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2.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3.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4.xml" ContentType="application/vnd.openxmlformats-officedocument.them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theme/theme5.xml" ContentType="application/vnd.openxmlformats-officedocument.theme+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theme/theme6.xml" ContentType="application/vnd.openxmlformats-officedocument.theme+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theme/theme7.xml" ContentType="application/vnd.openxmlformats-officedocument.theme+xml"/>
  <Override PartName="/ppt/tags/tag33.xml" ContentType="application/vnd.openxmlformats-officedocument.presentationml.tags+xml"/>
  <Override PartName="/ppt/tags/tag34.xml" ContentType="application/vnd.openxmlformats-officedocument.presentationml.tags+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modernComment_105_2F0568FE.xml" ContentType="application/vnd.ms-powerpoint.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modernComment_F4B_527ED7AC.xml" ContentType="application/vnd.ms-powerpoint.comment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omments/modernComment_E9A_17CA9F96.xml" ContentType="application/vnd.ms-powerpoint.comment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tags/tag35.xml" ContentType="application/vnd.openxmlformats-officedocument.presentationml.tags+xml"/>
  <Override PartName="/ppt/notesSlides/notesSlide6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95" r:id="rId4"/>
    <p:sldMasterId id="2147484574" r:id="rId5"/>
    <p:sldMasterId id="2147484604" r:id="rId6"/>
    <p:sldMasterId id="2147484632" r:id="rId7"/>
    <p:sldMasterId id="2147484698" r:id="rId8"/>
    <p:sldMasterId id="2147484721" r:id="rId9"/>
    <p:sldMasterId id="2147484747" r:id="rId10"/>
  </p:sldMasterIdLst>
  <p:notesMasterIdLst>
    <p:notesMasterId r:id="rId84"/>
  </p:notesMasterIdLst>
  <p:handoutMasterIdLst>
    <p:handoutMasterId r:id="rId85"/>
  </p:handoutMasterIdLst>
  <p:sldIdLst>
    <p:sldId id="1797" r:id="rId11"/>
    <p:sldId id="2076137359" r:id="rId12"/>
    <p:sldId id="261" r:id="rId13"/>
    <p:sldId id="1813" r:id="rId14"/>
    <p:sldId id="1812" r:id="rId15"/>
    <p:sldId id="3915" r:id="rId16"/>
    <p:sldId id="266" r:id="rId17"/>
    <p:sldId id="2076137299" r:id="rId18"/>
    <p:sldId id="2076137294" r:id="rId19"/>
    <p:sldId id="3727" r:id="rId20"/>
    <p:sldId id="2448" r:id="rId21"/>
    <p:sldId id="3714" r:id="rId22"/>
    <p:sldId id="3738" r:id="rId23"/>
    <p:sldId id="2076137357" r:id="rId24"/>
    <p:sldId id="3737" r:id="rId25"/>
    <p:sldId id="3708" r:id="rId26"/>
    <p:sldId id="1791" r:id="rId27"/>
    <p:sldId id="2076137314" r:id="rId28"/>
    <p:sldId id="2076137315" r:id="rId29"/>
    <p:sldId id="2076137345" r:id="rId30"/>
    <p:sldId id="2076137346" r:id="rId31"/>
    <p:sldId id="2076137348" r:id="rId32"/>
    <p:sldId id="2076137349" r:id="rId33"/>
    <p:sldId id="3707" r:id="rId34"/>
    <p:sldId id="2076137289" r:id="rId35"/>
    <p:sldId id="1846" r:id="rId36"/>
    <p:sldId id="1572" r:id="rId37"/>
    <p:sldId id="2076137326" r:id="rId38"/>
    <p:sldId id="2076137288" r:id="rId39"/>
    <p:sldId id="3701" r:id="rId40"/>
    <p:sldId id="3702" r:id="rId41"/>
    <p:sldId id="2076137329" r:id="rId42"/>
    <p:sldId id="2076137331" r:id="rId43"/>
    <p:sldId id="3703" r:id="rId44"/>
    <p:sldId id="2635" r:id="rId45"/>
    <p:sldId id="1804" r:id="rId46"/>
    <p:sldId id="3723" r:id="rId47"/>
    <p:sldId id="2076137305" r:id="rId48"/>
    <p:sldId id="2076137320" r:id="rId49"/>
    <p:sldId id="8578" r:id="rId50"/>
    <p:sldId id="788" r:id="rId51"/>
    <p:sldId id="790" r:id="rId52"/>
    <p:sldId id="2076137353" r:id="rId53"/>
    <p:sldId id="3704" r:id="rId54"/>
    <p:sldId id="1775" r:id="rId55"/>
    <p:sldId id="1782" r:id="rId56"/>
    <p:sldId id="1783" r:id="rId57"/>
    <p:sldId id="749" r:id="rId58"/>
    <p:sldId id="2076137296" r:id="rId59"/>
    <p:sldId id="1860" r:id="rId60"/>
    <p:sldId id="2076137308" r:id="rId61"/>
    <p:sldId id="2076137295" r:id="rId62"/>
    <p:sldId id="3731" r:id="rId63"/>
    <p:sldId id="3911" r:id="rId64"/>
    <p:sldId id="3719" r:id="rId65"/>
    <p:sldId id="2076137302" r:id="rId66"/>
    <p:sldId id="2076137303" r:id="rId67"/>
    <p:sldId id="3924" r:id="rId68"/>
    <p:sldId id="2076137280" r:id="rId69"/>
    <p:sldId id="2376" r:id="rId70"/>
    <p:sldId id="434" r:id="rId71"/>
    <p:sldId id="2359" r:id="rId72"/>
    <p:sldId id="270" r:id="rId73"/>
    <p:sldId id="2362" r:id="rId74"/>
    <p:sldId id="2076137297" r:id="rId75"/>
    <p:sldId id="2076137298" r:id="rId76"/>
    <p:sldId id="3918" r:id="rId77"/>
    <p:sldId id="2076137300" r:id="rId78"/>
    <p:sldId id="5740" r:id="rId79"/>
    <p:sldId id="5776" r:id="rId80"/>
    <p:sldId id="5735" r:id="rId81"/>
    <p:sldId id="1800" r:id="rId82"/>
    <p:sldId id="2076137358" r:id="rId83"/>
  </p:sldIdLst>
  <p:sldSz cx="12434888" cy="6994525"/>
  <p:notesSz cx="6858000" cy="1000125"/>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urse Introduction" id="{5E70B1DE-CAC4-4FDB-AF01-9FDA4206AAF9}">
          <p14:sldIdLst>
            <p14:sldId id="1797"/>
          </p14:sldIdLst>
        </p14:section>
        <p14:section name="Introduction Teams" id="{1E49A083-0F1D-4E50-866A-39A20F05C2FE}">
          <p14:sldIdLst>
            <p14:sldId id="2076137359"/>
            <p14:sldId id="261"/>
            <p14:sldId id="1813"/>
            <p14:sldId id="1812"/>
            <p14:sldId id="3915"/>
            <p14:sldId id="266"/>
            <p14:sldId id="2076137299"/>
            <p14:sldId id="2076137294"/>
          </p14:sldIdLst>
        </p14:section>
        <p14:section name="Teams Service Admin &amp; Configuration" id="{4DC0C491-5466-4657-846F-8401AC34CC3B}">
          <p14:sldIdLst>
            <p14:sldId id="3727"/>
            <p14:sldId id="2448"/>
            <p14:sldId id="3714"/>
            <p14:sldId id="3738"/>
            <p14:sldId id="2076137357"/>
            <p14:sldId id="3737"/>
            <p14:sldId id="3708"/>
            <p14:sldId id="1791"/>
            <p14:sldId id="2076137314"/>
            <p14:sldId id="2076137315"/>
            <p14:sldId id="2076137345"/>
            <p14:sldId id="2076137346"/>
            <p14:sldId id="2076137348"/>
            <p14:sldId id="2076137349"/>
          </p14:sldIdLst>
        </p14:section>
        <p14:section name="User Provisioning" id="{665CF71C-DC65-408D-81C7-40ECCA194AAC}">
          <p14:sldIdLst>
            <p14:sldId id="3707"/>
          </p14:sldIdLst>
        </p14:section>
        <p14:section name="Access &amp; User Types" id="{BE7DCC08-4C74-47D5-AFD0-9FDDF115505A}">
          <p14:sldIdLst>
            <p14:sldId id="2076137289"/>
            <p14:sldId id="1846"/>
            <p14:sldId id="1572"/>
            <p14:sldId id="2076137326"/>
            <p14:sldId id="2076137288"/>
          </p14:sldIdLst>
        </p14:section>
        <p14:section name="Management Interfaces" id="{5F29E4A9-7FE7-40B0-9567-99B4816A3AA6}">
          <p14:sldIdLst>
            <p14:sldId id="3701"/>
          </p14:sldIdLst>
        </p14:section>
        <p14:section name="TAC" id="{26FD123F-052A-4E71-A4AF-093D55228E47}">
          <p14:sldIdLst>
            <p14:sldId id="3702"/>
            <p14:sldId id="2076137329"/>
            <p14:sldId id="2076137331"/>
          </p14:sldIdLst>
        </p14:section>
        <p14:section name="PowerShell" id="{6465E6FC-1CBB-4E2A-873D-F74DF07CD932}">
          <p14:sldIdLst>
            <p14:sldId id="3703"/>
            <p14:sldId id="2635"/>
            <p14:sldId id="1804"/>
            <p14:sldId id="3723"/>
          </p14:sldIdLst>
        </p14:section>
        <p14:section name="Graph" id="{7F831077-DBAD-4312-8F26-17812438CD7E}">
          <p14:sldIdLst>
            <p14:sldId id="2076137305"/>
            <p14:sldId id="2076137320"/>
          </p14:sldIdLst>
        </p14:section>
        <p14:section name="Microsoft Teams Clients" id="{FC328FA2-7E06-4D02-8C4B-B0C891F05A9D}">
          <p14:sldIdLst>
            <p14:sldId id="8578"/>
            <p14:sldId id="788"/>
            <p14:sldId id="790"/>
            <p14:sldId id="2076137353"/>
          </p14:sldIdLst>
        </p14:section>
        <p14:section name="Teams Client Connectivity" id="{613150BA-0384-45C5-8543-7EB6CB7E6C0F}">
          <p14:sldIdLst>
            <p14:sldId id="3704"/>
            <p14:sldId id="1775"/>
            <p14:sldId id="1782"/>
            <p14:sldId id="1783"/>
            <p14:sldId id="749"/>
            <p14:sldId id="2076137296"/>
            <p14:sldId id="1860"/>
            <p14:sldId id="2076137308"/>
            <p14:sldId id="2076137295"/>
            <p14:sldId id="3731"/>
          </p14:sldIdLst>
        </p14:section>
        <p14:section name="Microsoft 365 Groups" id="{5F2DA754-C8F2-42BD-A7DA-A320BB64DDCC}">
          <p14:sldIdLst>
            <p14:sldId id="3911"/>
            <p14:sldId id="3719"/>
            <p14:sldId id="2076137302"/>
            <p14:sldId id="2076137303"/>
            <p14:sldId id="3924"/>
            <p14:sldId id="2076137280"/>
          </p14:sldIdLst>
        </p14:section>
        <p14:section name="Exchange Interaction with Teams" id="{2C4446A8-EF0F-4D95-B24C-85CD4812A026}">
          <p14:sldIdLst>
            <p14:sldId id="2376"/>
            <p14:sldId id="434"/>
          </p14:sldIdLst>
        </p14:section>
        <p14:section name="SharePoint Online Interaction with Teams" id="{97A7407D-0C20-429C-8FCC-40989AEEB4F7}">
          <p14:sldIdLst>
            <p14:sldId id="2359"/>
            <p14:sldId id="270"/>
            <p14:sldId id="2362"/>
            <p14:sldId id="2076137297"/>
          </p14:sldIdLst>
        </p14:section>
        <p14:section name="Data Governance" id="{75A443FB-1596-45A0-9695-38EBC2C7F678}">
          <p14:sldIdLst>
            <p14:sldId id="2076137298"/>
            <p14:sldId id="3918"/>
            <p14:sldId id="2076137300"/>
          </p14:sldIdLst>
        </p14:section>
        <p14:section name="Podpora" id="{82143446-6AB7-44FE-B62D-D9C52E924208}">
          <p14:sldIdLst>
            <p14:sldId id="5740"/>
            <p14:sldId id="5776"/>
            <p14:sldId id="5735"/>
            <p14:sldId id="1800"/>
            <p14:sldId id="2076137358"/>
          </p14:sldIdLst>
        </p14:section>
        <p14:section name="Triage Methods" id="{8F7A0213-955E-48E0-A99E-2E5BEF1162FD}">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792B1E5-63A5-35CA-6D31-D4698D2DF029}" name="Moad Kallida" initials="MK" userId="S::mokallid@microsoft.com::1418dc4b-bc39-4d02-b537-b34b05b58e8c"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7" name="Eu Nice Loh" initials="ENL" lastIdx="10" clrIdx="7">
    <p:extLst>
      <p:ext uri="{19B8F6BF-5375-455C-9EA6-DF929625EA0E}">
        <p15:presenceInfo xmlns:p15="http://schemas.microsoft.com/office/powerpoint/2012/main" userId="S::euloh@microsoft.com::0ddc66c8-1f13-4461-8306-4458ac1dec10" providerId="AD"/>
      </p:ext>
    </p:extLst>
  </p:cmAuthor>
  <p:cmAuthor id="1" name="Mary Feil-Jacobs" initials="MFJ" lastIdx="43" clrIdx="1"/>
  <p:cmAuthor id="8" name="Jordan Turansky" initials="JT" lastIdx="2" clrIdx="8">
    <p:extLst>
      <p:ext uri="{19B8F6BF-5375-455C-9EA6-DF929625EA0E}">
        <p15:presenceInfo xmlns:p15="http://schemas.microsoft.com/office/powerpoint/2012/main" userId="S::joturans@microsoft.com::710cd44a-640d-4d83-9687-b4acd5804107" providerId="AD"/>
      </p:ext>
    </p:extLst>
  </p:cmAuthor>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2" clrIdx="3">
    <p:extLst>
      <p:ext uri="{19B8F6BF-5375-455C-9EA6-DF929625EA0E}">
        <p15:presenceInfo xmlns:p15="http://schemas.microsoft.com/office/powerpoint/2012/main" userId="S-1-5-21-2127521184-1604012920-1887927527-65006" providerId="AD"/>
      </p:ext>
    </p:extLst>
  </p:cmAuthor>
  <p:cmAuthor id="4" name="Elisabeth Jones" initials="EJ" lastIdx="4" clrIdx="4"/>
  <p:cmAuthor id="5" name="Jake Kappus" initials="JK" lastIdx="25" clrIdx="5">
    <p:extLst>
      <p:ext uri="{19B8F6BF-5375-455C-9EA6-DF929625EA0E}">
        <p15:presenceInfo xmlns:p15="http://schemas.microsoft.com/office/powerpoint/2012/main" userId="Jake Kappus" providerId="None"/>
      </p:ext>
    </p:extLst>
  </p:cmAuthor>
  <p:cmAuthor id="6" name="Shawn Cathcart" initials="SC" lastIdx="12" clrIdx="6">
    <p:extLst>
      <p:ext uri="{19B8F6BF-5375-455C-9EA6-DF929625EA0E}">
        <p15:presenceInfo xmlns:p15="http://schemas.microsoft.com/office/powerpoint/2012/main" userId="S::shcathca@microsoft.com::826efd1b-0a4c-460d-82c9-6aee360253e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4747"/>
    <a:srgbClr val="000000"/>
    <a:srgbClr val="5239BD"/>
    <a:srgbClr val="107C10"/>
    <a:srgbClr val="D83B01"/>
    <a:srgbClr val="D2D2D2"/>
    <a:srgbClr val="FFB900"/>
    <a:srgbClr val="F3E7FF"/>
    <a:srgbClr val="E7ECF8"/>
    <a:srgbClr val="F5FC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3" autoAdjust="0"/>
    <p:restoredTop sz="67380" autoAdjust="0"/>
  </p:normalViewPr>
  <p:slideViewPr>
    <p:cSldViewPr snapToGrid="0">
      <p:cViewPr varScale="1">
        <p:scale>
          <a:sx n="67" d="100"/>
          <a:sy n="67" d="100"/>
        </p:scale>
        <p:origin x="1020" y="45"/>
      </p:cViewPr>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21" Type="http://schemas.openxmlformats.org/officeDocument/2006/relationships/slide" Target="slides/slide11.xml"/><Relationship Id="rId42" Type="http://schemas.openxmlformats.org/officeDocument/2006/relationships/slide" Target="slides/slide32.xml"/><Relationship Id="rId47" Type="http://schemas.openxmlformats.org/officeDocument/2006/relationships/slide" Target="slides/slide37.xml"/><Relationship Id="rId63" Type="http://schemas.openxmlformats.org/officeDocument/2006/relationships/slide" Target="slides/slide53.xml"/><Relationship Id="rId68" Type="http://schemas.openxmlformats.org/officeDocument/2006/relationships/slide" Target="slides/slide58.xml"/><Relationship Id="rId84" Type="http://schemas.openxmlformats.org/officeDocument/2006/relationships/notesMaster" Target="notesMasters/notesMaster1.xml"/><Relationship Id="rId89" Type="http://schemas.openxmlformats.org/officeDocument/2006/relationships/theme" Target="theme/theme1.xml"/><Relationship Id="rId16" Type="http://schemas.openxmlformats.org/officeDocument/2006/relationships/slide" Target="slides/slide6.xml"/><Relationship Id="rId11" Type="http://schemas.openxmlformats.org/officeDocument/2006/relationships/slide" Target="slides/slide1.xml"/><Relationship Id="rId32" Type="http://schemas.openxmlformats.org/officeDocument/2006/relationships/slide" Target="slides/slide22.xml"/><Relationship Id="rId37" Type="http://schemas.openxmlformats.org/officeDocument/2006/relationships/slide" Target="slides/slide27.xml"/><Relationship Id="rId53" Type="http://schemas.openxmlformats.org/officeDocument/2006/relationships/slide" Target="slides/slide43.xml"/><Relationship Id="rId58" Type="http://schemas.openxmlformats.org/officeDocument/2006/relationships/slide" Target="slides/slide48.xml"/><Relationship Id="rId74" Type="http://schemas.openxmlformats.org/officeDocument/2006/relationships/slide" Target="slides/slide64.xml"/><Relationship Id="rId79" Type="http://schemas.openxmlformats.org/officeDocument/2006/relationships/slide" Target="slides/slide69.xml"/><Relationship Id="rId5" Type="http://schemas.openxmlformats.org/officeDocument/2006/relationships/slideMaster" Target="slideMasters/slideMaster2.xml"/><Relationship Id="rId90" Type="http://schemas.openxmlformats.org/officeDocument/2006/relationships/tableStyles" Target="tableStyles.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slide" Target="slides/slide46.xml"/><Relationship Id="rId64" Type="http://schemas.openxmlformats.org/officeDocument/2006/relationships/slide" Target="slides/slide54.xml"/><Relationship Id="rId69" Type="http://schemas.openxmlformats.org/officeDocument/2006/relationships/slide" Target="slides/slide59.xml"/><Relationship Id="rId77" Type="http://schemas.openxmlformats.org/officeDocument/2006/relationships/slide" Target="slides/slide67.xml"/><Relationship Id="rId8" Type="http://schemas.openxmlformats.org/officeDocument/2006/relationships/slideMaster" Target="slideMasters/slideMaster5.xml"/><Relationship Id="rId51" Type="http://schemas.openxmlformats.org/officeDocument/2006/relationships/slide" Target="slides/slide41.xml"/><Relationship Id="rId72" Type="http://schemas.openxmlformats.org/officeDocument/2006/relationships/slide" Target="slides/slide62.xml"/><Relationship Id="rId80" Type="http://schemas.openxmlformats.org/officeDocument/2006/relationships/slide" Target="slides/slide70.xml"/><Relationship Id="rId85" Type="http://schemas.openxmlformats.org/officeDocument/2006/relationships/handoutMaster" Target="handoutMasters/handoutMaster1.xml"/><Relationship Id="rId3" Type="http://schemas.openxmlformats.org/officeDocument/2006/relationships/customXml" Target="../customXml/item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slide" Target="slides/slide49.xml"/><Relationship Id="rId67" Type="http://schemas.openxmlformats.org/officeDocument/2006/relationships/slide" Target="slides/slide57.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slide" Target="slides/slide52.xml"/><Relationship Id="rId70" Type="http://schemas.openxmlformats.org/officeDocument/2006/relationships/slide" Target="slides/slide60.xml"/><Relationship Id="rId75" Type="http://schemas.openxmlformats.org/officeDocument/2006/relationships/slide" Target="slides/slide65.xml"/><Relationship Id="rId83" Type="http://schemas.openxmlformats.org/officeDocument/2006/relationships/slide" Target="slides/slide73.xml"/><Relationship Id="rId88" Type="http://schemas.openxmlformats.org/officeDocument/2006/relationships/viewProps" Target="viewProps.xml"/><Relationship Id="rId91"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10" Type="http://schemas.openxmlformats.org/officeDocument/2006/relationships/slideMaster" Target="slideMasters/slideMaster7.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slide" Target="slides/slide55.xml"/><Relationship Id="rId73" Type="http://schemas.openxmlformats.org/officeDocument/2006/relationships/slide" Target="slides/slide63.xml"/><Relationship Id="rId78" Type="http://schemas.openxmlformats.org/officeDocument/2006/relationships/slide" Target="slides/slide68.xml"/><Relationship Id="rId81" Type="http://schemas.openxmlformats.org/officeDocument/2006/relationships/slide" Target="slides/slide71.xml"/><Relationship Id="rId86"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 Id="rId34" Type="http://schemas.openxmlformats.org/officeDocument/2006/relationships/slide" Target="slides/slide24.xml"/><Relationship Id="rId50" Type="http://schemas.openxmlformats.org/officeDocument/2006/relationships/slide" Target="slides/slide40.xml"/><Relationship Id="rId55" Type="http://schemas.openxmlformats.org/officeDocument/2006/relationships/slide" Target="slides/slide45.xml"/><Relationship Id="rId76" Type="http://schemas.openxmlformats.org/officeDocument/2006/relationships/slide" Target="slides/slide66.xml"/><Relationship Id="rId7" Type="http://schemas.openxmlformats.org/officeDocument/2006/relationships/slideMaster" Target="slideMasters/slideMaster4.xml"/><Relationship Id="rId71" Type="http://schemas.openxmlformats.org/officeDocument/2006/relationships/slide" Target="slides/slide61.xml"/><Relationship Id="rId2" Type="http://schemas.openxmlformats.org/officeDocument/2006/relationships/customXml" Target="../customXml/item2.xml"/><Relationship Id="rId29" Type="http://schemas.openxmlformats.org/officeDocument/2006/relationships/slide" Target="slides/slide19.xml"/><Relationship Id="rId24" Type="http://schemas.openxmlformats.org/officeDocument/2006/relationships/slide" Target="slides/slide14.xml"/><Relationship Id="rId40" Type="http://schemas.openxmlformats.org/officeDocument/2006/relationships/slide" Target="slides/slide30.xml"/><Relationship Id="rId45" Type="http://schemas.openxmlformats.org/officeDocument/2006/relationships/slide" Target="slides/slide35.xml"/><Relationship Id="rId66" Type="http://schemas.openxmlformats.org/officeDocument/2006/relationships/slide" Target="slides/slide56.xml"/><Relationship Id="rId87" Type="http://schemas.openxmlformats.org/officeDocument/2006/relationships/presProps" Target="presProps.xml"/><Relationship Id="rId61" Type="http://schemas.openxmlformats.org/officeDocument/2006/relationships/slide" Target="slides/slide51.xml"/><Relationship Id="rId82" Type="http://schemas.openxmlformats.org/officeDocument/2006/relationships/slide" Target="slides/slide72.xml"/><Relationship Id="rId19" Type="http://schemas.openxmlformats.org/officeDocument/2006/relationships/slide" Target="slides/slide9.xml"/></Relationships>
</file>

<file path=ppt/comments/modernComment_105_2F0568FE.xml><?xml version="1.0" encoding="utf-8"?>
<p188:cmLst xmlns:a="http://schemas.openxmlformats.org/drawingml/2006/main" xmlns:r="http://schemas.openxmlformats.org/officeDocument/2006/relationships" xmlns:p188="http://schemas.microsoft.com/office/powerpoint/2018/8/main">
  <p188:cm id="{BAE9214D-4C80-493C-A6DB-AA0F0F19AB34}" authorId="{1792B1E5-63A5-35CA-6D31-D4698D2DF029}" created="2022-02-03T21:20:44.162">
    <ac:txMkLst xmlns:ac="http://schemas.microsoft.com/office/drawing/2013/main/command">
      <pc:docMk xmlns:pc="http://schemas.microsoft.com/office/powerpoint/2013/main/command"/>
      <pc:sldMk xmlns:pc="http://schemas.microsoft.com/office/powerpoint/2013/main/command" cId="788883710" sldId="261"/>
      <ac:spMk id="9" creationId="{00000000-0000-0000-0000-000000000000}"/>
      <ac:txMk cp="0" len="50">
        <ac:context len="51" hash="3311678895"/>
      </ac:txMk>
    </ac:txMkLst>
    <p188:pos x="11687024" y="220404"/>
    <p188:txBody>
      <a:bodyPr/>
      <a:lstStyle/>
      <a:p>
        <a:r>
          <a:rPr lang="en-US"/>
          <a:t>Content to be reviewed</a:t>
        </a:r>
      </a:p>
    </p188:txBody>
  </p188:cm>
</p188:cmLst>
</file>

<file path=ppt/comments/modernComment_E9A_17CA9F96.xml><?xml version="1.0" encoding="utf-8"?>
<p188:cmLst xmlns:a="http://schemas.openxmlformats.org/drawingml/2006/main" xmlns:r="http://schemas.openxmlformats.org/officeDocument/2006/relationships" xmlns:p188="http://schemas.microsoft.com/office/powerpoint/2018/8/main">
  <p188:cm id="{5FDD9652-7B4C-47F1-9C57-0CDB8FB905B8}" authorId="{1792B1E5-63A5-35CA-6D31-D4698D2DF029}" created="2022-03-07T11:33:40.849">
    <pc:sldMkLst xmlns:pc="http://schemas.microsoft.com/office/powerpoint/2013/main/command">
      <pc:docMk/>
      <pc:sldMk cId="399155094" sldId="3738"/>
    </pc:sldMkLst>
    <p188:txBody>
      <a:bodyPr/>
      <a:lstStyle/>
      <a:p>
        <a:r>
          <a:rPr lang="en-GB"/>
          <a:t>This content need to be removed and add a new one to reflect the new Microsoft Teams Administration structure</a:t>
        </a:r>
      </a:p>
    </p188:txBody>
  </p188:cm>
</p188:cmLst>
</file>

<file path=ppt/comments/modernComment_F4B_527ED7AC.xml><?xml version="1.0" encoding="utf-8"?>
<p188:cmLst xmlns:a="http://schemas.openxmlformats.org/drawingml/2006/main" xmlns:r="http://schemas.openxmlformats.org/officeDocument/2006/relationships" xmlns:p188="http://schemas.microsoft.com/office/powerpoint/2018/8/main">
  <p188:cm id="{83D4878A-1DAB-4FAB-97B1-18D1BFCB25E9}" authorId="{1792B1E5-63A5-35CA-6D31-D4698D2DF029}" created="2022-02-03T21:21:20.721">
    <ac:txMkLst xmlns:ac="http://schemas.microsoft.com/office/drawing/2013/main/command">
      <pc:docMk xmlns:pc="http://schemas.microsoft.com/office/powerpoint/2013/main/command"/>
      <pc:sldMk xmlns:pc="http://schemas.microsoft.com/office/powerpoint/2013/main/command" cId="1384044460" sldId="3915"/>
      <ac:spMk id="4" creationId="{D4F896DC-B390-4484-B020-AED8A5EABFA2}"/>
      <ac:txMk cp="0" len="36">
        <ac:context len="37" hash="605098357"/>
      </ac:txMk>
    </ac:txMkLst>
    <p188:pos x="8780204" y="219223"/>
    <p188:txBody>
      <a:bodyPr/>
      <a:lstStyle/>
      <a:p>
        <a:r>
          <a:rPr lang="en-US"/>
          <a:t>We use the service dependencies from activate workshop</a:t>
        </a:r>
      </a:p>
    </p188:txBody>
  </p188:cm>
</p188: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7F0D07-A3A4-4F99-A68E-7D8F3702DBDB}"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GB"/>
        </a:p>
      </dgm:t>
    </dgm:pt>
    <dgm:pt modelId="{A4CFE106-4B08-40B1-9FB4-E8C518230665}">
      <dgm:prSet phldrT="[Text]" custT="1"/>
      <dgm:spPr/>
      <dgm:t>
        <a:bodyPr/>
        <a:lstStyle/>
        <a:p>
          <a:r>
            <a:rPr lang="en-GB" sz="3200"/>
            <a:t>Teams admin portal</a:t>
          </a:r>
        </a:p>
      </dgm:t>
    </dgm:pt>
    <dgm:pt modelId="{125596FB-0EF3-4C94-ADE6-3E216E87FFCF}" type="parTrans" cxnId="{5C2BB93E-8F05-4DDE-B703-9EB862AB3E10}">
      <dgm:prSet/>
      <dgm:spPr/>
      <dgm:t>
        <a:bodyPr/>
        <a:lstStyle/>
        <a:p>
          <a:endParaRPr lang="en-GB"/>
        </a:p>
      </dgm:t>
    </dgm:pt>
    <dgm:pt modelId="{8CBCAE67-8F93-4A58-A278-9ADC90735596}" type="sibTrans" cxnId="{5C2BB93E-8F05-4DDE-B703-9EB862AB3E10}">
      <dgm:prSet/>
      <dgm:spPr/>
      <dgm:t>
        <a:bodyPr/>
        <a:lstStyle/>
        <a:p>
          <a:endParaRPr lang="en-GB"/>
        </a:p>
      </dgm:t>
    </dgm:pt>
    <dgm:pt modelId="{B7E725DE-D351-485F-8CD8-8169DA969998}">
      <dgm:prSet phldrT="[Text]"/>
      <dgm:spPr>
        <a:solidFill>
          <a:srgbClr val="5239BD"/>
        </a:solidFill>
        <a:ln>
          <a:solidFill>
            <a:srgbClr val="5239BD"/>
          </a:solidFill>
        </a:ln>
      </dgm:spPr>
      <dgm:t>
        <a:bodyPr/>
        <a:lstStyle/>
        <a:p>
          <a:endParaRPr lang="en-GB"/>
        </a:p>
      </dgm:t>
    </dgm:pt>
    <dgm:pt modelId="{81DF3C31-8F08-48A7-85E2-423C66BC921F}" type="parTrans" cxnId="{1E1435BE-395E-48B8-AB01-D41C023C9908}">
      <dgm:prSet/>
      <dgm:spPr/>
      <dgm:t>
        <a:bodyPr/>
        <a:lstStyle/>
        <a:p>
          <a:endParaRPr lang="en-GB"/>
        </a:p>
      </dgm:t>
    </dgm:pt>
    <dgm:pt modelId="{BDD7B8B4-A8C7-41A6-8CCF-EB54E9D940A3}" type="sibTrans" cxnId="{1E1435BE-395E-48B8-AB01-D41C023C9908}">
      <dgm:prSet/>
      <dgm:spPr/>
      <dgm:t>
        <a:bodyPr/>
        <a:lstStyle/>
        <a:p>
          <a:endParaRPr lang="en-GB"/>
        </a:p>
      </dgm:t>
    </dgm:pt>
    <dgm:pt modelId="{E476E51A-4B76-4C5B-9B25-EBF6B69F0A32}">
      <dgm:prSet phldrT="[Text]" custT="1"/>
      <dgm:spPr/>
      <dgm:t>
        <a:bodyPr/>
        <a:lstStyle/>
        <a:p>
          <a:r>
            <a:rPr lang="en-GB" sz="3200"/>
            <a:t>M365 admin portal</a:t>
          </a:r>
        </a:p>
      </dgm:t>
    </dgm:pt>
    <dgm:pt modelId="{5FC77704-BF50-4F8A-8D08-4EDA9937F6C1}" type="parTrans" cxnId="{BD42C653-0C9B-4E60-A00C-2D565CFADA0C}">
      <dgm:prSet/>
      <dgm:spPr/>
      <dgm:t>
        <a:bodyPr/>
        <a:lstStyle/>
        <a:p>
          <a:endParaRPr lang="en-GB"/>
        </a:p>
      </dgm:t>
    </dgm:pt>
    <dgm:pt modelId="{1CDD3D67-C93B-4B40-9F2E-9CF24F49939F}" type="sibTrans" cxnId="{BD42C653-0C9B-4E60-A00C-2D565CFADA0C}">
      <dgm:prSet/>
      <dgm:spPr/>
      <dgm:t>
        <a:bodyPr/>
        <a:lstStyle/>
        <a:p>
          <a:endParaRPr lang="en-GB"/>
        </a:p>
      </dgm:t>
    </dgm:pt>
    <dgm:pt modelId="{2234D583-FCAD-46B9-89BB-FE0DDC6C4CF5}">
      <dgm:prSet phldrT="[Text]"/>
      <dgm:spPr>
        <a:solidFill>
          <a:srgbClr val="5239BD"/>
        </a:solidFill>
        <a:ln>
          <a:solidFill>
            <a:srgbClr val="5239BD"/>
          </a:solidFill>
        </a:ln>
      </dgm:spPr>
      <dgm:t>
        <a:bodyPr/>
        <a:lstStyle/>
        <a:p>
          <a:endParaRPr lang="en-GB"/>
        </a:p>
      </dgm:t>
    </dgm:pt>
    <dgm:pt modelId="{12A069B3-A2DD-4692-B7CC-221D68EA0870}" type="parTrans" cxnId="{AB8A1A00-2AE1-47C2-BC66-1D94FB2009D9}">
      <dgm:prSet/>
      <dgm:spPr/>
      <dgm:t>
        <a:bodyPr/>
        <a:lstStyle/>
        <a:p>
          <a:endParaRPr lang="en-GB"/>
        </a:p>
      </dgm:t>
    </dgm:pt>
    <dgm:pt modelId="{878597D1-B391-4091-B04F-7E996952385C}" type="sibTrans" cxnId="{AB8A1A00-2AE1-47C2-BC66-1D94FB2009D9}">
      <dgm:prSet/>
      <dgm:spPr/>
      <dgm:t>
        <a:bodyPr/>
        <a:lstStyle/>
        <a:p>
          <a:endParaRPr lang="en-GB"/>
        </a:p>
      </dgm:t>
    </dgm:pt>
    <dgm:pt modelId="{F23CF703-0F82-4C91-BB39-0CD6851C79B3}">
      <dgm:prSet phldrT="[Text]" custT="1"/>
      <dgm:spPr/>
      <dgm:t>
        <a:bodyPr/>
        <a:lstStyle/>
        <a:p>
          <a:r>
            <a:rPr lang="en-GB" sz="3200" b="0" i="0"/>
            <a:t>Microsoft 365 usage analytics</a:t>
          </a:r>
          <a:endParaRPr lang="en-GB" sz="3200" b="0"/>
        </a:p>
      </dgm:t>
    </dgm:pt>
    <dgm:pt modelId="{0031DF2C-6DE7-4E06-9023-046BF032B706}" type="parTrans" cxnId="{915F29DF-828A-4D19-BCBC-2DA576731D3C}">
      <dgm:prSet/>
      <dgm:spPr/>
      <dgm:t>
        <a:bodyPr/>
        <a:lstStyle/>
        <a:p>
          <a:endParaRPr lang="en-GB"/>
        </a:p>
      </dgm:t>
    </dgm:pt>
    <dgm:pt modelId="{328341EB-F1D8-49DC-B263-4FAA7E113004}" type="sibTrans" cxnId="{915F29DF-828A-4D19-BCBC-2DA576731D3C}">
      <dgm:prSet/>
      <dgm:spPr/>
      <dgm:t>
        <a:bodyPr/>
        <a:lstStyle/>
        <a:p>
          <a:endParaRPr lang="en-GB"/>
        </a:p>
      </dgm:t>
    </dgm:pt>
    <dgm:pt modelId="{4EEAB2D4-AEE0-40EF-AF3C-88D3D306F475}">
      <dgm:prSet phldrT="[Text]"/>
      <dgm:spPr>
        <a:solidFill>
          <a:srgbClr val="5239BD"/>
        </a:solidFill>
        <a:ln>
          <a:solidFill>
            <a:srgbClr val="5239BD"/>
          </a:solidFill>
        </a:ln>
      </dgm:spPr>
      <dgm:t>
        <a:bodyPr/>
        <a:lstStyle/>
        <a:p>
          <a:endParaRPr lang="en-GB"/>
        </a:p>
      </dgm:t>
    </dgm:pt>
    <dgm:pt modelId="{A42C687F-8D96-4310-B34D-86FF51B3972F}" type="sibTrans" cxnId="{84648E96-921D-428A-8B70-ADB1D52706B3}">
      <dgm:prSet/>
      <dgm:spPr/>
      <dgm:t>
        <a:bodyPr/>
        <a:lstStyle/>
        <a:p>
          <a:endParaRPr lang="en-GB"/>
        </a:p>
      </dgm:t>
    </dgm:pt>
    <dgm:pt modelId="{E5B73421-6F12-4D1E-AEB5-E2FE621FA08B}" type="parTrans" cxnId="{84648E96-921D-428A-8B70-ADB1D52706B3}">
      <dgm:prSet/>
      <dgm:spPr/>
      <dgm:t>
        <a:bodyPr/>
        <a:lstStyle/>
        <a:p>
          <a:endParaRPr lang="en-GB"/>
        </a:p>
      </dgm:t>
    </dgm:pt>
    <dgm:pt modelId="{33782FCA-D3F7-4788-885A-7DDA3A5201A7}" type="pres">
      <dgm:prSet presAssocID="{C77F0D07-A3A4-4F99-A68E-7D8F3702DBDB}" presName="Name0" presStyleCnt="0">
        <dgm:presLayoutVars>
          <dgm:dir/>
          <dgm:animLvl val="lvl"/>
          <dgm:resizeHandles val="exact"/>
        </dgm:presLayoutVars>
      </dgm:prSet>
      <dgm:spPr/>
    </dgm:pt>
    <dgm:pt modelId="{465334DB-F1CB-4F89-8694-021A2D07F2B4}" type="pres">
      <dgm:prSet presAssocID="{4EEAB2D4-AEE0-40EF-AF3C-88D3D306F475}" presName="compositeNode" presStyleCnt="0">
        <dgm:presLayoutVars>
          <dgm:bulletEnabled val="1"/>
        </dgm:presLayoutVars>
      </dgm:prSet>
      <dgm:spPr/>
    </dgm:pt>
    <dgm:pt modelId="{BDBDA3CD-C4B6-4F22-9564-9590E142F27F}" type="pres">
      <dgm:prSet presAssocID="{4EEAB2D4-AEE0-40EF-AF3C-88D3D306F475}" presName="bgRect" presStyleLbl="node1" presStyleIdx="0" presStyleCnt="3" custLinFactNeighborX="-4260"/>
      <dgm:spPr/>
    </dgm:pt>
    <dgm:pt modelId="{ECE7F846-4E26-448F-A4DC-5039CD4B01D8}" type="pres">
      <dgm:prSet presAssocID="{4EEAB2D4-AEE0-40EF-AF3C-88D3D306F475}" presName="parentNode" presStyleLbl="node1" presStyleIdx="0" presStyleCnt="3">
        <dgm:presLayoutVars>
          <dgm:chMax val="0"/>
          <dgm:bulletEnabled val="1"/>
        </dgm:presLayoutVars>
      </dgm:prSet>
      <dgm:spPr/>
    </dgm:pt>
    <dgm:pt modelId="{2F9E53B6-E7C6-480A-9560-56A50773827C}" type="pres">
      <dgm:prSet presAssocID="{4EEAB2D4-AEE0-40EF-AF3C-88D3D306F475}" presName="childNode" presStyleLbl="node1" presStyleIdx="0" presStyleCnt="3">
        <dgm:presLayoutVars>
          <dgm:bulletEnabled val="1"/>
        </dgm:presLayoutVars>
      </dgm:prSet>
      <dgm:spPr/>
    </dgm:pt>
    <dgm:pt modelId="{4E0DF791-65F6-4CE4-9D31-033583D34450}" type="pres">
      <dgm:prSet presAssocID="{A42C687F-8D96-4310-B34D-86FF51B3972F}" presName="hSp" presStyleCnt="0"/>
      <dgm:spPr/>
    </dgm:pt>
    <dgm:pt modelId="{76A1AB47-FA37-4ECB-926D-D406BC9B0751}" type="pres">
      <dgm:prSet presAssocID="{A42C687F-8D96-4310-B34D-86FF51B3972F}" presName="vProcSp" presStyleCnt="0"/>
      <dgm:spPr/>
    </dgm:pt>
    <dgm:pt modelId="{F46C5179-953A-44F2-A286-47A07F9E315C}" type="pres">
      <dgm:prSet presAssocID="{A42C687F-8D96-4310-B34D-86FF51B3972F}" presName="vSp1" presStyleCnt="0"/>
      <dgm:spPr/>
    </dgm:pt>
    <dgm:pt modelId="{586840D2-311F-4EDE-91BB-A42E6FB91621}" type="pres">
      <dgm:prSet presAssocID="{A42C687F-8D96-4310-B34D-86FF51B3972F}" presName="simulatedConn" presStyleLbl="solidFgAcc1" presStyleIdx="0" presStyleCnt="2"/>
      <dgm:spPr>
        <a:ln>
          <a:solidFill>
            <a:schemeClr val="bg1"/>
          </a:solidFill>
        </a:ln>
      </dgm:spPr>
    </dgm:pt>
    <dgm:pt modelId="{551C14C3-363E-4FA2-B06F-2B1FA03F5926}" type="pres">
      <dgm:prSet presAssocID="{A42C687F-8D96-4310-B34D-86FF51B3972F}" presName="vSp2" presStyleCnt="0"/>
      <dgm:spPr/>
    </dgm:pt>
    <dgm:pt modelId="{4B2DC53B-5F94-4DCF-9A80-BF268D3A4D37}" type="pres">
      <dgm:prSet presAssocID="{A42C687F-8D96-4310-B34D-86FF51B3972F}" presName="sibTrans" presStyleCnt="0"/>
      <dgm:spPr/>
    </dgm:pt>
    <dgm:pt modelId="{5B5E0EFC-BDDE-477E-8D95-75AB39DB246C}" type="pres">
      <dgm:prSet presAssocID="{B7E725DE-D351-485F-8CD8-8169DA969998}" presName="compositeNode" presStyleCnt="0">
        <dgm:presLayoutVars>
          <dgm:bulletEnabled val="1"/>
        </dgm:presLayoutVars>
      </dgm:prSet>
      <dgm:spPr/>
    </dgm:pt>
    <dgm:pt modelId="{DDFBCA64-3627-47CD-8DE1-8666310E53C6}" type="pres">
      <dgm:prSet presAssocID="{B7E725DE-D351-485F-8CD8-8169DA969998}" presName="bgRect" presStyleLbl="node1" presStyleIdx="1" presStyleCnt="3"/>
      <dgm:spPr/>
    </dgm:pt>
    <dgm:pt modelId="{F6367DF1-2342-491E-B4EF-8A9F7B37A9E5}" type="pres">
      <dgm:prSet presAssocID="{B7E725DE-D351-485F-8CD8-8169DA969998}" presName="parentNode" presStyleLbl="node1" presStyleIdx="1" presStyleCnt="3">
        <dgm:presLayoutVars>
          <dgm:chMax val="0"/>
          <dgm:bulletEnabled val="1"/>
        </dgm:presLayoutVars>
      </dgm:prSet>
      <dgm:spPr/>
    </dgm:pt>
    <dgm:pt modelId="{1BE2F749-DA43-4ECF-B5B0-472940F03090}" type="pres">
      <dgm:prSet presAssocID="{B7E725DE-D351-485F-8CD8-8169DA969998}" presName="childNode" presStyleLbl="node1" presStyleIdx="1" presStyleCnt="3">
        <dgm:presLayoutVars>
          <dgm:bulletEnabled val="1"/>
        </dgm:presLayoutVars>
      </dgm:prSet>
      <dgm:spPr/>
    </dgm:pt>
    <dgm:pt modelId="{C73C1A5E-0064-476D-B107-3F1DAE351200}" type="pres">
      <dgm:prSet presAssocID="{BDD7B8B4-A8C7-41A6-8CCF-EB54E9D940A3}" presName="hSp" presStyleCnt="0"/>
      <dgm:spPr/>
    </dgm:pt>
    <dgm:pt modelId="{9A47A01C-29A8-4DB0-876C-6CFDB61F192D}" type="pres">
      <dgm:prSet presAssocID="{BDD7B8B4-A8C7-41A6-8CCF-EB54E9D940A3}" presName="vProcSp" presStyleCnt="0"/>
      <dgm:spPr/>
    </dgm:pt>
    <dgm:pt modelId="{CA49923B-1BA7-4AC8-A8EC-B615C4A7127F}" type="pres">
      <dgm:prSet presAssocID="{BDD7B8B4-A8C7-41A6-8CCF-EB54E9D940A3}" presName="vSp1" presStyleCnt="0"/>
      <dgm:spPr/>
    </dgm:pt>
    <dgm:pt modelId="{42011644-38D9-4CEA-8B39-903B7B0A359D}" type="pres">
      <dgm:prSet presAssocID="{BDD7B8B4-A8C7-41A6-8CCF-EB54E9D940A3}" presName="simulatedConn" presStyleLbl="solidFgAcc1" presStyleIdx="1" presStyleCnt="2"/>
      <dgm:spPr>
        <a:ln>
          <a:solidFill>
            <a:schemeClr val="bg1"/>
          </a:solidFill>
        </a:ln>
      </dgm:spPr>
    </dgm:pt>
    <dgm:pt modelId="{B02B9740-8AC2-4181-BF11-EA248E99A2F6}" type="pres">
      <dgm:prSet presAssocID="{BDD7B8B4-A8C7-41A6-8CCF-EB54E9D940A3}" presName="vSp2" presStyleCnt="0"/>
      <dgm:spPr/>
    </dgm:pt>
    <dgm:pt modelId="{5D36273A-4B13-42EA-8D1A-16DD8B9371AF}" type="pres">
      <dgm:prSet presAssocID="{BDD7B8B4-A8C7-41A6-8CCF-EB54E9D940A3}" presName="sibTrans" presStyleCnt="0"/>
      <dgm:spPr/>
    </dgm:pt>
    <dgm:pt modelId="{9DB0CF6D-47FF-439F-936B-5D343C8435E0}" type="pres">
      <dgm:prSet presAssocID="{2234D583-FCAD-46B9-89BB-FE0DDC6C4CF5}" presName="compositeNode" presStyleCnt="0">
        <dgm:presLayoutVars>
          <dgm:bulletEnabled val="1"/>
        </dgm:presLayoutVars>
      </dgm:prSet>
      <dgm:spPr/>
    </dgm:pt>
    <dgm:pt modelId="{2100704D-6260-458E-9527-E407E58D23CE}" type="pres">
      <dgm:prSet presAssocID="{2234D583-FCAD-46B9-89BB-FE0DDC6C4CF5}" presName="bgRect" presStyleLbl="node1" presStyleIdx="2" presStyleCnt="3"/>
      <dgm:spPr/>
    </dgm:pt>
    <dgm:pt modelId="{6B788083-31D2-423E-B339-96C68B40F0E3}" type="pres">
      <dgm:prSet presAssocID="{2234D583-FCAD-46B9-89BB-FE0DDC6C4CF5}" presName="parentNode" presStyleLbl="node1" presStyleIdx="2" presStyleCnt="3">
        <dgm:presLayoutVars>
          <dgm:chMax val="0"/>
          <dgm:bulletEnabled val="1"/>
        </dgm:presLayoutVars>
      </dgm:prSet>
      <dgm:spPr/>
    </dgm:pt>
    <dgm:pt modelId="{31117D9E-95D6-4BBE-98FD-74A691691852}" type="pres">
      <dgm:prSet presAssocID="{2234D583-FCAD-46B9-89BB-FE0DDC6C4CF5}" presName="childNode" presStyleLbl="node1" presStyleIdx="2" presStyleCnt="3">
        <dgm:presLayoutVars>
          <dgm:bulletEnabled val="1"/>
        </dgm:presLayoutVars>
      </dgm:prSet>
      <dgm:spPr/>
    </dgm:pt>
  </dgm:ptLst>
  <dgm:cxnLst>
    <dgm:cxn modelId="{AB8A1A00-2AE1-47C2-BC66-1D94FB2009D9}" srcId="{C77F0D07-A3A4-4F99-A68E-7D8F3702DBDB}" destId="{2234D583-FCAD-46B9-89BB-FE0DDC6C4CF5}" srcOrd="2" destOrd="0" parTransId="{12A069B3-A2DD-4692-B7CC-221D68EA0870}" sibTransId="{878597D1-B391-4091-B04F-7E996952385C}"/>
    <dgm:cxn modelId="{35294712-500D-4E3A-B7E1-255C59FBC390}" type="presOf" srcId="{4EEAB2D4-AEE0-40EF-AF3C-88D3D306F475}" destId="{ECE7F846-4E26-448F-A4DC-5039CD4B01D8}" srcOrd="1" destOrd="0" presId="urn:microsoft.com/office/officeart/2005/8/layout/hProcess7"/>
    <dgm:cxn modelId="{5C2BB93E-8F05-4DDE-B703-9EB862AB3E10}" srcId="{4EEAB2D4-AEE0-40EF-AF3C-88D3D306F475}" destId="{A4CFE106-4B08-40B1-9FB4-E8C518230665}" srcOrd="0" destOrd="0" parTransId="{125596FB-0EF3-4C94-ADE6-3E216E87FFCF}" sibTransId="{8CBCAE67-8F93-4A58-A278-9ADC90735596}"/>
    <dgm:cxn modelId="{BD42C653-0C9B-4E60-A00C-2D565CFADA0C}" srcId="{B7E725DE-D351-485F-8CD8-8169DA969998}" destId="{E476E51A-4B76-4C5B-9B25-EBF6B69F0A32}" srcOrd="0" destOrd="0" parTransId="{5FC77704-BF50-4F8A-8D08-4EDA9937F6C1}" sibTransId="{1CDD3D67-C93B-4B40-9F2E-9CF24F49939F}"/>
    <dgm:cxn modelId="{C940AC80-5594-4D78-8CA4-D8F9A82CA1EB}" type="presOf" srcId="{2234D583-FCAD-46B9-89BB-FE0DDC6C4CF5}" destId="{6B788083-31D2-423E-B339-96C68B40F0E3}" srcOrd="1" destOrd="0" presId="urn:microsoft.com/office/officeart/2005/8/layout/hProcess7"/>
    <dgm:cxn modelId="{53814582-C4C5-4611-A517-58CDF0E422F6}" type="presOf" srcId="{4EEAB2D4-AEE0-40EF-AF3C-88D3D306F475}" destId="{BDBDA3CD-C4B6-4F22-9564-9590E142F27F}" srcOrd="0" destOrd="0" presId="urn:microsoft.com/office/officeart/2005/8/layout/hProcess7"/>
    <dgm:cxn modelId="{0D3D5396-D540-4A81-9B05-F1F888B120BE}" type="presOf" srcId="{B7E725DE-D351-485F-8CD8-8169DA969998}" destId="{DDFBCA64-3627-47CD-8DE1-8666310E53C6}" srcOrd="0" destOrd="0" presId="urn:microsoft.com/office/officeart/2005/8/layout/hProcess7"/>
    <dgm:cxn modelId="{84648E96-921D-428A-8B70-ADB1D52706B3}" srcId="{C77F0D07-A3A4-4F99-A68E-7D8F3702DBDB}" destId="{4EEAB2D4-AEE0-40EF-AF3C-88D3D306F475}" srcOrd="0" destOrd="0" parTransId="{E5B73421-6F12-4D1E-AEB5-E2FE621FA08B}" sibTransId="{A42C687F-8D96-4310-B34D-86FF51B3972F}"/>
    <dgm:cxn modelId="{04DAEAB4-2DF7-4944-9953-881251474B17}" type="presOf" srcId="{2234D583-FCAD-46B9-89BB-FE0DDC6C4CF5}" destId="{2100704D-6260-458E-9527-E407E58D23CE}" srcOrd="0" destOrd="0" presId="urn:microsoft.com/office/officeart/2005/8/layout/hProcess7"/>
    <dgm:cxn modelId="{1E1435BE-395E-48B8-AB01-D41C023C9908}" srcId="{C77F0D07-A3A4-4F99-A68E-7D8F3702DBDB}" destId="{B7E725DE-D351-485F-8CD8-8169DA969998}" srcOrd="1" destOrd="0" parTransId="{81DF3C31-8F08-48A7-85E2-423C66BC921F}" sibTransId="{BDD7B8B4-A8C7-41A6-8CCF-EB54E9D940A3}"/>
    <dgm:cxn modelId="{16C6EBC5-A2A4-43AA-83A4-BBB085F33638}" type="presOf" srcId="{B7E725DE-D351-485F-8CD8-8169DA969998}" destId="{F6367DF1-2342-491E-B4EF-8A9F7B37A9E5}" srcOrd="1" destOrd="0" presId="urn:microsoft.com/office/officeart/2005/8/layout/hProcess7"/>
    <dgm:cxn modelId="{724F4CD8-C558-443A-B6D5-9DEED67931E4}" type="presOf" srcId="{C77F0D07-A3A4-4F99-A68E-7D8F3702DBDB}" destId="{33782FCA-D3F7-4788-885A-7DDA3A5201A7}" srcOrd="0" destOrd="0" presId="urn:microsoft.com/office/officeart/2005/8/layout/hProcess7"/>
    <dgm:cxn modelId="{A0D5ADDD-62E8-463F-8E13-70AE232BD10F}" type="presOf" srcId="{E476E51A-4B76-4C5B-9B25-EBF6B69F0A32}" destId="{1BE2F749-DA43-4ECF-B5B0-472940F03090}" srcOrd="0" destOrd="0" presId="urn:microsoft.com/office/officeart/2005/8/layout/hProcess7"/>
    <dgm:cxn modelId="{915F29DF-828A-4D19-BCBC-2DA576731D3C}" srcId="{2234D583-FCAD-46B9-89BB-FE0DDC6C4CF5}" destId="{F23CF703-0F82-4C91-BB39-0CD6851C79B3}" srcOrd="0" destOrd="0" parTransId="{0031DF2C-6DE7-4E06-9023-046BF032B706}" sibTransId="{328341EB-F1D8-49DC-B263-4FAA7E113004}"/>
    <dgm:cxn modelId="{47D460F6-8FBC-40C6-9E9C-202CA25318DF}" type="presOf" srcId="{A4CFE106-4B08-40B1-9FB4-E8C518230665}" destId="{2F9E53B6-E7C6-480A-9560-56A50773827C}" srcOrd="0" destOrd="0" presId="urn:microsoft.com/office/officeart/2005/8/layout/hProcess7"/>
    <dgm:cxn modelId="{4F0F21F9-EBB3-4215-9B67-8085DD8BF828}" type="presOf" srcId="{F23CF703-0F82-4C91-BB39-0CD6851C79B3}" destId="{31117D9E-95D6-4BBE-98FD-74A691691852}" srcOrd="0" destOrd="0" presId="urn:microsoft.com/office/officeart/2005/8/layout/hProcess7"/>
    <dgm:cxn modelId="{C665FDD9-1BA8-4970-A7B1-79BF06839D3C}" type="presParOf" srcId="{33782FCA-D3F7-4788-885A-7DDA3A5201A7}" destId="{465334DB-F1CB-4F89-8694-021A2D07F2B4}" srcOrd="0" destOrd="0" presId="urn:microsoft.com/office/officeart/2005/8/layout/hProcess7"/>
    <dgm:cxn modelId="{188157D8-A55E-4443-99AF-EB6C9285FAB6}" type="presParOf" srcId="{465334DB-F1CB-4F89-8694-021A2D07F2B4}" destId="{BDBDA3CD-C4B6-4F22-9564-9590E142F27F}" srcOrd="0" destOrd="0" presId="urn:microsoft.com/office/officeart/2005/8/layout/hProcess7"/>
    <dgm:cxn modelId="{3426CD70-4B0C-4E9B-B16D-B5CE6B83C426}" type="presParOf" srcId="{465334DB-F1CB-4F89-8694-021A2D07F2B4}" destId="{ECE7F846-4E26-448F-A4DC-5039CD4B01D8}" srcOrd="1" destOrd="0" presId="urn:microsoft.com/office/officeart/2005/8/layout/hProcess7"/>
    <dgm:cxn modelId="{F07FAFB9-584D-4315-BE5D-BDAD22C934A4}" type="presParOf" srcId="{465334DB-F1CB-4F89-8694-021A2D07F2B4}" destId="{2F9E53B6-E7C6-480A-9560-56A50773827C}" srcOrd="2" destOrd="0" presId="urn:microsoft.com/office/officeart/2005/8/layout/hProcess7"/>
    <dgm:cxn modelId="{2C8A9BCE-CDD5-44A9-BE0B-25D2B404CF63}" type="presParOf" srcId="{33782FCA-D3F7-4788-885A-7DDA3A5201A7}" destId="{4E0DF791-65F6-4CE4-9D31-033583D34450}" srcOrd="1" destOrd="0" presId="urn:microsoft.com/office/officeart/2005/8/layout/hProcess7"/>
    <dgm:cxn modelId="{49B183DF-5D0B-432D-A08C-5486427CB42F}" type="presParOf" srcId="{33782FCA-D3F7-4788-885A-7DDA3A5201A7}" destId="{76A1AB47-FA37-4ECB-926D-D406BC9B0751}" srcOrd="2" destOrd="0" presId="urn:microsoft.com/office/officeart/2005/8/layout/hProcess7"/>
    <dgm:cxn modelId="{9EE07427-2529-4575-AA00-13286B117FBD}" type="presParOf" srcId="{76A1AB47-FA37-4ECB-926D-D406BC9B0751}" destId="{F46C5179-953A-44F2-A286-47A07F9E315C}" srcOrd="0" destOrd="0" presId="urn:microsoft.com/office/officeart/2005/8/layout/hProcess7"/>
    <dgm:cxn modelId="{D8D8DF86-7651-44F2-873E-42D2ECE94548}" type="presParOf" srcId="{76A1AB47-FA37-4ECB-926D-D406BC9B0751}" destId="{586840D2-311F-4EDE-91BB-A42E6FB91621}" srcOrd="1" destOrd="0" presId="urn:microsoft.com/office/officeart/2005/8/layout/hProcess7"/>
    <dgm:cxn modelId="{398486AE-3045-4250-8542-4CDD5D6CC510}" type="presParOf" srcId="{76A1AB47-FA37-4ECB-926D-D406BC9B0751}" destId="{551C14C3-363E-4FA2-B06F-2B1FA03F5926}" srcOrd="2" destOrd="0" presId="urn:microsoft.com/office/officeart/2005/8/layout/hProcess7"/>
    <dgm:cxn modelId="{3D7C378C-B63D-460A-9CB4-1FC145331963}" type="presParOf" srcId="{33782FCA-D3F7-4788-885A-7DDA3A5201A7}" destId="{4B2DC53B-5F94-4DCF-9A80-BF268D3A4D37}" srcOrd="3" destOrd="0" presId="urn:microsoft.com/office/officeart/2005/8/layout/hProcess7"/>
    <dgm:cxn modelId="{58C8DAE7-0CB2-4CF7-8178-89C32268D88F}" type="presParOf" srcId="{33782FCA-D3F7-4788-885A-7DDA3A5201A7}" destId="{5B5E0EFC-BDDE-477E-8D95-75AB39DB246C}" srcOrd="4" destOrd="0" presId="urn:microsoft.com/office/officeart/2005/8/layout/hProcess7"/>
    <dgm:cxn modelId="{6794F745-3145-46F0-9431-777A70435D04}" type="presParOf" srcId="{5B5E0EFC-BDDE-477E-8D95-75AB39DB246C}" destId="{DDFBCA64-3627-47CD-8DE1-8666310E53C6}" srcOrd="0" destOrd="0" presId="urn:microsoft.com/office/officeart/2005/8/layout/hProcess7"/>
    <dgm:cxn modelId="{63D63171-7D46-4650-B78A-1964E6AE2789}" type="presParOf" srcId="{5B5E0EFC-BDDE-477E-8D95-75AB39DB246C}" destId="{F6367DF1-2342-491E-B4EF-8A9F7B37A9E5}" srcOrd="1" destOrd="0" presId="urn:microsoft.com/office/officeart/2005/8/layout/hProcess7"/>
    <dgm:cxn modelId="{C5DD588C-45F9-474A-B801-4848B5C59922}" type="presParOf" srcId="{5B5E0EFC-BDDE-477E-8D95-75AB39DB246C}" destId="{1BE2F749-DA43-4ECF-B5B0-472940F03090}" srcOrd="2" destOrd="0" presId="urn:microsoft.com/office/officeart/2005/8/layout/hProcess7"/>
    <dgm:cxn modelId="{B13D122B-2FE0-45EC-9882-A1298917ECF5}" type="presParOf" srcId="{33782FCA-D3F7-4788-885A-7DDA3A5201A7}" destId="{C73C1A5E-0064-476D-B107-3F1DAE351200}" srcOrd="5" destOrd="0" presId="urn:microsoft.com/office/officeart/2005/8/layout/hProcess7"/>
    <dgm:cxn modelId="{FEB00F50-A212-46CE-AE4B-8BFFA4D505DD}" type="presParOf" srcId="{33782FCA-D3F7-4788-885A-7DDA3A5201A7}" destId="{9A47A01C-29A8-4DB0-876C-6CFDB61F192D}" srcOrd="6" destOrd="0" presId="urn:microsoft.com/office/officeart/2005/8/layout/hProcess7"/>
    <dgm:cxn modelId="{1C64053E-1A45-4AB8-B923-60730212CAAC}" type="presParOf" srcId="{9A47A01C-29A8-4DB0-876C-6CFDB61F192D}" destId="{CA49923B-1BA7-4AC8-A8EC-B615C4A7127F}" srcOrd="0" destOrd="0" presId="urn:microsoft.com/office/officeart/2005/8/layout/hProcess7"/>
    <dgm:cxn modelId="{CA722C4C-EDE9-4D36-BEC4-539EA04F1920}" type="presParOf" srcId="{9A47A01C-29A8-4DB0-876C-6CFDB61F192D}" destId="{42011644-38D9-4CEA-8B39-903B7B0A359D}" srcOrd="1" destOrd="0" presId="urn:microsoft.com/office/officeart/2005/8/layout/hProcess7"/>
    <dgm:cxn modelId="{B243F59D-A9B1-47E6-A91B-617CFB1A6EAA}" type="presParOf" srcId="{9A47A01C-29A8-4DB0-876C-6CFDB61F192D}" destId="{B02B9740-8AC2-4181-BF11-EA248E99A2F6}" srcOrd="2" destOrd="0" presId="urn:microsoft.com/office/officeart/2005/8/layout/hProcess7"/>
    <dgm:cxn modelId="{26CA135A-FB94-4740-9425-24F6E49BE23B}" type="presParOf" srcId="{33782FCA-D3F7-4788-885A-7DDA3A5201A7}" destId="{5D36273A-4B13-42EA-8D1A-16DD8B9371AF}" srcOrd="7" destOrd="0" presId="urn:microsoft.com/office/officeart/2005/8/layout/hProcess7"/>
    <dgm:cxn modelId="{146F8680-36FD-4738-823E-65BA49389117}" type="presParOf" srcId="{33782FCA-D3F7-4788-885A-7DDA3A5201A7}" destId="{9DB0CF6D-47FF-439F-936B-5D343C8435E0}" srcOrd="8" destOrd="0" presId="urn:microsoft.com/office/officeart/2005/8/layout/hProcess7"/>
    <dgm:cxn modelId="{8BDB2759-55BD-49D8-A1A7-EF2C33E438BA}" type="presParOf" srcId="{9DB0CF6D-47FF-439F-936B-5D343C8435E0}" destId="{2100704D-6260-458E-9527-E407E58D23CE}" srcOrd="0" destOrd="0" presId="urn:microsoft.com/office/officeart/2005/8/layout/hProcess7"/>
    <dgm:cxn modelId="{ADFBB922-DF83-4FE1-9351-40A81327DAC7}" type="presParOf" srcId="{9DB0CF6D-47FF-439F-936B-5D343C8435E0}" destId="{6B788083-31D2-423E-B339-96C68B40F0E3}" srcOrd="1" destOrd="0" presId="urn:microsoft.com/office/officeart/2005/8/layout/hProcess7"/>
    <dgm:cxn modelId="{3F1B768F-FE4D-4CCD-BEC8-2B67F6DEC6F8}" type="presParOf" srcId="{9DB0CF6D-47FF-439F-936B-5D343C8435E0}" destId="{31117D9E-95D6-4BBE-98FD-74A691691852}"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C55D4E4A-0867-4393-B0A2-9BFBB7ADB507}" type="doc">
      <dgm:prSet loTypeId="urn:microsoft.com/office/officeart/2005/8/layout/process1" loCatId="process" qsTypeId="urn:microsoft.com/office/officeart/2005/8/quickstyle/simple1" qsCatId="simple" csTypeId="urn:microsoft.com/office/officeart/2005/8/colors/accent1_2" csCatId="accent1" phldr="1"/>
      <dgm:spPr/>
    </dgm:pt>
    <dgm:pt modelId="{A3FAB4E2-A7A2-4B5A-8586-891CF1803308}">
      <dgm:prSet phldrT="[Text]"/>
      <dgm:spPr>
        <a:solidFill>
          <a:srgbClr val="5239BD"/>
        </a:solidFill>
      </dgm:spPr>
      <dgm:t>
        <a:bodyPr/>
        <a:lstStyle/>
        <a:p>
          <a:r>
            <a:rPr lang="en-US" b="1">
              <a:solidFill>
                <a:schemeClr val="bg1"/>
              </a:solidFill>
            </a:rPr>
            <a:t>Client to Office 365 datacenter entry point</a:t>
          </a:r>
          <a:endParaRPr lang="en-US"/>
        </a:p>
      </dgm:t>
      <dgm:extLst>
        <a:ext uri="{E40237B7-FDA0-4F09-8148-C483321AD2D9}">
          <dgm14:cNvPr xmlns:dgm14="http://schemas.microsoft.com/office/drawing/2010/diagram" id="0" name="" descr="Client to Office 365 datacenter entry point&#10;Office 365 inter-datacenter connectivity&#10;Client flows to Office 365&#10;Client flow ports and protocols&#10;Customer network egress considerations&#10;"/>
        </a:ext>
      </dgm:extLst>
    </dgm:pt>
    <dgm:pt modelId="{FA68DB1B-8570-4649-AD77-B3003EDA209C}" type="parTrans" cxnId="{BB60D7F5-2D2C-489E-8324-8B7AB2A6E9EB}">
      <dgm:prSet/>
      <dgm:spPr/>
      <dgm:t>
        <a:bodyPr/>
        <a:lstStyle/>
        <a:p>
          <a:endParaRPr lang="en-US"/>
        </a:p>
      </dgm:t>
    </dgm:pt>
    <dgm:pt modelId="{12C46A1D-DF22-4B35-96F3-1E538712DD0C}" type="sibTrans" cxnId="{BB60D7F5-2D2C-489E-8324-8B7AB2A6E9EB}">
      <dgm:prSet/>
      <dgm:spPr>
        <a:solidFill>
          <a:srgbClr val="5239BD"/>
        </a:solidFill>
      </dgm:spPr>
      <dgm:t>
        <a:bodyPr/>
        <a:lstStyle/>
        <a:p>
          <a:endParaRPr lang="en-US"/>
        </a:p>
      </dgm:t>
    </dgm:pt>
    <dgm:pt modelId="{9751E178-E9D3-43C5-930A-FAA32502595F}">
      <dgm:prSet phldrT="[Text]"/>
      <dgm:spPr>
        <a:solidFill>
          <a:srgbClr val="5239BD"/>
        </a:solidFill>
      </dgm:spPr>
      <dgm:t>
        <a:bodyPr/>
        <a:lstStyle/>
        <a:p>
          <a:r>
            <a:rPr lang="en-US" b="1">
              <a:solidFill>
                <a:schemeClr val="bg1"/>
              </a:solidFill>
            </a:rPr>
            <a:t>Office 365 inter-datacenter connectivity</a:t>
          </a:r>
          <a:endParaRPr lang="en-US"/>
        </a:p>
      </dgm:t>
    </dgm:pt>
    <dgm:pt modelId="{69DC8EED-0D36-41DD-A55E-BF2C21DEF2D8}" type="parTrans" cxnId="{DDA012B7-6E29-4425-B7D4-1F71714F43FD}">
      <dgm:prSet/>
      <dgm:spPr/>
      <dgm:t>
        <a:bodyPr/>
        <a:lstStyle/>
        <a:p>
          <a:endParaRPr lang="en-US"/>
        </a:p>
      </dgm:t>
    </dgm:pt>
    <dgm:pt modelId="{59576C1E-AFF6-417B-8EF8-DB60A135DE29}" type="sibTrans" cxnId="{DDA012B7-6E29-4425-B7D4-1F71714F43FD}">
      <dgm:prSet/>
      <dgm:spPr>
        <a:solidFill>
          <a:srgbClr val="5239BD"/>
        </a:solidFill>
      </dgm:spPr>
      <dgm:t>
        <a:bodyPr/>
        <a:lstStyle/>
        <a:p>
          <a:endParaRPr lang="en-US"/>
        </a:p>
      </dgm:t>
    </dgm:pt>
    <dgm:pt modelId="{B8775400-E49D-4EF0-9AB5-09549BF00E95}">
      <dgm:prSet phldrT="[Text]"/>
      <dgm:spPr>
        <a:solidFill>
          <a:srgbClr val="5239BD"/>
        </a:solidFill>
      </dgm:spPr>
      <dgm:t>
        <a:bodyPr/>
        <a:lstStyle/>
        <a:p>
          <a:r>
            <a:rPr lang="en-US" b="1">
              <a:solidFill>
                <a:schemeClr val="bg1"/>
              </a:solidFill>
            </a:rPr>
            <a:t>Client flows to Office 365</a:t>
          </a:r>
          <a:endParaRPr lang="en-US"/>
        </a:p>
      </dgm:t>
    </dgm:pt>
    <dgm:pt modelId="{B1BFD71F-56CA-4A7C-8BC6-B26B40E8B20D}" type="parTrans" cxnId="{D2E84C48-68C8-4285-B6AF-5A4115687267}">
      <dgm:prSet/>
      <dgm:spPr/>
      <dgm:t>
        <a:bodyPr/>
        <a:lstStyle/>
        <a:p>
          <a:endParaRPr lang="en-US"/>
        </a:p>
      </dgm:t>
    </dgm:pt>
    <dgm:pt modelId="{4997F9CF-0210-48D3-BD4E-8F10D331DB14}" type="sibTrans" cxnId="{D2E84C48-68C8-4285-B6AF-5A4115687267}">
      <dgm:prSet/>
      <dgm:spPr>
        <a:solidFill>
          <a:srgbClr val="5239BD"/>
        </a:solidFill>
      </dgm:spPr>
      <dgm:t>
        <a:bodyPr/>
        <a:lstStyle/>
        <a:p>
          <a:endParaRPr lang="en-US"/>
        </a:p>
      </dgm:t>
    </dgm:pt>
    <dgm:pt modelId="{52955C70-5D34-4317-A9ED-9D2FD6408C65}">
      <dgm:prSet phldrT="[Text]"/>
      <dgm:spPr>
        <a:solidFill>
          <a:srgbClr val="5239BD"/>
        </a:solidFill>
      </dgm:spPr>
      <dgm:t>
        <a:bodyPr/>
        <a:lstStyle/>
        <a:p>
          <a:r>
            <a:rPr lang="en-US" b="1">
              <a:solidFill>
                <a:schemeClr val="bg1"/>
              </a:solidFill>
            </a:rPr>
            <a:t>Client flow ports and protocols</a:t>
          </a:r>
          <a:endParaRPr lang="en-US"/>
        </a:p>
      </dgm:t>
    </dgm:pt>
    <dgm:pt modelId="{CBA70118-8C17-4C5D-BAAA-9FE7F46512C7}" type="parTrans" cxnId="{62812656-677B-4E24-9CF8-6F1D1D5A3022}">
      <dgm:prSet/>
      <dgm:spPr/>
      <dgm:t>
        <a:bodyPr/>
        <a:lstStyle/>
        <a:p>
          <a:endParaRPr lang="en-US"/>
        </a:p>
      </dgm:t>
    </dgm:pt>
    <dgm:pt modelId="{53124694-A592-404C-98E8-D2273C76C13C}" type="sibTrans" cxnId="{62812656-677B-4E24-9CF8-6F1D1D5A3022}">
      <dgm:prSet/>
      <dgm:spPr>
        <a:solidFill>
          <a:srgbClr val="5239BD"/>
        </a:solidFill>
      </dgm:spPr>
      <dgm:t>
        <a:bodyPr/>
        <a:lstStyle/>
        <a:p>
          <a:endParaRPr lang="en-US"/>
        </a:p>
      </dgm:t>
    </dgm:pt>
    <dgm:pt modelId="{85EB01FA-3108-4EB9-8417-0873B6B09F75}">
      <dgm:prSet phldrT="[Text]"/>
      <dgm:spPr>
        <a:solidFill>
          <a:srgbClr val="5239BD"/>
        </a:solidFill>
      </dgm:spPr>
      <dgm:t>
        <a:bodyPr/>
        <a:lstStyle/>
        <a:p>
          <a:r>
            <a:rPr lang="en-US" b="1">
              <a:solidFill>
                <a:schemeClr val="bg1"/>
              </a:solidFill>
            </a:rPr>
            <a:t>Customer network egress considerations</a:t>
          </a:r>
          <a:endParaRPr lang="en-US"/>
        </a:p>
      </dgm:t>
    </dgm:pt>
    <dgm:pt modelId="{E03E5D9A-378E-49A2-B3AF-8D2B3F7DDCDC}" type="parTrans" cxnId="{616A3C5E-7FF2-4FCF-81F7-E108F6A27ABC}">
      <dgm:prSet/>
      <dgm:spPr/>
      <dgm:t>
        <a:bodyPr/>
        <a:lstStyle/>
        <a:p>
          <a:endParaRPr lang="en-US"/>
        </a:p>
      </dgm:t>
    </dgm:pt>
    <dgm:pt modelId="{CD3BF2FE-23C8-48B5-A356-08026505B2B5}" type="sibTrans" cxnId="{616A3C5E-7FF2-4FCF-81F7-E108F6A27ABC}">
      <dgm:prSet/>
      <dgm:spPr/>
      <dgm:t>
        <a:bodyPr/>
        <a:lstStyle/>
        <a:p>
          <a:endParaRPr lang="en-US"/>
        </a:p>
      </dgm:t>
    </dgm:pt>
    <dgm:pt modelId="{E0751EA2-591B-42E5-BC9D-46C8537BF83F}" type="pres">
      <dgm:prSet presAssocID="{C55D4E4A-0867-4393-B0A2-9BFBB7ADB507}" presName="Name0" presStyleCnt="0">
        <dgm:presLayoutVars>
          <dgm:dir/>
          <dgm:resizeHandles val="exact"/>
        </dgm:presLayoutVars>
      </dgm:prSet>
      <dgm:spPr/>
    </dgm:pt>
    <dgm:pt modelId="{C72DB5CC-1652-417F-AF2E-405693A6DD4F}" type="pres">
      <dgm:prSet presAssocID="{A3FAB4E2-A7A2-4B5A-8586-891CF1803308}" presName="node" presStyleLbl="node1" presStyleIdx="0" presStyleCnt="5">
        <dgm:presLayoutVars>
          <dgm:bulletEnabled val="1"/>
        </dgm:presLayoutVars>
      </dgm:prSet>
      <dgm:spPr/>
    </dgm:pt>
    <dgm:pt modelId="{4CDF6568-C088-444D-A046-1AB0D8D9EF3D}" type="pres">
      <dgm:prSet presAssocID="{12C46A1D-DF22-4B35-96F3-1E538712DD0C}" presName="sibTrans" presStyleLbl="sibTrans2D1" presStyleIdx="0" presStyleCnt="4"/>
      <dgm:spPr/>
    </dgm:pt>
    <dgm:pt modelId="{90EB2559-6564-493F-85AF-560704BFD8B2}" type="pres">
      <dgm:prSet presAssocID="{12C46A1D-DF22-4B35-96F3-1E538712DD0C}" presName="connectorText" presStyleLbl="sibTrans2D1" presStyleIdx="0" presStyleCnt="4"/>
      <dgm:spPr/>
    </dgm:pt>
    <dgm:pt modelId="{36F71822-9DE3-4CA5-B34B-125603DCE621}" type="pres">
      <dgm:prSet presAssocID="{9751E178-E9D3-43C5-930A-FAA32502595F}" presName="node" presStyleLbl="node1" presStyleIdx="1" presStyleCnt="5">
        <dgm:presLayoutVars>
          <dgm:bulletEnabled val="1"/>
        </dgm:presLayoutVars>
      </dgm:prSet>
      <dgm:spPr/>
    </dgm:pt>
    <dgm:pt modelId="{14F54915-8E3C-4F49-B9F6-AB32F023B020}" type="pres">
      <dgm:prSet presAssocID="{59576C1E-AFF6-417B-8EF8-DB60A135DE29}" presName="sibTrans" presStyleLbl="sibTrans2D1" presStyleIdx="1" presStyleCnt="4"/>
      <dgm:spPr/>
    </dgm:pt>
    <dgm:pt modelId="{88EF9786-2275-4F48-96B2-9252928370F7}" type="pres">
      <dgm:prSet presAssocID="{59576C1E-AFF6-417B-8EF8-DB60A135DE29}" presName="connectorText" presStyleLbl="sibTrans2D1" presStyleIdx="1" presStyleCnt="4"/>
      <dgm:spPr/>
    </dgm:pt>
    <dgm:pt modelId="{F02F9E68-E695-4384-BA6D-D8D6C9AEA035}" type="pres">
      <dgm:prSet presAssocID="{B8775400-E49D-4EF0-9AB5-09549BF00E95}" presName="node" presStyleLbl="node1" presStyleIdx="2" presStyleCnt="5">
        <dgm:presLayoutVars>
          <dgm:bulletEnabled val="1"/>
        </dgm:presLayoutVars>
      </dgm:prSet>
      <dgm:spPr/>
    </dgm:pt>
    <dgm:pt modelId="{C16CFEA6-3F37-4F1C-B0FB-2924F485D6AC}" type="pres">
      <dgm:prSet presAssocID="{4997F9CF-0210-48D3-BD4E-8F10D331DB14}" presName="sibTrans" presStyleLbl="sibTrans2D1" presStyleIdx="2" presStyleCnt="4"/>
      <dgm:spPr/>
    </dgm:pt>
    <dgm:pt modelId="{7A5B3B0E-FE2D-4D52-B99F-1A7697BD92C3}" type="pres">
      <dgm:prSet presAssocID="{4997F9CF-0210-48D3-BD4E-8F10D331DB14}" presName="connectorText" presStyleLbl="sibTrans2D1" presStyleIdx="2" presStyleCnt="4"/>
      <dgm:spPr/>
    </dgm:pt>
    <dgm:pt modelId="{1212F668-5191-47DA-A9A6-454272080FC2}" type="pres">
      <dgm:prSet presAssocID="{52955C70-5D34-4317-A9ED-9D2FD6408C65}" presName="node" presStyleLbl="node1" presStyleIdx="3" presStyleCnt="5">
        <dgm:presLayoutVars>
          <dgm:bulletEnabled val="1"/>
        </dgm:presLayoutVars>
      </dgm:prSet>
      <dgm:spPr/>
    </dgm:pt>
    <dgm:pt modelId="{76288DFD-B3C9-4971-A3CE-CD4B88CD8F4C}" type="pres">
      <dgm:prSet presAssocID="{53124694-A592-404C-98E8-D2273C76C13C}" presName="sibTrans" presStyleLbl="sibTrans2D1" presStyleIdx="3" presStyleCnt="4"/>
      <dgm:spPr/>
    </dgm:pt>
    <dgm:pt modelId="{3E75D783-5FB0-4FE0-95C8-7A33A8BC42FB}" type="pres">
      <dgm:prSet presAssocID="{53124694-A592-404C-98E8-D2273C76C13C}" presName="connectorText" presStyleLbl="sibTrans2D1" presStyleIdx="3" presStyleCnt="4"/>
      <dgm:spPr/>
    </dgm:pt>
    <dgm:pt modelId="{A2C15507-0ABD-49BA-91B3-48919833ECAE}" type="pres">
      <dgm:prSet presAssocID="{85EB01FA-3108-4EB9-8417-0873B6B09F75}" presName="node" presStyleLbl="node1" presStyleIdx="4" presStyleCnt="5">
        <dgm:presLayoutVars>
          <dgm:bulletEnabled val="1"/>
        </dgm:presLayoutVars>
      </dgm:prSet>
      <dgm:spPr/>
    </dgm:pt>
  </dgm:ptLst>
  <dgm:cxnLst>
    <dgm:cxn modelId="{27BB6815-C3EE-4835-B116-9558972837AE}" type="presOf" srcId="{B8775400-E49D-4EF0-9AB5-09549BF00E95}" destId="{F02F9E68-E695-4384-BA6D-D8D6C9AEA035}" srcOrd="0" destOrd="0" presId="urn:microsoft.com/office/officeart/2005/8/layout/process1"/>
    <dgm:cxn modelId="{616A3C5E-7FF2-4FCF-81F7-E108F6A27ABC}" srcId="{C55D4E4A-0867-4393-B0A2-9BFBB7ADB507}" destId="{85EB01FA-3108-4EB9-8417-0873B6B09F75}" srcOrd="4" destOrd="0" parTransId="{E03E5D9A-378E-49A2-B3AF-8D2B3F7DDCDC}" sibTransId="{CD3BF2FE-23C8-48B5-A356-08026505B2B5}"/>
    <dgm:cxn modelId="{92013A42-95CB-4D67-90BC-64FACEFBF319}" type="presOf" srcId="{4997F9CF-0210-48D3-BD4E-8F10D331DB14}" destId="{7A5B3B0E-FE2D-4D52-B99F-1A7697BD92C3}" srcOrd="1" destOrd="0" presId="urn:microsoft.com/office/officeart/2005/8/layout/process1"/>
    <dgm:cxn modelId="{D2E84C48-68C8-4285-B6AF-5A4115687267}" srcId="{C55D4E4A-0867-4393-B0A2-9BFBB7ADB507}" destId="{B8775400-E49D-4EF0-9AB5-09549BF00E95}" srcOrd="2" destOrd="0" parTransId="{B1BFD71F-56CA-4A7C-8BC6-B26B40E8B20D}" sibTransId="{4997F9CF-0210-48D3-BD4E-8F10D331DB14}"/>
    <dgm:cxn modelId="{B6D5204A-CFF2-4CD7-A926-51A48521308A}" type="presOf" srcId="{C55D4E4A-0867-4393-B0A2-9BFBB7ADB507}" destId="{E0751EA2-591B-42E5-BC9D-46C8537BF83F}" srcOrd="0" destOrd="0" presId="urn:microsoft.com/office/officeart/2005/8/layout/process1"/>
    <dgm:cxn modelId="{D8F44250-A6B6-4683-A718-A8B20A3C7F63}" type="presOf" srcId="{4997F9CF-0210-48D3-BD4E-8F10D331DB14}" destId="{C16CFEA6-3F37-4F1C-B0FB-2924F485D6AC}" srcOrd="0" destOrd="0" presId="urn:microsoft.com/office/officeart/2005/8/layout/process1"/>
    <dgm:cxn modelId="{62812656-677B-4E24-9CF8-6F1D1D5A3022}" srcId="{C55D4E4A-0867-4393-B0A2-9BFBB7ADB507}" destId="{52955C70-5D34-4317-A9ED-9D2FD6408C65}" srcOrd="3" destOrd="0" parTransId="{CBA70118-8C17-4C5D-BAAA-9FE7F46512C7}" sibTransId="{53124694-A592-404C-98E8-D2273C76C13C}"/>
    <dgm:cxn modelId="{0D9DC558-7F08-40F6-B681-39897A33D49A}" type="presOf" srcId="{53124694-A592-404C-98E8-D2273C76C13C}" destId="{3E75D783-5FB0-4FE0-95C8-7A33A8BC42FB}" srcOrd="1" destOrd="0" presId="urn:microsoft.com/office/officeart/2005/8/layout/process1"/>
    <dgm:cxn modelId="{F2198459-84F6-40B8-ABEF-7CCFA6B8CD51}" type="presOf" srcId="{59576C1E-AFF6-417B-8EF8-DB60A135DE29}" destId="{88EF9786-2275-4F48-96B2-9252928370F7}" srcOrd="1" destOrd="0" presId="urn:microsoft.com/office/officeart/2005/8/layout/process1"/>
    <dgm:cxn modelId="{B1536E84-FC16-4FE0-AA54-AB0FC3A59099}" type="presOf" srcId="{A3FAB4E2-A7A2-4B5A-8586-891CF1803308}" destId="{C72DB5CC-1652-417F-AF2E-405693A6DD4F}" srcOrd="0" destOrd="0" presId="urn:microsoft.com/office/officeart/2005/8/layout/process1"/>
    <dgm:cxn modelId="{3A3C2A89-BD3F-4765-8A75-06FED57E2B47}" type="presOf" srcId="{53124694-A592-404C-98E8-D2273C76C13C}" destId="{76288DFD-B3C9-4971-A3CE-CD4B88CD8F4C}" srcOrd="0" destOrd="0" presId="urn:microsoft.com/office/officeart/2005/8/layout/process1"/>
    <dgm:cxn modelId="{3B16A889-49FD-4227-997D-509EF3E149B6}" type="presOf" srcId="{85EB01FA-3108-4EB9-8417-0873B6B09F75}" destId="{A2C15507-0ABD-49BA-91B3-48919833ECAE}" srcOrd="0" destOrd="0" presId="urn:microsoft.com/office/officeart/2005/8/layout/process1"/>
    <dgm:cxn modelId="{10923192-F3CB-4DC9-AE9C-F3BC73B528E8}" type="presOf" srcId="{9751E178-E9D3-43C5-930A-FAA32502595F}" destId="{36F71822-9DE3-4CA5-B34B-125603DCE621}" srcOrd="0" destOrd="0" presId="urn:microsoft.com/office/officeart/2005/8/layout/process1"/>
    <dgm:cxn modelId="{DDA012B7-6E29-4425-B7D4-1F71714F43FD}" srcId="{C55D4E4A-0867-4393-B0A2-9BFBB7ADB507}" destId="{9751E178-E9D3-43C5-930A-FAA32502595F}" srcOrd="1" destOrd="0" parTransId="{69DC8EED-0D36-41DD-A55E-BF2C21DEF2D8}" sibTransId="{59576C1E-AFF6-417B-8EF8-DB60A135DE29}"/>
    <dgm:cxn modelId="{2DA9BEBA-40AE-40F2-A9B8-AC9E0FA02C3F}" type="presOf" srcId="{59576C1E-AFF6-417B-8EF8-DB60A135DE29}" destId="{14F54915-8E3C-4F49-B9F6-AB32F023B020}" srcOrd="0" destOrd="0" presId="urn:microsoft.com/office/officeart/2005/8/layout/process1"/>
    <dgm:cxn modelId="{C97065CB-6B8B-4649-9793-36FD6E04498E}" type="presOf" srcId="{12C46A1D-DF22-4B35-96F3-1E538712DD0C}" destId="{90EB2559-6564-493F-85AF-560704BFD8B2}" srcOrd="1" destOrd="0" presId="urn:microsoft.com/office/officeart/2005/8/layout/process1"/>
    <dgm:cxn modelId="{CCF5C4EE-8989-4B1E-A6F9-479A30E45B1A}" type="presOf" srcId="{12C46A1D-DF22-4B35-96F3-1E538712DD0C}" destId="{4CDF6568-C088-444D-A046-1AB0D8D9EF3D}" srcOrd="0" destOrd="0" presId="urn:microsoft.com/office/officeart/2005/8/layout/process1"/>
    <dgm:cxn modelId="{A345DAEE-0E17-42F5-8A8E-8E26E0F1CE1A}" type="presOf" srcId="{52955C70-5D34-4317-A9ED-9D2FD6408C65}" destId="{1212F668-5191-47DA-A9A6-454272080FC2}" srcOrd="0" destOrd="0" presId="urn:microsoft.com/office/officeart/2005/8/layout/process1"/>
    <dgm:cxn modelId="{BB60D7F5-2D2C-489E-8324-8B7AB2A6E9EB}" srcId="{C55D4E4A-0867-4393-B0A2-9BFBB7ADB507}" destId="{A3FAB4E2-A7A2-4B5A-8586-891CF1803308}" srcOrd="0" destOrd="0" parTransId="{FA68DB1B-8570-4649-AD77-B3003EDA209C}" sibTransId="{12C46A1D-DF22-4B35-96F3-1E538712DD0C}"/>
    <dgm:cxn modelId="{A310BE19-8C58-4601-A7D3-303B0FC3FA7A}" type="presParOf" srcId="{E0751EA2-591B-42E5-BC9D-46C8537BF83F}" destId="{C72DB5CC-1652-417F-AF2E-405693A6DD4F}" srcOrd="0" destOrd="0" presId="urn:microsoft.com/office/officeart/2005/8/layout/process1"/>
    <dgm:cxn modelId="{5C50C31C-D215-4DD8-9366-CAA1E5FA63E3}" type="presParOf" srcId="{E0751EA2-591B-42E5-BC9D-46C8537BF83F}" destId="{4CDF6568-C088-444D-A046-1AB0D8D9EF3D}" srcOrd="1" destOrd="0" presId="urn:microsoft.com/office/officeart/2005/8/layout/process1"/>
    <dgm:cxn modelId="{53D4CDD9-A9B9-4065-A86F-414C767D1831}" type="presParOf" srcId="{4CDF6568-C088-444D-A046-1AB0D8D9EF3D}" destId="{90EB2559-6564-493F-85AF-560704BFD8B2}" srcOrd="0" destOrd="0" presId="urn:microsoft.com/office/officeart/2005/8/layout/process1"/>
    <dgm:cxn modelId="{9C2B9E36-EC53-46FC-897A-808FD4BB57E4}" type="presParOf" srcId="{E0751EA2-591B-42E5-BC9D-46C8537BF83F}" destId="{36F71822-9DE3-4CA5-B34B-125603DCE621}" srcOrd="2" destOrd="0" presId="urn:microsoft.com/office/officeart/2005/8/layout/process1"/>
    <dgm:cxn modelId="{D842BA36-1610-40A5-99FD-35E6CFF01A80}" type="presParOf" srcId="{E0751EA2-591B-42E5-BC9D-46C8537BF83F}" destId="{14F54915-8E3C-4F49-B9F6-AB32F023B020}" srcOrd="3" destOrd="0" presId="urn:microsoft.com/office/officeart/2005/8/layout/process1"/>
    <dgm:cxn modelId="{A140E5BC-7A53-4788-A7FE-E1804498EC6B}" type="presParOf" srcId="{14F54915-8E3C-4F49-B9F6-AB32F023B020}" destId="{88EF9786-2275-4F48-96B2-9252928370F7}" srcOrd="0" destOrd="0" presId="urn:microsoft.com/office/officeart/2005/8/layout/process1"/>
    <dgm:cxn modelId="{8CF488F9-178F-4A8A-BF21-E39B10C63600}" type="presParOf" srcId="{E0751EA2-591B-42E5-BC9D-46C8537BF83F}" destId="{F02F9E68-E695-4384-BA6D-D8D6C9AEA035}" srcOrd="4" destOrd="0" presId="urn:microsoft.com/office/officeart/2005/8/layout/process1"/>
    <dgm:cxn modelId="{F978556A-F2B9-494A-974B-E14A89F1B7C8}" type="presParOf" srcId="{E0751EA2-591B-42E5-BC9D-46C8537BF83F}" destId="{C16CFEA6-3F37-4F1C-B0FB-2924F485D6AC}" srcOrd="5" destOrd="0" presId="urn:microsoft.com/office/officeart/2005/8/layout/process1"/>
    <dgm:cxn modelId="{E533E5B7-21AA-4534-83C9-B8A6E1AC0D20}" type="presParOf" srcId="{C16CFEA6-3F37-4F1C-B0FB-2924F485D6AC}" destId="{7A5B3B0E-FE2D-4D52-B99F-1A7697BD92C3}" srcOrd="0" destOrd="0" presId="urn:microsoft.com/office/officeart/2005/8/layout/process1"/>
    <dgm:cxn modelId="{0A023E2B-84CC-4583-8A81-96C8AAFA0EFA}" type="presParOf" srcId="{E0751EA2-591B-42E5-BC9D-46C8537BF83F}" destId="{1212F668-5191-47DA-A9A6-454272080FC2}" srcOrd="6" destOrd="0" presId="urn:microsoft.com/office/officeart/2005/8/layout/process1"/>
    <dgm:cxn modelId="{61ED5E5A-5BF9-4BFD-92B2-E518153DB1D7}" type="presParOf" srcId="{E0751EA2-591B-42E5-BC9D-46C8537BF83F}" destId="{76288DFD-B3C9-4971-A3CE-CD4B88CD8F4C}" srcOrd="7" destOrd="0" presId="urn:microsoft.com/office/officeart/2005/8/layout/process1"/>
    <dgm:cxn modelId="{1E0DDB76-305F-4366-ACB8-62FF8E5625A2}" type="presParOf" srcId="{76288DFD-B3C9-4971-A3CE-CD4B88CD8F4C}" destId="{3E75D783-5FB0-4FE0-95C8-7A33A8BC42FB}" srcOrd="0" destOrd="0" presId="urn:microsoft.com/office/officeart/2005/8/layout/process1"/>
    <dgm:cxn modelId="{3442E988-CB54-46AA-A05C-3A70F3E5543F}" type="presParOf" srcId="{E0751EA2-591B-42E5-BC9D-46C8537BF83F}" destId="{A2C15507-0ABD-49BA-91B3-48919833ECAE}"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228E6C3-B697-4D1C-A087-521D3E2FCCEC}" type="doc">
      <dgm:prSet loTypeId="urn:microsoft.com/office/officeart/2005/8/layout/pyramid4" loCatId="pyramid" qsTypeId="urn:microsoft.com/office/officeart/2005/8/quickstyle/3d9" qsCatId="3D" csTypeId="urn:microsoft.com/office/officeart/2005/8/colors/accent1_2" csCatId="accent1" phldr="1"/>
      <dgm:spPr/>
      <dgm:t>
        <a:bodyPr/>
        <a:lstStyle/>
        <a:p>
          <a:endParaRPr lang="en-US"/>
        </a:p>
      </dgm:t>
    </dgm:pt>
    <dgm:pt modelId="{DD385D11-DF38-42E9-9265-45B1C2A8BFF7}">
      <dgm:prSet phldrT="[Text]"/>
      <dgm:spPr>
        <a:solidFill>
          <a:srgbClr val="5239BD"/>
        </a:solidFill>
      </dgm:spPr>
      <dgm:t>
        <a:bodyPr/>
        <a:lstStyle/>
        <a:p>
          <a:r>
            <a:rPr lang="en-US"/>
            <a:t>Creator</a:t>
          </a:r>
        </a:p>
      </dgm:t>
    </dgm:pt>
    <dgm:pt modelId="{79EB64AE-E9CC-461B-8420-5E72BEB3821A}" type="parTrans" cxnId="{68969EAD-42BD-4AF9-933C-D1A15ED8A41C}">
      <dgm:prSet/>
      <dgm:spPr/>
      <dgm:t>
        <a:bodyPr/>
        <a:lstStyle/>
        <a:p>
          <a:endParaRPr lang="en-US"/>
        </a:p>
      </dgm:t>
    </dgm:pt>
    <dgm:pt modelId="{DA21470F-51A1-4546-A491-8305357619DD}" type="sibTrans" cxnId="{68969EAD-42BD-4AF9-933C-D1A15ED8A41C}">
      <dgm:prSet/>
      <dgm:spPr/>
      <dgm:t>
        <a:bodyPr/>
        <a:lstStyle/>
        <a:p>
          <a:endParaRPr lang="en-US"/>
        </a:p>
      </dgm:t>
    </dgm:pt>
    <dgm:pt modelId="{6B19F0C9-90CF-440D-A663-7631ACEFD23A}">
      <dgm:prSet phldrT="[Text]"/>
      <dgm:spPr>
        <a:solidFill>
          <a:srgbClr val="5239BD"/>
        </a:solidFill>
      </dgm:spPr>
      <dgm:t>
        <a:bodyPr/>
        <a:lstStyle/>
        <a:p>
          <a:r>
            <a:rPr lang="en-US"/>
            <a:t>Member</a:t>
          </a:r>
        </a:p>
      </dgm:t>
    </dgm:pt>
    <dgm:pt modelId="{119F68A3-BD5A-4612-9ECA-59BA6E571247}" type="parTrans" cxnId="{83B13A6D-CB8C-4410-8740-EBE2735A73F8}">
      <dgm:prSet/>
      <dgm:spPr/>
      <dgm:t>
        <a:bodyPr/>
        <a:lstStyle/>
        <a:p>
          <a:endParaRPr lang="en-US"/>
        </a:p>
      </dgm:t>
    </dgm:pt>
    <dgm:pt modelId="{630A7C48-F5A9-4860-BD0E-9CF70C8EA400}" type="sibTrans" cxnId="{83B13A6D-CB8C-4410-8740-EBE2735A73F8}">
      <dgm:prSet/>
      <dgm:spPr/>
      <dgm:t>
        <a:bodyPr/>
        <a:lstStyle/>
        <a:p>
          <a:endParaRPr lang="en-US"/>
        </a:p>
      </dgm:t>
    </dgm:pt>
    <dgm:pt modelId="{8653B6E9-AED7-4BCC-BF87-64F18DC23797}">
      <dgm:prSet phldrT="[Text]"/>
      <dgm:spPr>
        <a:solidFill>
          <a:srgbClr val="5239BD"/>
        </a:solidFill>
      </dgm:spPr>
      <dgm:t>
        <a:bodyPr/>
        <a:lstStyle/>
        <a:p>
          <a:r>
            <a:rPr lang="en-US"/>
            <a:t>Owner</a:t>
          </a:r>
        </a:p>
      </dgm:t>
    </dgm:pt>
    <dgm:pt modelId="{A8BC4F7E-324A-4CE9-A65D-9E54CC270B04}" type="parTrans" cxnId="{D8F33F41-0B0F-402A-ACBA-49452FC5D93A}">
      <dgm:prSet/>
      <dgm:spPr/>
      <dgm:t>
        <a:bodyPr/>
        <a:lstStyle/>
        <a:p>
          <a:endParaRPr lang="en-US"/>
        </a:p>
      </dgm:t>
    </dgm:pt>
    <dgm:pt modelId="{9EC4D922-571C-4F5C-B04D-0687AF9A1F2F}" type="sibTrans" cxnId="{D8F33F41-0B0F-402A-ACBA-49452FC5D93A}">
      <dgm:prSet/>
      <dgm:spPr/>
      <dgm:t>
        <a:bodyPr/>
        <a:lstStyle/>
        <a:p>
          <a:endParaRPr lang="en-US"/>
        </a:p>
      </dgm:t>
    </dgm:pt>
    <dgm:pt modelId="{66A0664A-3D5A-490D-B94E-5D0EF2856EE0}">
      <dgm:prSet phldrT="[Text]"/>
      <dgm:spPr>
        <a:solidFill>
          <a:srgbClr val="5239BD"/>
        </a:solidFill>
      </dgm:spPr>
      <dgm:t>
        <a:bodyPr/>
        <a:lstStyle/>
        <a:p>
          <a:r>
            <a:rPr lang="en-US"/>
            <a:t>Guest</a:t>
          </a:r>
        </a:p>
      </dgm:t>
    </dgm:pt>
    <dgm:pt modelId="{382179DE-AE9D-495C-B5C8-264CB5211AD5}" type="parTrans" cxnId="{4E5FFFCB-1EA7-4165-BC6E-76C2D3580C56}">
      <dgm:prSet/>
      <dgm:spPr/>
      <dgm:t>
        <a:bodyPr/>
        <a:lstStyle/>
        <a:p>
          <a:endParaRPr lang="en-US"/>
        </a:p>
      </dgm:t>
    </dgm:pt>
    <dgm:pt modelId="{EDCDA137-3D45-471E-81BB-8F09DD7B2313}" type="sibTrans" cxnId="{4E5FFFCB-1EA7-4165-BC6E-76C2D3580C56}">
      <dgm:prSet/>
      <dgm:spPr/>
      <dgm:t>
        <a:bodyPr/>
        <a:lstStyle/>
        <a:p>
          <a:endParaRPr lang="en-US"/>
        </a:p>
      </dgm:t>
    </dgm:pt>
    <dgm:pt modelId="{0AA6614C-6F96-47D9-BBAC-CB61E243BFB6}" type="pres">
      <dgm:prSet presAssocID="{3228E6C3-B697-4D1C-A087-521D3E2FCCEC}" presName="compositeShape" presStyleCnt="0">
        <dgm:presLayoutVars>
          <dgm:chMax val="9"/>
          <dgm:dir/>
          <dgm:resizeHandles val="exact"/>
        </dgm:presLayoutVars>
      </dgm:prSet>
      <dgm:spPr/>
    </dgm:pt>
    <dgm:pt modelId="{21873B47-871E-4603-8247-1BB84EBD2621}" type="pres">
      <dgm:prSet presAssocID="{3228E6C3-B697-4D1C-A087-521D3E2FCCEC}" presName="triangle1" presStyleLbl="node1" presStyleIdx="0" presStyleCnt="4">
        <dgm:presLayoutVars>
          <dgm:bulletEnabled val="1"/>
        </dgm:presLayoutVars>
      </dgm:prSet>
      <dgm:spPr/>
    </dgm:pt>
    <dgm:pt modelId="{A0A6911F-1B1F-4335-8F70-2AC178B63993}" type="pres">
      <dgm:prSet presAssocID="{3228E6C3-B697-4D1C-A087-521D3E2FCCEC}" presName="triangle2" presStyleLbl="node1" presStyleIdx="1" presStyleCnt="4">
        <dgm:presLayoutVars>
          <dgm:bulletEnabled val="1"/>
        </dgm:presLayoutVars>
      </dgm:prSet>
      <dgm:spPr/>
    </dgm:pt>
    <dgm:pt modelId="{A17C1447-594C-4BB9-A27D-DB32B9144F69}" type="pres">
      <dgm:prSet presAssocID="{3228E6C3-B697-4D1C-A087-521D3E2FCCEC}" presName="triangle3" presStyleLbl="node1" presStyleIdx="2" presStyleCnt="4">
        <dgm:presLayoutVars>
          <dgm:bulletEnabled val="1"/>
        </dgm:presLayoutVars>
      </dgm:prSet>
      <dgm:spPr/>
    </dgm:pt>
    <dgm:pt modelId="{A2A77ACF-5D79-474F-A71F-DF306D310D67}" type="pres">
      <dgm:prSet presAssocID="{3228E6C3-B697-4D1C-A087-521D3E2FCCEC}" presName="triangle4" presStyleLbl="node1" presStyleIdx="3" presStyleCnt="4">
        <dgm:presLayoutVars>
          <dgm:bulletEnabled val="1"/>
        </dgm:presLayoutVars>
      </dgm:prSet>
      <dgm:spPr/>
    </dgm:pt>
  </dgm:ptLst>
  <dgm:cxnLst>
    <dgm:cxn modelId="{CC2D9B0F-E470-42E5-94E2-7D74978C7009}" type="presOf" srcId="{66A0664A-3D5A-490D-B94E-5D0EF2856EE0}" destId="{A2A77ACF-5D79-474F-A71F-DF306D310D67}" srcOrd="0" destOrd="0" presId="urn:microsoft.com/office/officeart/2005/8/layout/pyramid4"/>
    <dgm:cxn modelId="{D8F33F41-0B0F-402A-ACBA-49452FC5D93A}" srcId="{3228E6C3-B697-4D1C-A087-521D3E2FCCEC}" destId="{8653B6E9-AED7-4BCC-BF87-64F18DC23797}" srcOrd="2" destOrd="0" parTransId="{A8BC4F7E-324A-4CE9-A65D-9E54CC270B04}" sibTransId="{9EC4D922-571C-4F5C-B04D-0687AF9A1F2F}"/>
    <dgm:cxn modelId="{5105FC61-ED64-407E-A226-231BD1A59327}" type="presOf" srcId="{8653B6E9-AED7-4BCC-BF87-64F18DC23797}" destId="{A17C1447-594C-4BB9-A27D-DB32B9144F69}" srcOrd="0" destOrd="0" presId="urn:microsoft.com/office/officeart/2005/8/layout/pyramid4"/>
    <dgm:cxn modelId="{83B13A6D-CB8C-4410-8740-EBE2735A73F8}" srcId="{3228E6C3-B697-4D1C-A087-521D3E2FCCEC}" destId="{6B19F0C9-90CF-440D-A663-7631ACEFD23A}" srcOrd="1" destOrd="0" parTransId="{119F68A3-BD5A-4612-9ECA-59BA6E571247}" sibTransId="{630A7C48-F5A9-4860-BD0E-9CF70C8EA400}"/>
    <dgm:cxn modelId="{68969EAD-42BD-4AF9-933C-D1A15ED8A41C}" srcId="{3228E6C3-B697-4D1C-A087-521D3E2FCCEC}" destId="{DD385D11-DF38-42E9-9265-45B1C2A8BFF7}" srcOrd="0" destOrd="0" parTransId="{79EB64AE-E9CC-461B-8420-5E72BEB3821A}" sibTransId="{DA21470F-51A1-4546-A491-8305357619DD}"/>
    <dgm:cxn modelId="{90F992B8-4E87-4C4C-BA0F-A0CDEC7643C8}" type="presOf" srcId="{6B19F0C9-90CF-440D-A663-7631ACEFD23A}" destId="{A0A6911F-1B1F-4335-8F70-2AC178B63993}" srcOrd="0" destOrd="0" presId="urn:microsoft.com/office/officeart/2005/8/layout/pyramid4"/>
    <dgm:cxn modelId="{768968BE-48F7-4B3B-AE16-8E3E61DE28F7}" type="presOf" srcId="{DD385D11-DF38-42E9-9265-45B1C2A8BFF7}" destId="{21873B47-871E-4603-8247-1BB84EBD2621}" srcOrd="0" destOrd="0" presId="urn:microsoft.com/office/officeart/2005/8/layout/pyramid4"/>
    <dgm:cxn modelId="{046F20C8-0128-4FEF-9D10-0DAAB36958C5}" type="presOf" srcId="{3228E6C3-B697-4D1C-A087-521D3E2FCCEC}" destId="{0AA6614C-6F96-47D9-BBAC-CB61E243BFB6}" srcOrd="0" destOrd="0" presId="urn:microsoft.com/office/officeart/2005/8/layout/pyramid4"/>
    <dgm:cxn modelId="{4E5FFFCB-1EA7-4165-BC6E-76C2D3580C56}" srcId="{3228E6C3-B697-4D1C-A087-521D3E2FCCEC}" destId="{66A0664A-3D5A-490D-B94E-5D0EF2856EE0}" srcOrd="3" destOrd="0" parTransId="{382179DE-AE9D-495C-B5C8-264CB5211AD5}" sibTransId="{EDCDA137-3D45-471E-81BB-8F09DD7B2313}"/>
    <dgm:cxn modelId="{AA8C33B7-9228-492C-A616-5DC97E462106}" type="presParOf" srcId="{0AA6614C-6F96-47D9-BBAC-CB61E243BFB6}" destId="{21873B47-871E-4603-8247-1BB84EBD2621}" srcOrd="0" destOrd="0" presId="urn:microsoft.com/office/officeart/2005/8/layout/pyramid4"/>
    <dgm:cxn modelId="{D099FCE3-7C88-4CC5-98F6-528C3B732D1B}" type="presParOf" srcId="{0AA6614C-6F96-47D9-BBAC-CB61E243BFB6}" destId="{A0A6911F-1B1F-4335-8F70-2AC178B63993}" srcOrd="1" destOrd="0" presId="urn:microsoft.com/office/officeart/2005/8/layout/pyramid4"/>
    <dgm:cxn modelId="{208E6643-57CA-413F-938E-D796B558139C}" type="presParOf" srcId="{0AA6614C-6F96-47D9-BBAC-CB61E243BFB6}" destId="{A17C1447-594C-4BB9-A27D-DB32B9144F69}" srcOrd="2" destOrd="0" presId="urn:microsoft.com/office/officeart/2005/8/layout/pyramid4"/>
    <dgm:cxn modelId="{1AF84E16-24E1-46F1-A792-AE3B6407B389}" type="presParOf" srcId="{0AA6614C-6F96-47D9-BBAC-CB61E243BFB6}" destId="{A2A77ACF-5D79-474F-A71F-DF306D310D67}" srcOrd="3" destOrd="0" presId="urn:microsoft.com/office/officeart/2005/8/layout/pyramid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DF12129-2E02-48B5-B870-4C46312A7575}" type="doc">
      <dgm:prSet loTypeId="urn:microsoft.com/office/officeart/2008/layout/SquareAccentList" loCatId="list" qsTypeId="urn:microsoft.com/office/officeart/2005/8/quickstyle/simple1" qsCatId="simple" csTypeId="urn:microsoft.com/office/officeart/2005/8/colors/accent1_2" csCatId="accent1" phldr="1"/>
      <dgm:spPr/>
      <dgm:t>
        <a:bodyPr/>
        <a:lstStyle/>
        <a:p>
          <a:endParaRPr lang="en-US"/>
        </a:p>
      </dgm:t>
    </dgm:pt>
    <dgm:pt modelId="{AEE3C3EB-7EC6-4604-A303-61CE6658BAAB}">
      <dgm:prSet phldrT="[Text]" custT="1"/>
      <dgm:spPr/>
      <dgm:t>
        <a:bodyPr/>
        <a:lstStyle/>
        <a:p>
          <a:r>
            <a:rPr lang="en-US" sz="2400" b="1" kern="1200">
              <a:solidFill>
                <a:srgbClr val="5239BD"/>
              </a:solidFill>
              <a:latin typeface="+mn-lt"/>
              <a:ea typeface="+mn-ea"/>
              <a:cs typeface="+mn-cs"/>
            </a:rPr>
            <a:t>Considerations</a:t>
          </a:r>
        </a:p>
      </dgm:t>
    </dgm:pt>
    <dgm:pt modelId="{D4E3287E-0E9B-479A-B3CF-BF675319A587}" type="parTrans" cxnId="{87785F10-391D-46C7-B85E-FB50004FEF37}">
      <dgm:prSet/>
      <dgm:spPr/>
      <dgm:t>
        <a:bodyPr/>
        <a:lstStyle/>
        <a:p>
          <a:endParaRPr lang="en-US"/>
        </a:p>
      </dgm:t>
    </dgm:pt>
    <dgm:pt modelId="{E88307B3-D272-4D31-990A-316271185A8C}" type="sibTrans" cxnId="{87785F10-391D-46C7-B85E-FB50004FEF37}">
      <dgm:prSet/>
      <dgm:spPr/>
      <dgm:t>
        <a:bodyPr/>
        <a:lstStyle/>
        <a:p>
          <a:endParaRPr lang="en-US"/>
        </a:p>
      </dgm:t>
    </dgm:pt>
    <dgm:pt modelId="{868C9302-526F-4485-9836-DAE568597D2B}">
      <dgm:prSet phldrT="[Text]" custT="1"/>
      <dgm:spPr/>
      <dgm:t>
        <a:bodyPr/>
        <a:lstStyle/>
        <a:p>
          <a:r>
            <a:rPr lang="en-US" sz="1200" b="1">
              <a:solidFill>
                <a:srgbClr val="000000"/>
              </a:solidFill>
            </a:rPr>
            <a:t>Teams can appear in the Exchange GAL (off by default)</a:t>
          </a:r>
        </a:p>
      </dgm:t>
    </dgm:pt>
    <dgm:pt modelId="{3E0D2DEB-DC5C-40E4-9F8E-63E8A978FBE8}" type="parTrans" cxnId="{98DAD844-575A-4630-A16C-93CF4E1848B4}">
      <dgm:prSet/>
      <dgm:spPr/>
      <dgm:t>
        <a:bodyPr/>
        <a:lstStyle/>
        <a:p>
          <a:endParaRPr lang="en-US"/>
        </a:p>
      </dgm:t>
    </dgm:pt>
    <dgm:pt modelId="{BBC217A6-8CA9-4E0D-99FC-EED87D4F7557}" type="sibTrans" cxnId="{98DAD844-575A-4630-A16C-93CF4E1848B4}">
      <dgm:prSet/>
      <dgm:spPr/>
      <dgm:t>
        <a:bodyPr/>
        <a:lstStyle/>
        <a:p>
          <a:endParaRPr lang="en-US"/>
        </a:p>
      </dgm:t>
    </dgm:pt>
    <dgm:pt modelId="{B998627A-305F-4886-BEB1-877DE69C52CD}">
      <dgm:prSet phldrT="[Text]" custT="1"/>
      <dgm:spPr/>
      <dgm:t>
        <a:bodyPr/>
        <a:lstStyle/>
        <a:p>
          <a:r>
            <a:rPr lang="en-US" sz="1200" b="1">
              <a:solidFill>
                <a:srgbClr val="000000"/>
              </a:solidFill>
            </a:rPr>
            <a:t>Email alias’ can be added and primary changed</a:t>
          </a:r>
        </a:p>
      </dgm:t>
    </dgm:pt>
    <dgm:pt modelId="{532C5B24-978A-43CA-8AE3-8A7E7AC48ADE}" type="parTrans" cxnId="{7992FB36-40A8-41F4-A442-009B2590F121}">
      <dgm:prSet/>
      <dgm:spPr/>
      <dgm:t>
        <a:bodyPr/>
        <a:lstStyle/>
        <a:p>
          <a:endParaRPr lang="en-US"/>
        </a:p>
      </dgm:t>
    </dgm:pt>
    <dgm:pt modelId="{823A3A8C-1B73-4BC6-91D2-76BB308E72F7}" type="sibTrans" cxnId="{7992FB36-40A8-41F4-A442-009B2590F121}">
      <dgm:prSet/>
      <dgm:spPr/>
      <dgm:t>
        <a:bodyPr/>
        <a:lstStyle/>
        <a:p>
          <a:endParaRPr lang="en-US"/>
        </a:p>
      </dgm:t>
    </dgm:pt>
    <dgm:pt modelId="{A7CC1CBB-C092-4E06-8835-6145151CFAD6}">
      <dgm:prSet phldrT="[Text]" custT="1"/>
      <dgm:spPr/>
      <dgm:t>
        <a:bodyPr/>
        <a:lstStyle/>
        <a:p>
          <a:r>
            <a:rPr lang="en-US" sz="2400" b="1" kern="1200">
              <a:solidFill>
                <a:srgbClr val="5239BD"/>
              </a:solidFill>
              <a:latin typeface="Segoe UI"/>
              <a:ea typeface="+mn-ea"/>
              <a:cs typeface="+mn-cs"/>
            </a:rPr>
            <a:t>Impacts</a:t>
          </a:r>
        </a:p>
      </dgm:t>
    </dgm:pt>
    <dgm:pt modelId="{EDABA057-5133-4568-A387-AFDD01B0AD45}" type="parTrans" cxnId="{FF2E0450-4CE2-4395-9746-1A3AABAE5E4E}">
      <dgm:prSet/>
      <dgm:spPr/>
      <dgm:t>
        <a:bodyPr/>
        <a:lstStyle/>
        <a:p>
          <a:endParaRPr lang="en-US"/>
        </a:p>
      </dgm:t>
    </dgm:pt>
    <dgm:pt modelId="{4EB01D97-2E54-47F1-A444-74D4385DDD12}" type="sibTrans" cxnId="{FF2E0450-4CE2-4395-9746-1A3AABAE5E4E}">
      <dgm:prSet/>
      <dgm:spPr/>
      <dgm:t>
        <a:bodyPr/>
        <a:lstStyle/>
        <a:p>
          <a:endParaRPr lang="en-US"/>
        </a:p>
      </dgm:t>
    </dgm:pt>
    <dgm:pt modelId="{187B66DF-97D6-4526-9702-2AE247D79376}">
      <dgm:prSet phldrT="[Text]" custT="1"/>
      <dgm:spPr/>
      <dgm:t>
        <a:bodyPr/>
        <a:lstStyle/>
        <a:p>
          <a:r>
            <a:rPr lang="en-US" sz="1100" b="1">
              <a:solidFill>
                <a:srgbClr val="000000"/>
              </a:solidFill>
            </a:rPr>
            <a:t>Teams creation is restricted by controlling M365 Group creation permissions</a:t>
          </a:r>
        </a:p>
      </dgm:t>
    </dgm:pt>
    <dgm:pt modelId="{96C3A8B3-608E-489C-8788-650111A739EB}" type="parTrans" cxnId="{274432F1-6606-4EF2-9870-6032D405E175}">
      <dgm:prSet/>
      <dgm:spPr/>
      <dgm:t>
        <a:bodyPr/>
        <a:lstStyle/>
        <a:p>
          <a:endParaRPr lang="en-US"/>
        </a:p>
      </dgm:t>
    </dgm:pt>
    <dgm:pt modelId="{5E1ADCE6-1350-47FC-903C-7FA98B53AB45}" type="sibTrans" cxnId="{274432F1-6606-4EF2-9870-6032D405E175}">
      <dgm:prSet/>
      <dgm:spPr/>
      <dgm:t>
        <a:bodyPr/>
        <a:lstStyle/>
        <a:p>
          <a:endParaRPr lang="en-US"/>
        </a:p>
      </dgm:t>
    </dgm:pt>
    <dgm:pt modelId="{26ECA607-3541-4E1E-A82C-079021098D20}">
      <dgm:prSet phldrT="[Text]" custT="1"/>
      <dgm:spPr/>
      <dgm:t>
        <a:bodyPr/>
        <a:lstStyle/>
        <a:p>
          <a:r>
            <a:rPr lang="en-US" sz="1100" b="1">
              <a:solidFill>
                <a:srgbClr val="000000"/>
              </a:solidFill>
            </a:rPr>
            <a:t>Guest Access is Teams is dependent upon Guest Access membership in M365 Groups</a:t>
          </a:r>
        </a:p>
      </dgm:t>
    </dgm:pt>
    <dgm:pt modelId="{198269DB-FC5A-4796-9383-A66BAED4D0A3}" type="parTrans" cxnId="{A29F4215-ED5F-439D-A2D3-8EF0584E468C}">
      <dgm:prSet/>
      <dgm:spPr/>
      <dgm:t>
        <a:bodyPr/>
        <a:lstStyle/>
        <a:p>
          <a:endParaRPr lang="en-US"/>
        </a:p>
      </dgm:t>
    </dgm:pt>
    <dgm:pt modelId="{C8E60583-A76F-43BB-9550-1ECE0566192C}" type="sibTrans" cxnId="{A29F4215-ED5F-439D-A2D3-8EF0584E468C}">
      <dgm:prSet/>
      <dgm:spPr/>
      <dgm:t>
        <a:bodyPr/>
        <a:lstStyle/>
        <a:p>
          <a:endParaRPr lang="en-US"/>
        </a:p>
      </dgm:t>
    </dgm:pt>
    <dgm:pt modelId="{DBA3686F-CF68-4F19-BC17-3E40BCF74439}" type="pres">
      <dgm:prSet presAssocID="{BDF12129-2E02-48B5-B870-4C46312A7575}" presName="layout" presStyleCnt="0">
        <dgm:presLayoutVars>
          <dgm:chMax/>
          <dgm:chPref/>
          <dgm:dir/>
          <dgm:resizeHandles/>
        </dgm:presLayoutVars>
      </dgm:prSet>
      <dgm:spPr/>
    </dgm:pt>
    <dgm:pt modelId="{6664A0BB-03DA-4B77-A107-F91C4272C2F1}" type="pres">
      <dgm:prSet presAssocID="{AEE3C3EB-7EC6-4604-A303-61CE6658BAAB}" presName="root" presStyleCnt="0">
        <dgm:presLayoutVars>
          <dgm:chMax/>
          <dgm:chPref/>
        </dgm:presLayoutVars>
      </dgm:prSet>
      <dgm:spPr/>
    </dgm:pt>
    <dgm:pt modelId="{D917F8ED-CABD-4D7F-8B71-6422CD03D17E}" type="pres">
      <dgm:prSet presAssocID="{AEE3C3EB-7EC6-4604-A303-61CE6658BAAB}" presName="rootComposite" presStyleCnt="0">
        <dgm:presLayoutVars/>
      </dgm:prSet>
      <dgm:spPr/>
    </dgm:pt>
    <dgm:pt modelId="{2E70766D-91DB-4DED-99A5-57C2DDD16EB1}" type="pres">
      <dgm:prSet presAssocID="{AEE3C3EB-7EC6-4604-A303-61CE6658BAAB}" presName="ParentAccent" presStyleLbl="alignNode1" presStyleIdx="0" presStyleCnt="2"/>
      <dgm:spPr>
        <a:solidFill>
          <a:srgbClr val="5239BD"/>
        </a:solidFill>
        <a:ln>
          <a:solidFill>
            <a:srgbClr val="5239BD"/>
          </a:solidFill>
        </a:ln>
      </dgm:spPr>
    </dgm:pt>
    <dgm:pt modelId="{5E297238-AAED-414C-B814-B36D1D35DFBF}" type="pres">
      <dgm:prSet presAssocID="{AEE3C3EB-7EC6-4604-A303-61CE6658BAAB}" presName="ParentSmallAccent" presStyleLbl="fgAcc1" presStyleIdx="0" presStyleCnt="2"/>
      <dgm:spPr>
        <a:noFill/>
        <a:ln>
          <a:noFill/>
        </a:ln>
      </dgm:spPr>
    </dgm:pt>
    <dgm:pt modelId="{A927FC96-0B6A-42B4-AC69-B1FBE533867F}" type="pres">
      <dgm:prSet presAssocID="{AEE3C3EB-7EC6-4604-A303-61CE6658BAAB}" presName="Parent" presStyleLbl="revTx" presStyleIdx="0" presStyleCnt="6">
        <dgm:presLayoutVars>
          <dgm:chMax/>
          <dgm:chPref val="4"/>
          <dgm:bulletEnabled val="1"/>
        </dgm:presLayoutVars>
      </dgm:prSet>
      <dgm:spPr/>
    </dgm:pt>
    <dgm:pt modelId="{E5F4FEF8-6345-4826-A7AF-4000570E8FFB}" type="pres">
      <dgm:prSet presAssocID="{AEE3C3EB-7EC6-4604-A303-61CE6658BAAB}" presName="childShape" presStyleCnt="0">
        <dgm:presLayoutVars>
          <dgm:chMax val="0"/>
          <dgm:chPref val="0"/>
        </dgm:presLayoutVars>
      </dgm:prSet>
      <dgm:spPr/>
    </dgm:pt>
    <dgm:pt modelId="{E97788C1-55EE-4BD5-B255-E7CA71E85DA2}" type="pres">
      <dgm:prSet presAssocID="{868C9302-526F-4485-9836-DAE568597D2B}" presName="childComposite" presStyleCnt="0">
        <dgm:presLayoutVars>
          <dgm:chMax val="0"/>
          <dgm:chPref val="0"/>
        </dgm:presLayoutVars>
      </dgm:prSet>
      <dgm:spPr/>
    </dgm:pt>
    <dgm:pt modelId="{E2C28A94-FB29-470D-B330-C92992F60DAA}" type="pres">
      <dgm:prSet presAssocID="{868C9302-526F-4485-9836-DAE568597D2B}" presName="ChildAccent" presStyleLbl="solidFgAcc1" presStyleIdx="0" presStyleCnt="4"/>
      <dgm:spPr>
        <a:ln>
          <a:solidFill>
            <a:srgbClr val="000000"/>
          </a:solidFill>
        </a:ln>
      </dgm:spPr>
    </dgm:pt>
    <dgm:pt modelId="{0D30C664-7CCD-4E7C-B419-2BBF1748480F}" type="pres">
      <dgm:prSet presAssocID="{868C9302-526F-4485-9836-DAE568597D2B}" presName="Child" presStyleLbl="revTx" presStyleIdx="1" presStyleCnt="6">
        <dgm:presLayoutVars>
          <dgm:chMax val="0"/>
          <dgm:chPref val="0"/>
          <dgm:bulletEnabled val="1"/>
        </dgm:presLayoutVars>
      </dgm:prSet>
      <dgm:spPr/>
    </dgm:pt>
    <dgm:pt modelId="{A544D92F-24CE-40DB-A2D6-D5C4BFA7C1D0}" type="pres">
      <dgm:prSet presAssocID="{B998627A-305F-4886-BEB1-877DE69C52CD}" presName="childComposite" presStyleCnt="0">
        <dgm:presLayoutVars>
          <dgm:chMax val="0"/>
          <dgm:chPref val="0"/>
        </dgm:presLayoutVars>
      </dgm:prSet>
      <dgm:spPr/>
    </dgm:pt>
    <dgm:pt modelId="{ADAA0572-92B7-4FF2-A671-D63A20CFC52A}" type="pres">
      <dgm:prSet presAssocID="{B998627A-305F-4886-BEB1-877DE69C52CD}" presName="ChildAccent" presStyleLbl="solidFgAcc1" presStyleIdx="1" presStyleCnt="4"/>
      <dgm:spPr>
        <a:ln>
          <a:solidFill>
            <a:srgbClr val="000000"/>
          </a:solidFill>
        </a:ln>
      </dgm:spPr>
    </dgm:pt>
    <dgm:pt modelId="{29E4CB05-B8BB-43B2-9854-8EE1D0139EA2}" type="pres">
      <dgm:prSet presAssocID="{B998627A-305F-4886-BEB1-877DE69C52CD}" presName="Child" presStyleLbl="revTx" presStyleIdx="2" presStyleCnt="6">
        <dgm:presLayoutVars>
          <dgm:chMax val="0"/>
          <dgm:chPref val="0"/>
          <dgm:bulletEnabled val="1"/>
        </dgm:presLayoutVars>
      </dgm:prSet>
      <dgm:spPr/>
    </dgm:pt>
    <dgm:pt modelId="{F8725ECC-527D-4DBC-B719-733FE62F63CE}" type="pres">
      <dgm:prSet presAssocID="{A7CC1CBB-C092-4E06-8835-6145151CFAD6}" presName="root" presStyleCnt="0">
        <dgm:presLayoutVars>
          <dgm:chMax/>
          <dgm:chPref/>
        </dgm:presLayoutVars>
      </dgm:prSet>
      <dgm:spPr/>
    </dgm:pt>
    <dgm:pt modelId="{65DC6B35-3C5F-4F89-885A-0703BA51B84F}" type="pres">
      <dgm:prSet presAssocID="{A7CC1CBB-C092-4E06-8835-6145151CFAD6}" presName="rootComposite" presStyleCnt="0">
        <dgm:presLayoutVars/>
      </dgm:prSet>
      <dgm:spPr/>
    </dgm:pt>
    <dgm:pt modelId="{5E7F8283-3C2F-4037-A2A3-78AAF454B366}" type="pres">
      <dgm:prSet presAssocID="{A7CC1CBB-C092-4E06-8835-6145151CFAD6}" presName="ParentAccent" presStyleLbl="alignNode1" presStyleIdx="1" presStyleCnt="2"/>
      <dgm:spPr>
        <a:solidFill>
          <a:srgbClr val="5239BD"/>
        </a:solidFill>
        <a:ln>
          <a:solidFill>
            <a:srgbClr val="5239BD"/>
          </a:solidFill>
        </a:ln>
      </dgm:spPr>
    </dgm:pt>
    <dgm:pt modelId="{3928DE2B-A87A-4B04-9CC9-FCA0C25F27B8}" type="pres">
      <dgm:prSet presAssocID="{A7CC1CBB-C092-4E06-8835-6145151CFAD6}" presName="ParentSmallAccent" presStyleLbl="fgAcc1" presStyleIdx="1" presStyleCnt="2"/>
      <dgm:spPr>
        <a:noFill/>
        <a:ln>
          <a:noFill/>
        </a:ln>
      </dgm:spPr>
    </dgm:pt>
    <dgm:pt modelId="{BA01D194-45A8-4A2C-8888-07D6468047E1}" type="pres">
      <dgm:prSet presAssocID="{A7CC1CBB-C092-4E06-8835-6145151CFAD6}" presName="Parent" presStyleLbl="revTx" presStyleIdx="3" presStyleCnt="6">
        <dgm:presLayoutVars>
          <dgm:chMax/>
          <dgm:chPref val="4"/>
          <dgm:bulletEnabled val="1"/>
        </dgm:presLayoutVars>
      </dgm:prSet>
      <dgm:spPr/>
    </dgm:pt>
    <dgm:pt modelId="{6D13C39C-6564-4F8B-B471-8968E7669A6D}" type="pres">
      <dgm:prSet presAssocID="{A7CC1CBB-C092-4E06-8835-6145151CFAD6}" presName="childShape" presStyleCnt="0">
        <dgm:presLayoutVars>
          <dgm:chMax val="0"/>
          <dgm:chPref val="0"/>
        </dgm:presLayoutVars>
      </dgm:prSet>
      <dgm:spPr/>
    </dgm:pt>
    <dgm:pt modelId="{3675ADA2-C548-434B-8E5B-C8EA698FFD83}" type="pres">
      <dgm:prSet presAssocID="{187B66DF-97D6-4526-9702-2AE247D79376}" presName="childComposite" presStyleCnt="0">
        <dgm:presLayoutVars>
          <dgm:chMax val="0"/>
          <dgm:chPref val="0"/>
        </dgm:presLayoutVars>
      </dgm:prSet>
      <dgm:spPr/>
    </dgm:pt>
    <dgm:pt modelId="{5DA59147-DF90-4AF0-9977-5ECBA959B681}" type="pres">
      <dgm:prSet presAssocID="{187B66DF-97D6-4526-9702-2AE247D79376}" presName="ChildAccent" presStyleLbl="solidFgAcc1" presStyleIdx="2" presStyleCnt="4"/>
      <dgm:spPr>
        <a:ln>
          <a:solidFill>
            <a:srgbClr val="000000"/>
          </a:solidFill>
        </a:ln>
      </dgm:spPr>
    </dgm:pt>
    <dgm:pt modelId="{C9F965FD-9432-49EC-8AEA-9EBC99341433}" type="pres">
      <dgm:prSet presAssocID="{187B66DF-97D6-4526-9702-2AE247D79376}" presName="Child" presStyleLbl="revTx" presStyleIdx="4" presStyleCnt="6" custLinFactNeighborY="-13754">
        <dgm:presLayoutVars>
          <dgm:chMax val="0"/>
          <dgm:chPref val="0"/>
          <dgm:bulletEnabled val="1"/>
        </dgm:presLayoutVars>
      </dgm:prSet>
      <dgm:spPr/>
    </dgm:pt>
    <dgm:pt modelId="{42E8E3AD-390F-4F24-A453-FD4CD8DCCE0A}" type="pres">
      <dgm:prSet presAssocID="{26ECA607-3541-4E1E-A82C-079021098D20}" presName="childComposite" presStyleCnt="0">
        <dgm:presLayoutVars>
          <dgm:chMax val="0"/>
          <dgm:chPref val="0"/>
        </dgm:presLayoutVars>
      </dgm:prSet>
      <dgm:spPr/>
    </dgm:pt>
    <dgm:pt modelId="{333BEBDB-2590-4D06-9F5A-8ABFCAC19C23}" type="pres">
      <dgm:prSet presAssocID="{26ECA607-3541-4E1E-A82C-079021098D20}" presName="ChildAccent" presStyleLbl="solidFgAcc1" presStyleIdx="3" presStyleCnt="4"/>
      <dgm:spPr>
        <a:ln>
          <a:solidFill>
            <a:srgbClr val="000000"/>
          </a:solidFill>
        </a:ln>
      </dgm:spPr>
    </dgm:pt>
    <dgm:pt modelId="{E92AEADC-957F-40EA-8D4B-B825902B28E9}" type="pres">
      <dgm:prSet presAssocID="{26ECA607-3541-4E1E-A82C-079021098D20}" presName="Child" presStyleLbl="revTx" presStyleIdx="5" presStyleCnt="6">
        <dgm:presLayoutVars>
          <dgm:chMax val="0"/>
          <dgm:chPref val="0"/>
          <dgm:bulletEnabled val="1"/>
        </dgm:presLayoutVars>
      </dgm:prSet>
      <dgm:spPr/>
    </dgm:pt>
  </dgm:ptLst>
  <dgm:cxnLst>
    <dgm:cxn modelId="{FFB9D204-9FE2-4360-A5E1-5D22FC4F7B1B}" type="presOf" srcId="{187B66DF-97D6-4526-9702-2AE247D79376}" destId="{C9F965FD-9432-49EC-8AEA-9EBC99341433}" srcOrd="0" destOrd="0" presId="urn:microsoft.com/office/officeart/2008/layout/SquareAccentList"/>
    <dgm:cxn modelId="{87785F10-391D-46C7-B85E-FB50004FEF37}" srcId="{BDF12129-2E02-48B5-B870-4C46312A7575}" destId="{AEE3C3EB-7EC6-4604-A303-61CE6658BAAB}" srcOrd="0" destOrd="0" parTransId="{D4E3287E-0E9B-479A-B3CF-BF675319A587}" sibTransId="{E88307B3-D272-4D31-990A-316271185A8C}"/>
    <dgm:cxn modelId="{A29F4215-ED5F-439D-A2D3-8EF0584E468C}" srcId="{A7CC1CBB-C092-4E06-8835-6145151CFAD6}" destId="{26ECA607-3541-4E1E-A82C-079021098D20}" srcOrd="1" destOrd="0" parTransId="{198269DB-FC5A-4796-9383-A66BAED4D0A3}" sibTransId="{C8E60583-A76F-43BB-9550-1ECE0566192C}"/>
    <dgm:cxn modelId="{7D0EE129-1004-4890-8B2B-F4213E3ADAC2}" type="presOf" srcId="{AEE3C3EB-7EC6-4604-A303-61CE6658BAAB}" destId="{A927FC96-0B6A-42B4-AC69-B1FBE533867F}" srcOrd="0" destOrd="0" presId="urn:microsoft.com/office/officeart/2008/layout/SquareAccentList"/>
    <dgm:cxn modelId="{7992FB36-40A8-41F4-A442-009B2590F121}" srcId="{AEE3C3EB-7EC6-4604-A303-61CE6658BAAB}" destId="{B998627A-305F-4886-BEB1-877DE69C52CD}" srcOrd="1" destOrd="0" parTransId="{532C5B24-978A-43CA-8AE3-8A7E7AC48ADE}" sibTransId="{823A3A8C-1B73-4BC6-91D2-76BB308E72F7}"/>
    <dgm:cxn modelId="{F088B03C-6426-4FFA-9C69-2CF71803633A}" type="presOf" srcId="{BDF12129-2E02-48B5-B870-4C46312A7575}" destId="{DBA3686F-CF68-4F19-BC17-3E40BCF74439}" srcOrd="0" destOrd="0" presId="urn:microsoft.com/office/officeart/2008/layout/SquareAccentList"/>
    <dgm:cxn modelId="{98DAD844-575A-4630-A16C-93CF4E1848B4}" srcId="{AEE3C3EB-7EC6-4604-A303-61CE6658BAAB}" destId="{868C9302-526F-4485-9836-DAE568597D2B}" srcOrd="0" destOrd="0" parTransId="{3E0D2DEB-DC5C-40E4-9F8E-63E8A978FBE8}" sibTransId="{BBC217A6-8CA9-4E0D-99FC-EED87D4F7557}"/>
    <dgm:cxn modelId="{FF2E0450-4CE2-4395-9746-1A3AABAE5E4E}" srcId="{BDF12129-2E02-48B5-B870-4C46312A7575}" destId="{A7CC1CBB-C092-4E06-8835-6145151CFAD6}" srcOrd="1" destOrd="0" parTransId="{EDABA057-5133-4568-A387-AFDD01B0AD45}" sibTransId="{4EB01D97-2E54-47F1-A444-74D4385DDD12}"/>
    <dgm:cxn modelId="{2D7AD69B-EC6C-4AAD-BC6D-262D940C3001}" type="presOf" srcId="{A7CC1CBB-C092-4E06-8835-6145151CFAD6}" destId="{BA01D194-45A8-4A2C-8888-07D6468047E1}" srcOrd="0" destOrd="0" presId="urn:microsoft.com/office/officeart/2008/layout/SquareAccentList"/>
    <dgm:cxn modelId="{9517D59C-2597-4031-A8E4-485B4DEE7561}" type="presOf" srcId="{26ECA607-3541-4E1E-A82C-079021098D20}" destId="{E92AEADC-957F-40EA-8D4B-B825902B28E9}" srcOrd="0" destOrd="0" presId="urn:microsoft.com/office/officeart/2008/layout/SquareAccentList"/>
    <dgm:cxn modelId="{9C7F1AD2-89B1-4588-8EFD-7F0FB7F80C5C}" type="presOf" srcId="{B998627A-305F-4886-BEB1-877DE69C52CD}" destId="{29E4CB05-B8BB-43B2-9854-8EE1D0139EA2}" srcOrd="0" destOrd="0" presId="urn:microsoft.com/office/officeart/2008/layout/SquareAccentList"/>
    <dgm:cxn modelId="{BD5342DC-8C2F-4D0B-A8D9-2C8C6FA6972E}" type="presOf" srcId="{868C9302-526F-4485-9836-DAE568597D2B}" destId="{0D30C664-7CCD-4E7C-B419-2BBF1748480F}" srcOrd="0" destOrd="0" presId="urn:microsoft.com/office/officeart/2008/layout/SquareAccentList"/>
    <dgm:cxn modelId="{274432F1-6606-4EF2-9870-6032D405E175}" srcId="{A7CC1CBB-C092-4E06-8835-6145151CFAD6}" destId="{187B66DF-97D6-4526-9702-2AE247D79376}" srcOrd="0" destOrd="0" parTransId="{96C3A8B3-608E-489C-8788-650111A739EB}" sibTransId="{5E1ADCE6-1350-47FC-903C-7FA98B53AB45}"/>
    <dgm:cxn modelId="{C61F1122-13E0-4963-B600-80F274AFC483}" type="presParOf" srcId="{DBA3686F-CF68-4F19-BC17-3E40BCF74439}" destId="{6664A0BB-03DA-4B77-A107-F91C4272C2F1}" srcOrd="0" destOrd="0" presId="urn:microsoft.com/office/officeart/2008/layout/SquareAccentList"/>
    <dgm:cxn modelId="{C631EF3A-696A-49EF-840D-9AE826FACE1E}" type="presParOf" srcId="{6664A0BB-03DA-4B77-A107-F91C4272C2F1}" destId="{D917F8ED-CABD-4D7F-8B71-6422CD03D17E}" srcOrd="0" destOrd="0" presId="urn:microsoft.com/office/officeart/2008/layout/SquareAccentList"/>
    <dgm:cxn modelId="{F739419A-B252-4A20-BEB7-498CAC3013C9}" type="presParOf" srcId="{D917F8ED-CABD-4D7F-8B71-6422CD03D17E}" destId="{2E70766D-91DB-4DED-99A5-57C2DDD16EB1}" srcOrd="0" destOrd="0" presId="urn:microsoft.com/office/officeart/2008/layout/SquareAccentList"/>
    <dgm:cxn modelId="{82285226-7C2D-4FD5-8A2D-39920057F2DE}" type="presParOf" srcId="{D917F8ED-CABD-4D7F-8B71-6422CD03D17E}" destId="{5E297238-AAED-414C-B814-B36D1D35DFBF}" srcOrd="1" destOrd="0" presId="urn:microsoft.com/office/officeart/2008/layout/SquareAccentList"/>
    <dgm:cxn modelId="{874D7633-F84C-4F2C-BDA3-AF9E8A78FE5E}" type="presParOf" srcId="{D917F8ED-CABD-4D7F-8B71-6422CD03D17E}" destId="{A927FC96-0B6A-42B4-AC69-B1FBE533867F}" srcOrd="2" destOrd="0" presId="urn:microsoft.com/office/officeart/2008/layout/SquareAccentList"/>
    <dgm:cxn modelId="{3C8C1388-4EA9-4262-92C7-3D4A47B7D61B}" type="presParOf" srcId="{6664A0BB-03DA-4B77-A107-F91C4272C2F1}" destId="{E5F4FEF8-6345-4826-A7AF-4000570E8FFB}" srcOrd="1" destOrd="0" presId="urn:microsoft.com/office/officeart/2008/layout/SquareAccentList"/>
    <dgm:cxn modelId="{A1948BA8-D91E-4605-80AC-D4B632C2A669}" type="presParOf" srcId="{E5F4FEF8-6345-4826-A7AF-4000570E8FFB}" destId="{E97788C1-55EE-4BD5-B255-E7CA71E85DA2}" srcOrd="0" destOrd="0" presId="urn:microsoft.com/office/officeart/2008/layout/SquareAccentList"/>
    <dgm:cxn modelId="{8CE554E5-7CDC-4EF3-8103-6E4987AAC41F}" type="presParOf" srcId="{E97788C1-55EE-4BD5-B255-E7CA71E85DA2}" destId="{E2C28A94-FB29-470D-B330-C92992F60DAA}" srcOrd="0" destOrd="0" presId="urn:microsoft.com/office/officeart/2008/layout/SquareAccentList"/>
    <dgm:cxn modelId="{472D8450-BF76-41BF-8022-DD62533AE051}" type="presParOf" srcId="{E97788C1-55EE-4BD5-B255-E7CA71E85DA2}" destId="{0D30C664-7CCD-4E7C-B419-2BBF1748480F}" srcOrd="1" destOrd="0" presId="urn:microsoft.com/office/officeart/2008/layout/SquareAccentList"/>
    <dgm:cxn modelId="{A85800AA-F492-4ADA-AA79-6308CF7C293E}" type="presParOf" srcId="{E5F4FEF8-6345-4826-A7AF-4000570E8FFB}" destId="{A544D92F-24CE-40DB-A2D6-D5C4BFA7C1D0}" srcOrd="1" destOrd="0" presId="urn:microsoft.com/office/officeart/2008/layout/SquareAccentList"/>
    <dgm:cxn modelId="{5284736B-133C-47DF-9DD2-98C8A16CC435}" type="presParOf" srcId="{A544D92F-24CE-40DB-A2D6-D5C4BFA7C1D0}" destId="{ADAA0572-92B7-4FF2-A671-D63A20CFC52A}" srcOrd="0" destOrd="0" presId="urn:microsoft.com/office/officeart/2008/layout/SquareAccentList"/>
    <dgm:cxn modelId="{DC594A77-383B-4369-A1C8-8BFB2B2AB4E3}" type="presParOf" srcId="{A544D92F-24CE-40DB-A2D6-D5C4BFA7C1D0}" destId="{29E4CB05-B8BB-43B2-9854-8EE1D0139EA2}" srcOrd="1" destOrd="0" presId="urn:microsoft.com/office/officeart/2008/layout/SquareAccentList"/>
    <dgm:cxn modelId="{88545017-274C-4A87-AFDD-22AB16D7A826}" type="presParOf" srcId="{DBA3686F-CF68-4F19-BC17-3E40BCF74439}" destId="{F8725ECC-527D-4DBC-B719-733FE62F63CE}" srcOrd="1" destOrd="0" presId="urn:microsoft.com/office/officeart/2008/layout/SquareAccentList"/>
    <dgm:cxn modelId="{45BA223C-CD2F-4924-9462-F1B3C751C69E}" type="presParOf" srcId="{F8725ECC-527D-4DBC-B719-733FE62F63CE}" destId="{65DC6B35-3C5F-4F89-885A-0703BA51B84F}" srcOrd="0" destOrd="0" presId="urn:microsoft.com/office/officeart/2008/layout/SquareAccentList"/>
    <dgm:cxn modelId="{DEC29850-EF37-41ED-BD89-00AAACBD49A0}" type="presParOf" srcId="{65DC6B35-3C5F-4F89-885A-0703BA51B84F}" destId="{5E7F8283-3C2F-4037-A2A3-78AAF454B366}" srcOrd="0" destOrd="0" presId="urn:microsoft.com/office/officeart/2008/layout/SquareAccentList"/>
    <dgm:cxn modelId="{7787CCC1-51BC-4939-9435-ABBEAB246C03}" type="presParOf" srcId="{65DC6B35-3C5F-4F89-885A-0703BA51B84F}" destId="{3928DE2B-A87A-4B04-9CC9-FCA0C25F27B8}" srcOrd="1" destOrd="0" presId="urn:microsoft.com/office/officeart/2008/layout/SquareAccentList"/>
    <dgm:cxn modelId="{CD508974-73BC-451A-AE8D-DD25C1547980}" type="presParOf" srcId="{65DC6B35-3C5F-4F89-885A-0703BA51B84F}" destId="{BA01D194-45A8-4A2C-8888-07D6468047E1}" srcOrd="2" destOrd="0" presId="urn:microsoft.com/office/officeart/2008/layout/SquareAccentList"/>
    <dgm:cxn modelId="{3CF5C969-4CCC-49AD-82FF-5E4EABC4E34C}" type="presParOf" srcId="{F8725ECC-527D-4DBC-B719-733FE62F63CE}" destId="{6D13C39C-6564-4F8B-B471-8968E7669A6D}" srcOrd="1" destOrd="0" presId="urn:microsoft.com/office/officeart/2008/layout/SquareAccentList"/>
    <dgm:cxn modelId="{88B9FF95-527D-489C-A632-7892EFAF3970}" type="presParOf" srcId="{6D13C39C-6564-4F8B-B471-8968E7669A6D}" destId="{3675ADA2-C548-434B-8E5B-C8EA698FFD83}" srcOrd="0" destOrd="0" presId="urn:microsoft.com/office/officeart/2008/layout/SquareAccentList"/>
    <dgm:cxn modelId="{43650D3D-C1F6-4032-8BF7-94DF939D885C}" type="presParOf" srcId="{3675ADA2-C548-434B-8E5B-C8EA698FFD83}" destId="{5DA59147-DF90-4AF0-9977-5ECBA959B681}" srcOrd="0" destOrd="0" presId="urn:microsoft.com/office/officeart/2008/layout/SquareAccentList"/>
    <dgm:cxn modelId="{33EC0204-A853-43E4-B5EA-88C84D96701D}" type="presParOf" srcId="{3675ADA2-C548-434B-8E5B-C8EA698FFD83}" destId="{C9F965FD-9432-49EC-8AEA-9EBC99341433}" srcOrd="1" destOrd="0" presId="urn:microsoft.com/office/officeart/2008/layout/SquareAccentList"/>
    <dgm:cxn modelId="{6BF5C691-A5D1-4EFA-9F3D-5F43157EE80E}" type="presParOf" srcId="{6D13C39C-6564-4F8B-B471-8968E7669A6D}" destId="{42E8E3AD-390F-4F24-A453-FD4CD8DCCE0A}" srcOrd="1" destOrd="0" presId="urn:microsoft.com/office/officeart/2008/layout/SquareAccentList"/>
    <dgm:cxn modelId="{4729DBA4-2974-4BC8-83DF-926994711A0C}" type="presParOf" srcId="{42E8E3AD-390F-4F24-A453-FD4CD8DCCE0A}" destId="{333BEBDB-2590-4D06-9F5A-8ABFCAC19C23}" srcOrd="0" destOrd="0" presId="urn:microsoft.com/office/officeart/2008/layout/SquareAccentList"/>
    <dgm:cxn modelId="{72B96F09-5BC3-4730-9513-E74CABD1417B}" type="presParOf" srcId="{42E8E3AD-390F-4F24-A453-FD4CD8DCCE0A}" destId="{E92AEADC-957F-40EA-8D4B-B825902B28E9}" srcOrd="1" destOrd="0" presId="urn:microsoft.com/office/officeart/2008/layout/SquareAccentList"/>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DB01565-7A7B-4F94-8846-47DEF721546F}"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6CB4298-1360-4D04-82CC-5A75DC791521}">
      <dgm:prSet phldrT="[Text]"/>
      <dgm:spPr>
        <a:solidFill>
          <a:schemeClr val="accent1">
            <a:lumMod val="75000"/>
          </a:schemeClr>
        </a:solidFill>
      </dgm:spPr>
      <dgm:t>
        <a:bodyPr/>
        <a:lstStyle/>
        <a:p>
          <a:r>
            <a:rPr lang="en-US"/>
            <a:t>Team1</a:t>
          </a:r>
        </a:p>
      </dgm:t>
    </dgm:pt>
    <dgm:pt modelId="{62CAD081-32DB-48A5-9506-B9340351778B}" type="parTrans" cxnId="{594F02A6-7E86-408F-A234-9A5C3A2F56DA}">
      <dgm:prSet/>
      <dgm:spPr/>
      <dgm:t>
        <a:bodyPr/>
        <a:lstStyle/>
        <a:p>
          <a:endParaRPr lang="en-US"/>
        </a:p>
      </dgm:t>
    </dgm:pt>
    <dgm:pt modelId="{D2A6D976-58A3-4975-B5DC-027BA0009C75}" type="sibTrans" cxnId="{594F02A6-7E86-408F-A234-9A5C3A2F56DA}">
      <dgm:prSet/>
      <dgm:spPr/>
      <dgm:t>
        <a:bodyPr/>
        <a:lstStyle/>
        <a:p>
          <a:endParaRPr lang="en-US"/>
        </a:p>
      </dgm:t>
    </dgm:pt>
    <dgm:pt modelId="{50DEA74F-9D68-4343-BED6-ACD429BB34A6}">
      <dgm:prSet phldrT="[Text]"/>
      <dgm:spPr/>
      <dgm:t>
        <a:bodyPr/>
        <a:lstStyle/>
        <a:p>
          <a:r>
            <a:rPr lang="en-US"/>
            <a:t>General	</a:t>
          </a:r>
        </a:p>
      </dgm:t>
    </dgm:pt>
    <dgm:pt modelId="{F29FFF8E-C0AD-4342-942D-21C914B80261}" type="parTrans" cxnId="{0006AE3D-3C65-4AC8-BBF5-F10690911074}">
      <dgm:prSet/>
      <dgm:spPr/>
      <dgm:t>
        <a:bodyPr/>
        <a:lstStyle/>
        <a:p>
          <a:endParaRPr lang="en-US"/>
        </a:p>
      </dgm:t>
    </dgm:pt>
    <dgm:pt modelId="{B32355F7-5675-464D-AC06-56C6B26EE183}" type="sibTrans" cxnId="{0006AE3D-3C65-4AC8-BBF5-F10690911074}">
      <dgm:prSet/>
      <dgm:spPr/>
      <dgm:t>
        <a:bodyPr/>
        <a:lstStyle/>
        <a:p>
          <a:endParaRPr lang="en-US"/>
        </a:p>
      </dgm:t>
    </dgm:pt>
    <dgm:pt modelId="{0A18F9D0-4243-4558-904F-3F544109D69D}">
      <dgm:prSet phldrT="[Text]"/>
      <dgm:spPr/>
      <dgm:t>
        <a:bodyPr/>
        <a:lstStyle/>
        <a:p>
          <a:r>
            <a:rPr lang="en-US"/>
            <a:t>Channel1</a:t>
          </a:r>
        </a:p>
      </dgm:t>
    </dgm:pt>
    <dgm:pt modelId="{2A95562E-D783-4A14-9E98-5815A8A289C1}" type="parTrans" cxnId="{F500A840-E539-4E09-BE26-4CACE3E8691F}">
      <dgm:prSet/>
      <dgm:spPr/>
      <dgm:t>
        <a:bodyPr/>
        <a:lstStyle/>
        <a:p>
          <a:endParaRPr lang="en-US"/>
        </a:p>
      </dgm:t>
    </dgm:pt>
    <dgm:pt modelId="{FA4C73B3-4CFF-4B1F-8116-3652F0A928B6}" type="sibTrans" cxnId="{F500A840-E539-4E09-BE26-4CACE3E8691F}">
      <dgm:prSet/>
      <dgm:spPr/>
      <dgm:t>
        <a:bodyPr/>
        <a:lstStyle/>
        <a:p>
          <a:endParaRPr lang="en-US"/>
        </a:p>
      </dgm:t>
    </dgm:pt>
    <dgm:pt modelId="{90D7999F-D8D1-4F5B-B934-63EC870213A1}">
      <dgm:prSet/>
      <dgm:spPr/>
      <dgm:t>
        <a:bodyPr/>
        <a:lstStyle/>
        <a:p>
          <a:r>
            <a:rPr lang="en-US"/>
            <a:t>Channel2</a:t>
          </a:r>
        </a:p>
      </dgm:t>
    </dgm:pt>
    <dgm:pt modelId="{8E9000E8-F9FB-47EF-9DBA-91AF152F108C}" type="parTrans" cxnId="{49A29CEA-C66F-4225-9E33-954845963E80}">
      <dgm:prSet/>
      <dgm:spPr/>
      <dgm:t>
        <a:bodyPr/>
        <a:lstStyle/>
        <a:p>
          <a:endParaRPr lang="en-US"/>
        </a:p>
      </dgm:t>
    </dgm:pt>
    <dgm:pt modelId="{20B7FB8C-6185-4894-90BB-0E76AE5C713F}" type="sibTrans" cxnId="{49A29CEA-C66F-4225-9E33-954845963E80}">
      <dgm:prSet/>
      <dgm:spPr/>
      <dgm:t>
        <a:bodyPr/>
        <a:lstStyle/>
        <a:p>
          <a:endParaRPr lang="en-US"/>
        </a:p>
      </dgm:t>
    </dgm:pt>
    <dgm:pt modelId="{B88E98E4-F512-45A8-A4C7-2F1F3D7DDF13}" type="pres">
      <dgm:prSet presAssocID="{2DB01565-7A7B-4F94-8846-47DEF721546F}" presName="diagram" presStyleCnt="0">
        <dgm:presLayoutVars>
          <dgm:chPref val="1"/>
          <dgm:dir/>
          <dgm:animOne val="branch"/>
          <dgm:animLvl val="lvl"/>
          <dgm:resizeHandles/>
        </dgm:presLayoutVars>
      </dgm:prSet>
      <dgm:spPr/>
    </dgm:pt>
    <dgm:pt modelId="{830C6C03-E490-47EE-B52E-D59205CCA93D}" type="pres">
      <dgm:prSet presAssocID="{26CB4298-1360-4D04-82CC-5A75DC791521}" presName="root" presStyleCnt="0"/>
      <dgm:spPr/>
    </dgm:pt>
    <dgm:pt modelId="{7622274F-D8E0-4237-9779-823B40D428C8}" type="pres">
      <dgm:prSet presAssocID="{26CB4298-1360-4D04-82CC-5A75DC791521}" presName="rootComposite" presStyleCnt="0"/>
      <dgm:spPr/>
    </dgm:pt>
    <dgm:pt modelId="{C2C619AC-B66F-4E95-8ECF-3437F7DB2E9C}" type="pres">
      <dgm:prSet presAssocID="{26CB4298-1360-4D04-82CC-5A75DC791521}" presName="rootText" presStyleLbl="node1" presStyleIdx="0" presStyleCnt="1"/>
      <dgm:spPr/>
    </dgm:pt>
    <dgm:pt modelId="{060D3736-0349-4BFA-89B8-36DBCC8663E9}" type="pres">
      <dgm:prSet presAssocID="{26CB4298-1360-4D04-82CC-5A75DC791521}" presName="rootConnector" presStyleLbl="node1" presStyleIdx="0" presStyleCnt="1"/>
      <dgm:spPr/>
    </dgm:pt>
    <dgm:pt modelId="{6DE8EAB3-7374-40FF-B473-607258447117}" type="pres">
      <dgm:prSet presAssocID="{26CB4298-1360-4D04-82CC-5A75DC791521}" presName="childShape" presStyleCnt="0"/>
      <dgm:spPr/>
    </dgm:pt>
    <dgm:pt modelId="{2898292E-3583-4AEE-B961-DA77A61F2570}" type="pres">
      <dgm:prSet presAssocID="{F29FFF8E-C0AD-4342-942D-21C914B80261}" presName="Name13" presStyleLbl="parChTrans1D2" presStyleIdx="0" presStyleCnt="3"/>
      <dgm:spPr/>
    </dgm:pt>
    <dgm:pt modelId="{7B537E77-0C5D-445A-B759-66D4A5915E8E}" type="pres">
      <dgm:prSet presAssocID="{50DEA74F-9D68-4343-BED6-ACD429BB34A6}" presName="childText" presStyleLbl="bgAcc1" presStyleIdx="0" presStyleCnt="3">
        <dgm:presLayoutVars>
          <dgm:bulletEnabled val="1"/>
        </dgm:presLayoutVars>
      </dgm:prSet>
      <dgm:spPr/>
    </dgm:pt>
    <dgm:pt modelId="{76A278A6-A8DF-4F09-8DDC-08F3464116F9}" type="pres">
      <dgm:prSet presAssocID="{2A95562E-D783-4A14-9E98-5815A8A289C1}" presName="Name13" presStyleLbl="parChTrans1D2" presStyleIdx="1" presStyleCnt="3"/>
      <dgm:spPr/>
    </dgm:pt>
    <dgm:pt modelId="{819BBA0D-C0F1-41F5-AEE2-55B4B05A3700}" type="pres">
      <dgm:prSet presAssocID="{0A18F9D0-4243-4558-904F-3F544109D69D}" presName="childText" presStyleLbl="bgAcc1" presStyleIdx="1" presStyleCnt="3">
        <dgm:presLayoutVars>
          <dgm:bulletEnabled val="1"/>
        </dgm:presLayoutVars>
      </dgm:prSet>
      <dgm:spPr/>
    </dgm:pt>
    <dgm:pt modelId="{3C05AC02-70E6-41C8-BD22-552502DAC493}" type="pres">
      <dgm:prSet presAssocID="{8E9000E8-F9FB-47EF-9DBA-91AF152F108C}" presName="Name13" presStyleLbl="parChTrans1D2" presStyleIdx="2" presStyleCnt="3"/>
      <dgm:spPr/>
    </dgm:pt>
    <dgm:pt modelId="{06B8C456-C3D9-4650-89E0-A84EA776123E}" type="pres">
      <dgm:prSet presAssocID="{90D7999F-D8D1-4F5B-B934-63EC870213A1}" presName="childText" presStyleLbl="bgAcc1" presStyleIdx="2" presStyleCnt="3">
        <dgm:presLayoutVars>
          <dgm:bulletEnabled val="1"/>
        </dgm:presLayoutVars>
      </dgm:prSet>
      <dgm:spPr/>
    </dgm:pt>
  </dgm:ptLst>
  <dgm:cxnLst>
    <dgm:cxn modelId="{21309909-5437-4B4F-ACCF-FCB75C522CCC}" type="presOf" srcId="{0A18F9D0-4243-4558-904F-3F544109D69D}" destId="{819BBA0D-C0F1-41F5-AEE2-55B4B05A3700}" srcOrd="0" destOrd="0" presId="urn:microsoft.com/office/officeart/2005/8/layout/hierarchy3"/>
    <dgm:cxn modelId="{EFE4B416-25B7-4744-8282-21E9CACA9F59}" type="presOf" srcId="{26CB4298-1360-4D04-82CC-5A75DC791521}" destId="{C2C619AC-B66F-4E95-8ECF-3437F7DB2E9C}" srcOrd="0" destOrd="0" presId="urn:microsoft.com/office/officeart/2005/8/layout/hierarchy3"/>
    <dgm:cxn modelId="{792E6D23-F0CA-47E5-8EAB-534CAB4C2362}" type="presOf" srcId="{50DEA74F-9D68-4343-BED6-ACD429BB34A6}" destId="{7B537E77-0C5D-445A-B759-66D4A5915E8E}" srcOrd="0" destOrd="0" presId="urn:microsoft.com/office/officeart/2005/8/layout/hierarchy3"/>
    <dgm:cxn modelId="{0006AE3D-3C65-4AC8-BBF5-F10690911074}" srcId="{26CB4298-1360-4D04-82CC-5A75DC791521}" destId="{50DEA74F-9D68-4343-BED6-ACD429BB34A6}" srcOrd="0" destOrd="0" parTransId="{F29FFF8E-C0AD-4342-942D-21C914B80261}" sibTransId="{B32355F7-5675-464D-AC06-56C6B26EE183}"/>
    <dgm:cxn modelId="{F500A840-E539-4E09-BE26-4CACE3E8691F}" srcId="{26CB4298-1360-4D04-82CC-5A75DC791521}" destId="{0A18F9D0-4243-4558-904F-3F544109D69D}" srcOrd="1" destOrd="0" parTransId="{2A95562E-D783-4A14-9E98-5815A8A289C1}" sibTransId="{FA4C73B3-4CFF-4B1F-8116-3652F0A928B6}"/>
    <dgm:cxn modelId="{17A63F48-2A60-4ECB-90E0-FA12A567118A}" type="presOf" srcId="{8E9000E8-F9FB-47EF-9DBA-91AF152F108C}" destId="{3C05AC02-70E6-41C8-BD22-552502DAC493}" srcOrd="0" destOrd="0" presId="urn:microsoft.com/office/officeart/2005/8/layout/hierarchy3"/>
    <dgm:cxn modelId="{594F02A6-7E86-408F-A234-9A5C3A2F56DA}" srcId="{2DB01565-7A7B-4F94-8846-47DEF721546F}" destId="{26CB4298-1360-4D04-82CC-5A75DC791521}" srcOrd="0" destOrd="0" parTransId="{62CAD081-32DB-48A5-9506-B9340351778B}" sibTransId="{D2A6D976-58A3-4975-B5DC-027BA0009C75}"/>
    <dgm:cxn modelId="{6C0F04B3-425A-483F-9245-4810EE41063E}" type="presOf" srcId="{26CB4298-1360-4D04-82CC-5A75DC791521}" destId="{060D3736-0349-4BFA-89B8-36DBCC8663E9}" srcOrd="1" destOrd="0" presId="urn:microsoft.com/office/officeart/2005/8/layout/hierarchy3"/>
    <dgm:cxn modelId="{69D271B7-B263-4F6E-8FAB-0DF48D812CC7}" type="presOf" srcId="{2DB01565-7A7B-4F94-8846-47DEF721546F}" destId="{B88E98E4-F512-45A8-A4C7-2F1F3D7DDF13}" srcOrd="0" destOrd="0" presId="urn:microsoft.com/office/officeart/2005/8/layout/hierarchy3"/>
    <dgm:cxn modelId="{B7A4E2C2-4258-4FC5-855F-71380BCCDDC3}" type="presOf" srcId="{2A95562E-D783-4A14-9E98-5815A8A289C1}" destId="{76A278A6-A8DF-4F09-8DDC-08F3464116F9}" srcOrd="0" destOrd="0" presId="urn:microsoft.com/office/officeart/2005/8/layout/hierarchy3"/>
    <dgm:cxn modelId="{11236BCA-09A7-4D79-95CF-A742090FEA26}" type="presOf" srcId="{90D7999F-D8D1-4F5B-B934-63EC870213A1}" destId="{06B8C456-C3D9-4650-89E0-A84EA776123E}" srcOrd="0" destOrd="0" presId="urn:microsoft.com/office/officeart/2005/8/layout/hierarchy3"/>
    <dgm:cxn modelId="{D308EFE2-7EF5-4F44-BC1A-535998078B40}" type="presOf" srcId="{F29FFF8E-C0AD-4342-942D-21C914B80261}" destId="{2898292E-3583-4AEE-B961-DA77A61F2570}" srcOrd="0" destOrd="0" presId="urn:microsoft.com/office/officeart/2005/8/layout/hierarchy3"/>
    <dgm:cxn modelId="{49A29CEA-C66F-4225-9E33-954845963E80}" srcId="{26CB4298-1360-4D04-82CC-5A75DC791521}" destId="{90D7999F-D8D1-4F5B-B934-63EC870213A1}" srcOrd="2" destOrd="0" parTransId="{8E9000E8-F9FB-47EF-9DBA-91AF152F108C}" sibTransId="{20B7FB8C-6185-4894-90BB-0E76AE5C713F}"/>
    <dgm:cxn modelId="{C195175B-7013-413A-B5D0-515D8B800744}" type="presParOf" srcId="{B88E98E4-F512-45A8-A4C7-2F1F3D7DDF13}" destId="{830C6C03-E490-47EE-B52E-D59205CCA93D}" srcOrd="0" destOrd="0" presId="urn:microsoft.com/office/officeart/2005/8/layout/hierarchy3"/>
    <dgm:cxn modelId="{1C3D18C1-B600-463F-97DA-069A043CDA36}" type="presParOf" srcId="{830C6C03-E490-47EE-B52E-D59205CCA93D}" destId="{7622274F-D8E0-4237-9779-823B40D428C8}" srcOrd="0" destOrd="0" presId="urn:microsoft.com/office/officeart/2005/8/layout/hierarchy3"/>
    <dgm:cxn modelId="{F9F2AC7A-0F2C-4D7D-9D8B-5EBF03EE16CE}" type="presParOf" srcId="{7622274F-D8E0-4237-9779-823B40D428C8}" destId="{C2C619AC-B66F-4E95-8ECF-3437F7DB2E9C}" srcOrd="0" destOrd="0" presId="urn:microsoft.com/office/officeart/2005/8/layout/hierarchy3"/>
    <dgm:cxn modelId="{C412FD3F-D7EE-4246-BE09-5E15A45E5872}" type="presParOf" srcId="{7622274F-D8E0-4237-9779-823B40D428C8}" destId="{060D3736-0349-4BFA-89B8-36DBCC8663E9}" srcOrd="1" destOrd="0" presId="urn:microsoft.com/office/officeart/2005/8/layout/hierarchy3"/>
    <dgm:cxn modelId="{0BDBE83F-8959-40F5-9146-2D0082B00806}" type="presParOf" srcId="{830C6C03-E490-47EE-B52E-D59205CCA93D}" destId="{6DE8EAB3-7374-40FF-B473-607258447117}" srcOrd="1" destOrd="0" presId="urn:microsoft.com/office/officeart/2005/8/layout/hierarchy3"/>
    <dgm:cxn modelId="{C2C2B492-7EE9-436C-8EEE-475642BA3204}" type="presParOf" srcId="{6DE8EAB3-7374-40FF-B473-607258447117}" destId="{2898292E-3583-4AEE-B961-DA77A61F2570}" srcOrd="0" destOrd="0" presId="urn:microsoft.com/office/officeart/2005/8/layout/hierarchy3"/>
    <dgm:cxn modelId="{5EA4B185-0869-45A7-83BD-26E18324D5B8}" type="presParOf" srcId="{6DE8EAB3-7374-40FF-B473-607258447117}" destId="{7B537E77-0C5D-445A-B759-66D4A5915E8E}" srcOrd="1" destOrd="0" presId="urn:microsoft.com/office/officeart/2005/8/layout/hierarchy3"/>
    <dgm:cxn modelId="{3473B2B1-E769-4F8A-B5B9-D24114D414C7}" type="presParOf" srcId="{6DE8EAB3-7374-40FF-B473-607258447117}" destId="{76A278A6-A8DF-4F09-8DDC-08F3464116F9}" srcOrd="2" destOrd="0" presId="urn:microsoft.com/office/officeart/2005/8/layout/hierarchy3"/>
    <dgm:cxn modelId="{FA342B41-F514-4C44-B60C-768A5CFBFDFB}" type="presParOf" srcId="{6DE8EAB3-7374-40FF-B473-607258447117}" destId="{819BBA0D-C0F1-41F5-AEE2-55B4B05A3700}" srcOrd="3" destOrd="0" presId="urn:microsoft.com/office/officeart/2005/8/layout/hierarchy3"/>
    <dgm:cxn modelId="{995B43F3-6F1E-456C-A042-9E99CBF9CFD9}" type="presParOf" srcId="{6DE8EAB3-7374-40FF-B473-607258447117}" destId="{3C05AC02-70E6-41C8-BD22-552502DAC493}" srcOrd="4" destOrd="0" presId="urn:microsoft.com/office/officeart/2005/8/layout/hierarchy3"/>
    <dgm:cxn modelId="{3C8DAE25-73FC-4C08-9709-C692E67DD157}" type="presParOf" srcId="{6DE8EAB3-7374-40FF-B473-607258447117}" destId="{06B8C456-C3D9-4650-89E0-A84EA776123E}" srcOrd="5"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DB01565-7A7B-4F94-8846-47DEF721546F}"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6CB4298-1360-4D04-82CC-5A75DC791521}">
      <dgm:prSet phldrT="[Text]"/>
      <dgm:spPr>
        <a:solidFill>
          <a:schemeClr val="accent1">
            <a:lumMod val="75000"/>
          </a:schemeClr>
        </a:solidFill>
      </dgm:spPr>
      <dgm:t>
        <a:bodyPr/>
        <a:lstStyle/>
        <a:p>
          <a:r>
            <a:rPr lang="en-US"/>
            <a:t>User1</a:t>
          </a:r>
        </a:p>
      </dgm:t>
    </dgm:pt>
    <dgm:pt modelId="{62CAD081-32DB-48A5-9506-B9340351778B}" type="parTrans" cxnId="{594F02A6-7E86-408F-A234-9A5C3A2F56DA}">
      <dgm:prSet/>
      <dgm:spPr/>
      <dgm:t>
        <a:bodyPr/>
        <a:lstStyle/>
        <a:p>
          <a:endParaRPr lang="en-US"/>
        </a:p>
      </dgm:t>
    </dgm:pt>
    <dgm:pt modelId="{D2A6D976-58A3-4975-B5DC-027BA0009C75}" type="sibTrans" cxnId="{594F02A6-7E86-408F-A234-9A5C3A2F56DA}">
      <dgm:prSet/>
      <dgm:spPr/>
      <dgm:t>
        <a:bodyPr/>
        <a:lstStyle/>
        <a:p>
          <a:endParaRPr lang="en-US"/>
        </a:p>
      </dgm:t>
    </dgm:pt>
    <dgm:pt modelId="{50DEA74F-9D68-4343-BED6-ACD429BB34A6}">
      <dgm:prSet phldrT="[Text]"/>
      <dgm:spPr/>
      <dgm:t>
        <a:bodyPr/>
        <a:lstStyle/>
        <a:p>
          <a:r>
            <a:rPr lang="en-US"/>
            <a:t>User2	</a:t>
          </a:r>
        </a:p>
      </dgm:t>
    </dgm:pt>
    <dgm:pt modelId="{F29FFF8E-C0AD-4342-942D-21C914B80261}" type="parTrans" cxnId="{0006AE3D-3C65-4AC8-BBF5-F10690911074}">
      <dgm:prSet/>
      <dgm:spPr/>
      <dgm:t>
        <a:bodyPr/>
        <a:lstStyle/>
        <a:p>
          <a:endParaRPr lang="en-US"/>
        </a:p>
      </dgm:t>
    </dgm:pt>
    <dgm:pt modelId="{B32355F7-5675-464D-AC06-56C6B26EE183}" type="sibTrans" cxnId="{0006AE3D-3C65-4AC8-BBF5-F10690911074}">
      <dgm:prSet/>
      <dgm:spPr/>
      <dgm:t>
        <a:bodyPr/>
        <a:lstStyle/>
        <a:p>
          <a:endParaRPr lang="en-US"/>
        </a:p>
      </dgm:t>
    </dgm:pt>
    <dgm:pt modelId="{0A18F9D0-4243-4558-904F-3F544109D69D}">
      <dgm:prSet phldrT="[Text]"/>
      <dgm:spPr/>
      <dgm:t>
        <a:bodyPr/>
        <a:lstStyle/>
        <a:p>
          <a:r>
            <a:rPr lang="en-US"/>
            <a:t>User2 and User3</a:t>
          </a:r>
        </a:p>
      </dgm:t>
    </dgm:pt>
    <dgm:pt modelId="{2A95562E-D783-4A14-9E98-5815A8A289C1}" type="parTrans" cxnId="{F500A840-E539-4E09-BE26-4CACE3E8691F}">
      <dgm:prSet/>
      <dgm:spPr/>
      <dgm:t>
        <a:bodyPr/>
        <a:lstStyle/>
        <a:p>
          <a:endParaRPr lang="en-US"/>
        </a:p>
      </dgm:t>
    </dgm:pt>
    <dgm:pt modelId="{FA4C73B3-4CFF-4B1F-8116-3652F0A928B6}" type="sibTrans" cxnId="{F500A840-E539-4E09-BE26-4CACE3E8691F}">
      <dgm:prSet/>
      <dgm:spPr/>
      <dgm:t>
        <a:bodyPr/>
        <a:lstStyle/>
        <a:p>
          <a:endParaRPr lang="en-US"/>
        </a:p>
      </dgm:t>
    </dgm:pt>
    <dgm:pt modelId="{B88E98E4-F512-45A8-A4C7-2F1F3D7DDF13}" type="pres">
      <dgm:prSet presAssocID="{2DB01565-7A7B-4F94-8846-47DEF721546F}" presName="diagram" presStyleCnt="0">
        <dgm:presLayoutVars>
          <dgm:chPref val="1"/>
          <dgm:dir/>
          <dgm:animOne val="branch"/>
          <dgm:animLvl val="lvl"/>
          <dgm:resizeHandles/>
        </dgm:presLayoutVars>
      </dgm:prSet>
      <dgm:spPr/>
    </dgm:pt>
    <dgm:pt modelId="{830C6C03-E490-47EE-B52E-D59205CCA93D}" type="pres">
      <dgm:prSet presAssocID="{26CB4298-1360-4D04-82CC-5A75DC791521}" presName="root" presStyleCnt="0"/>
      <dgm:spPr/>
    </dgm:pt>
    <dgm:pt modelId="{7622274F-D8E0-4237-9779-823B40D428C8}" type="pres">
      <dgm:prSet presAssocID="{26CB4298-1360-4D04-82CC-5A75DC791521}" presName="rootComposite" presStyleCnt="0"/>
      <dgm:spPr/>
    </dgm:pt>
    <dgm:pt modelId="{C2C619AC-B66F-4E95-8ECF-3437F7DB2E9C}" type="pres">
      <dgm:prSet presAssocID="{26CB4298-1360-4D04-82CC-5A75DC791521}" presName="rootText" presStyleLbl="node1" presStyleIdx="0" presStyleCnt="1"/>
      <dgm:spPr/>
    </dgm:pt>
    <dgm:pt modelId="{060D3736-0349-4BFA-89B8-36DBCC8663E9}" type="pres">
      <dgm:prSet presAssocID="{26CB4298-1360-4D04-82CC-5A75DC791521}" presName="rootConnector" presStyleLbl="node1" presStyleIdx="0" presStyleCnt="1"/>
      <dgm:spPr/>
    </dgm:pt>
    <dgm:pt modelId="{6DE8EAB3-7374-40FF-B473-607258447117}" type="pres">
      <dgm:prSet presAssocID="{26CB4298-1360-4D04-82CC-5A75DC791521}" presName="childShape" presStyleCnt="0"/>
      <dgm:spPr/>
    </dgm:pt>
    <dgm:pt modelId="{2898292E-3583-4AEE-B961-DA77A61F2570}" type="pres">
      <dgm:prSet presAssocID="{F29FFF8E-C0AD-4342-942D-21C914B80261}" presName="Name13" presStyleLbl="parChTrans1D2" presStyleIdx="0" presStyleCnt="2"/>
      <dgm:spPr/>
    </dgm:pt>
    <dgm:pt modelId="{7B537E77-0C5D-445A-B759-66D4A5915E8E}" type="pres">
      <dgm:prSet presAssocID="{50DEA74F-9D68-4343-BED6-ACD429BB34A6}" presName="childText" presStyleLbl="bgAcc1" presStyleIdx="0" presStyleCnt="2">
        <dgm:presLayoutVars>
          <dgm:bulletEnabled val="1"/>
        </dgm:presLayoutVars>
      </dgm:prSet>
      <dgm:spPr/>
    </dgm:pt>
    <dgm:pt modelId="{76A278A6-A8DF-4F09-8DDC-08F3464116F9}" type="pres">
      <dgm:prSet presAssocID="{2A95562E-D783-4A14-9E98-5815A8A289C1}" presName="Name13" presStyleLbl="parChTrans1D2" presStyleIdx="1" presStyleCnt="2"/>
      <dgm:spPr/>
    </dgm:pt>
    <dgm:pt modelId="{819BBA0D-C0F1-41F5-AEE2-55B4B05A3700}" type="pres">
      <dgm:prSet presAssocID="{0A18F9D0-4243-4558-904F-3F544109D69D}" presName="childText" presStyleLbl="bgAcc1" presStyleIdx="1" presStyleCnt="2">
        <dgm:presLayoutVars>
          <dgm:bulletEnabled val="1"/>
        </dgm:presLayoutVars>
      </dgm:prSet>
      <dgm:spPr/>
    </dgm:pt>
  </dgm:ptLst>
  <dgm:cxnLst>
    <dgm:cxn modelId="{21309909-5437-4B4F-ACCF-FCB75C522CCC}" type="presOf" srcId="{0A18F9D0-4243-4558-904F-3F544109D69D}" destId="{819BBA0D-C0F1-41F5-AEE2-55B4B05A3700}" srcOrd="0" destOrd="0" presId="urn:microsoft.com/office/officeart/2005/8/layout/hierarchy3"/>
    <dgm:cxn modelId="{EFE4B416-25B7-4744-8282-21E9CACA9F59}" type="presOf" srcId="{26CB4298-1360-4D04-82CC-5A75DC791521}" destId="{C2C619AC-B66F-4E95-8ECF-3437F7DB2E9C}" srcOrd="0" destOrd="0" presId="urn:microsoft.com/office/officeart/2005/8/layout/hierarchy3"/>
    <dgm:cxn modelId="{792E6D23-F0CA-47E5-8EAB-534CAB4C2362}" type="presOf" srcId="{50DEA74F-9D68-4343-BED6-ACD429BB34A6}" destId="{7B537E77-0C5D-445A-B759-66D4A5915E8E}" srcOrd="0" destOrd="0" presId="urn:microsoft.com/office/officeart/2005/8/layout/hierarchy3"/>
    <dgm:cxn modelId="{0006AE3D-3C65-4AC8-BBF5-F10690911074}" srcId="{26CB4298-1360-4D04-82CC-5A75DC791521}" destId="{50DEA74F-9D68-4343-BED6-ACD429BB34A6}" srcOrd="0" destOrd="0" parTransId="{F29FFF8E-C0AD-4342-942D-21C914B80261}" sibTransId="{B32355F7-5675-464D-AC06-56C6B26EE183}"/>
    <dgm:cxn modelId="{F500A840-E539-4E09-BE26-4CACE3E8691F}" srcId="{26CB4298-1360-4D04-82CC-5A75DC791521}" destId="{0A18F9D0-4243-4558-904F-3F544109D69D}" srcOrd="1" destOrd="0" parTransId="{2A95562E-D783-4A14-9E98-5815A8A289C1}" sibTransId="{FA4C73B3-4CFF-4B1F-8116-3652F0A928B6}"/>
    <dgm:cxn modelId="{594F02A6-7E86-408F-A234-9A5C3A2F56DA}" srcId="{2DB01565-7A7B-4F94-8846-47DEF721546F}" destId="{26CB4298-1360-4D04-82CC-5A75DC791521}" srcOrd="0" destOrd="0" parTransId="{62CAD081-32DB-48A5-9506-B9340351778B}" sibTransId="{D2A6D976-58A3-4975-B5DC-027BA0009C75}"/>
    <dgm:cxn modelId="{6C0F04B3-425A-483F-9245-4810EE41063E}" type="presOf" srcId="{26CB4298-1360-4D04-82CC-5A75DC791521}" destId="{060D3736-0349-4BFA-89B8-36DBCC8663E9}" srcOrd="1" destOrd="0" presId="urn:microsoft.com/office/officeart/2005/8/layout/hierarchy3"/>
    <dgm:cxn modelId="{69D271B7-B263-4F6E-8FAB-0DF48D812CC7}" type="presOf" srcId="{2DB01565-7A7B-4F94-8846-47DEF721546F}" destId="{B88E98E4-F512-45A8-A4C7-2F1F3D7DDF13}" srcOrd="0" destOrd="0" presId="urn:microsoft.com/office/officeart/2005/8/layout/hierarchy3"/>
    <dgm:cxn modelId="{B7A4E2C2-4258-4FC5-855F-71380BCCDDC3}" type="presOf" srcId="{2A95562E-D783-4A14-9E98-5815A8A289C1}" destId="{76A278A6-A8DF-4F09-8DDC-08F3464116F9}" srcOrd="0" destOrd="0" presId="urn:microsoft.com/office/officeart/2005/8/layout/hierarchy3"/>
    <dgm:cxn modelId="{D308EFE2-7EF5-4F44-BC1A-535998078B40}" type="presOf" srcId="{F29FFF8E-C0AD-4342-942D-21C914B80261}" destId="{2898292E-3583-4AEE-B961-DA77A61F2570}" srcOrd="0" destOrd="0" presId="urn:microsoft.com/office/officeart/2005/8/layout/hierarchy3"/>
    <dgm:cxn modelId="{C195175B-7013-413A-B5D0-515D8B800744}" type="presParOf" srcId="{B88E98E4-F512-45A8-A4C7-2F1F3D7DDF13}" destId="{830C6C03-E490-47EE-B52E-D59205CCA93D}" srcOrd="0" destOrd="0" presId="urn:microsoft.com/office/officeart/2005/8/layout/hierarchy3"/>
    <dgm:cxn modelId="{1C3D18C1-B600-463F-97DA-069A043CDA36}" type="presParOf" srcId="{830C6C03-E490-47EE-B52E-D59205CCA93D}" destId="{7622274F-D8E0-4237-9779-823B40D428C8}" srcOrd="0" destOrd="0" presId="urn:microsoft.com/office/officeart/2005/8/layout/hierarchy3"/>
    <dgm:cxn modelId="{F9F2AC7A-0F2C-4D7D-9D8B-5EBF03EE16CE}" type="presParOf" srcId="{7622274F-D8E0-4237-9779-823B40D428C8}" destId="{C2C619AC-B66F-4E95-8ECF-3437F7DB2E9C}" srcOrd="0" destOrd="0" presId="urn:microsoft.com/office/officeart/2005/8/layout/hierarchy3"/>
    <dgm:cxn modelId="{C412FD3F-D7EE-4246-BE09-5E15A45E5872}" type="presParOf" srcId="{7622274F-D8E0-4237-9779-823B40D428C8}" destId="{060D3736-0349-4BFA-89B8-36DBCC8663E9}" srcOrd="1" destOrd="0" presId="urn:microsoft.com/office/officeart/2005/8/layout/hierarchy3"/>
    <dgm:cxn modelId="{0BDBE83F-8959-40F5-9146-2D0082B00806}" type="presParOf" srcId="{830C6C03-E490-47EE-B52E-D59205CCA93D}" destId="{6DE8EAB3-7374-40FF-B473-607258447117}" srcOrd="1" destOrd="0" presId="urn:microsoft.com/office/officeart/2005/8/layout/hierarchy3"/>
    <dgm:cxn modelId="{C2C2B492-7EE9-436C-8EEE-475642BA3204}" type="presParOf" srcId="{6DE8EAB3-7374-40FF-B473-607258447117}" destId="{2898292E-3583-4AEE-B961-DA77A61F2570}" srcOrd="0" destOrd="0" presId="urn:microsoft.com/office/officeart/2005/8/layout/hierarchy3"/>
    <dgm:cxn modelId="{5EA4B185-0869-45A7-83BD-26E18324D5B8}" type="presParOf" srcId="{6DE8EAB3-7374-40FF-B473-607258447117}" destId="{7B537E77-0C5D-445A-B759-66D4A5915E8E}" srcOrd="1" destOrd="0" presId="urn:microsoft.com/office/officeart/2005/8/layout/hierarchy3"/>
    <dgm:cxn modelId="{3473B2B1-E769-4F8A-B5B9-D24114D414C7}" type="presParOf" srcId="{6DE8EAB3-7374-40FF-B473-607258447117}" destId="{76A278A6-A8DF-4F09-8DDC-08F3464116F9}" srcOrd="2" destOrd="0" presId="urn:microsoft.com/office/officeart/2005/8/layout/hierarchy3"/>
    <dgm:cxn modelId="{FA342B41-F514-4C44-B60C-768A5CFBFDFB}" type="presParOf" srcId="{6DE8EAB3-7374-40FF-B473-607258447117}" destId="{819BBA0D-C0F1-41F5-AEE2-55B4B05A3700}" srcOrd="3" destOrd="0" presId="urn:microsoft.com/office/officeart/2005/8/layout/hierarchy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DB01565-7A7B-4F94-8846-47DEF721546F}" type="doc">
      <dgm:prSet loTypeId="urn:microsoft.com/office/officeart/2005/8/layout/lProcess2" loCatId="list" qsTypeId="urn:microsoft.com/office/officeart/2005/8/quickstyle/simple1" qsCatId="simple" csTypeId="urn:microsoft.com/office/officeart/2005/8/colors/accent0_2" csCatId="mainScheme" phldr="1"/>
      <dgm:spPr/>
      <dgm:t>
        <a:bodyPr/>
        <a:lstStyle/>
        <a:p>
          <a:endParaRPr lang="en-US"/>
        </a:p>
      </dgm:t>
    </dgm:pt>
    <dgm:pt modelId="{50DEA74F-9D68-4343-BED6-ACD429BB34A6}">
      <dgm:prSet phldrT="[Text]" custT="1"/>
      <dgm:spPr/>
      <dgm:t>
        <a:bodyPr/>
        <a:lstStyle/>
        <a:p>
          <a:pPr algn="ctr"/>
          <a:r>
            <a:rPr lang="en-US" sz="1100">
              <a:solidFill>
                <a:schemeClr val="tx2">
                  <a:lumMod val="50000"/>
                </a:schemeClr>
              </a:solidFill>
            </a:rPr>
            <a:t>   …/sites/Team1/Shared Documents/General</a:t>
          </a:r>
          <a:r>
            <a:rPr lang="en-US" sz="1000"/>
            <a:t>	</a:t>
          </a:r>
        </a:p>
      </dgm:t>
    </dgm:pt>
    <dgm:pt modelId="{F29FFF8E-C0AD-4342-942D-21C914B80261}" type="parTrans" cxnId="{0006AE3D-3C65-4AC8-BBF5-F10690911074}">
      <dgm:prSet/>
      <dgm:spPr/>
      <dgm:t>
        <a:bodyPr/>
        <a:lstStyle/>
        <a:p>
          <a:endParaRPr lang="en-US"/>
        </a:p>
      </dgm:t>
    </dgm:pt>
    <dgm:pt modelId="{B32355F7-5675-464D-AC06-56C6B26EE183}" type="sibTrans" cxnId="{0006AE3D-3C65-4AC8-BBF5-F10690911074}">
      <dgm:prSet/>
      <dgm:spPr/>
      <dgm:t>
        <a:bodyPr/>
        <a:lstStyle/>
        <a:p>
          <a:endParaRPr lang="en-US"/>
        </a:p>
      </dgm:t>
    </dgm:pt>
    <dgm:pt modelId="{0A18F9D0-4243-4558-904F-3F544109D69D}">
      <dgm:prSet phldrT="[Text]" custT="1"/>
      <dgm:spPr/>
      <dgm:t>
        <a:bodyPr/>
        <a:lstStyle/>
        <a:p>
          <a:pPr algn="ctr"/>
          <a:r>
            <a:rPr lang="en-US" sz="1100">
              <a:solidFill>
                <a:schemeClr val="tx2">
                  <a:lumMod val="50000"/>
                </a:schemeClr>
              </a:solidFill>
            </a:rPr>
            <a:t>…/sites/Team1/Shared Documents/Channel1</a:t>
          </a:r>
        </a:p>
      </dgm:t>
    </dgm:pt>
    <dgm:pt modelId="{2A95562E-D783-4A14-9E98-5815A8A289C1}" type="parTrans" cxnId="{F500A840-E539-4E09-BE26-4CACE3E8691F}">
      <dgm:prSet/>
      <dgm:spPr/>
      <dgm:t>
        <a:bodyPr/>
        <a:lstStyle/>
        <a:p>
          <a:endParaRPr lang="en-US"/>
        </a:p>
      </dgm:t>
    </dgm:pt>
    <dgm:pt modelId="{FA4C73B3-4CFF-4B1F-8116-3652F0A928B6}" type="sibTrans" cxnId="{F500A840-E539-4E09-BE26-4CACE3E8691F}">
      <dgm:prSet/>
      <dgm:spPr/>
      <dgm:t>
        <a:bodyPr/>
        <a:lstStyle/>
        <a:p>
          <a:endParaRPr lang="en-US"/>
        </a:p>
      </dgm:t>
    </dgm:pt>
    <dgm:pt modelId="{90D7999F-D8D1-4F5B-B934-63EC870213A1}">
      <dgm:prSet custT="1"/>
      <dgm:spPr/>
      <dgm:t>
        <a:bodyPr/>
        <a:lstStyle/>
        <a:p>
          <a:r>
            <a:rPr lang="en-US" sz="1100">
              <a:solidFill>
                <a:schemeClr val="tx2">
                  <a:lumMod val="50000"/>
                </a:schemeClr>
              </a:solidFill>
            </a:rPr>
            <a:t>…/sites/Team1/Shared Documents/Channel2</a:t>
          </a:r>
        </a:p>
      </dgm:t>
    </dgm:pt>
    <dgm:pt modelId="{8E9000E8-F9FB-47EF-9DBA-91AF152F108C}" type="parTrans" cxnId="{49A29CEA-C66F-4225-9E33-954845963E80}">
      <dgm:prSet/>
      <dgm:spPr/>
      <dgm:t>
        <a:bodyPr/>
        <a:lstStyle/>
        <a:p>
          <a:endParaRPr lang="en-US"/>
        </a:p>
      </dgm:t>
    </dgm:pt>
    <dgm:pt modelId="{20B7FB8C-6185-4894-90BB-0E76AE5C713F}" type="sibTrans" cxnId="{49A29CEA-C66F-4225-9E33-954845963E80}">
      <dgm:prSet/>
      <dgm:spPr/>
      <dgm:t>
        <a:bodyPr/>
        <a:lstStyle/>
        <a:p>
          <a:endParaRPr lang="en-US"/>
        </a:p>
      </dgm:t>
    </dgm:pt>
    <dgm:pt modelId="{26CB4298-1360-4D04-82CC-5A75DC791521}">
      <dgm:prSet phldrT="[Text]"/>
      <dgm:spPr/>
      <dgm:t>
        <a:bodyPr/>
        <a:lstStyle/>
        <a:p>
          <a:r>
            <a:rPr lang="en-US"/>
            <a:t>…/sites/Team1/Shared Documents</a:t>
          </a:r>
        </a:p>
      </dgm:t>
    </dgm:pt>
    <dgm:pt modelId="{D2A6D976-58A3-4975-B5DC-027BA0009C75}" type="sibTrans" cxnId="{594F02A6-7E86-408F-A234-9A5C3A2F56DA}">
      <dgm:prSet/>
      <dgm:spPr/>
      <dgm:t>
        <a:bodyPr/>
        <a:lstStyle/>
        <a:p>
          <a:endParaRPr lang="en-US"/>
        </a:p>
      </dgm:t>
    </dgm:pt>
    <dgm:pt modelId="{62CAD081-32DB-48A5-9506-B9340351778B}" type="parTrans" cxnId="{594F02A6-7E86-408F-A234-9A5C3A2F56DA}">
      <dgm:prSet/>
      <dgm:spPr/>
      <dgm:t>
        <a:bodyPr/>
        <a:lstStyle/>
        <a:p>
          <a:endParaRPr lang="en-US"/>
        </a:p>
      </dgm:t>
    </dgm:pt>
    <dgm:pt modelId="{7DEAD6D4-D79D-48B7-AA25-4CF1C6961F34}" type="pres">
      <dgm:prSet presAssocID="{2DB01565-7A7B-4F94-8846-47DEF721546F}" presName="theList" presStyleCnt="0">
        <dgm:presLayoutVars>
          <dgm:dir/>
          <dgm:animLvl val="lvl"/>
          <dgm:resizeHandles val="exact"/>
        </dgm:presLayoutVars>
      </dgm:prSet>
      <dgm:spPr/>
    </dgm:pt>
    <dgm:pt modelId="{64F273D7-5376-4883-B0D4-404FB7876D6D}" type="pres">
      <dgm:prSet presAssocID="{26CB4298-1360-4D04-82CC-5A75DC791521}" presName="compNode" presStyleCnt="0"/>
      <dgm:spPr/>
    </dgm:pt>
    <dgm:pt modelId="{9F274371-7764-4316-8CBB-77417081DD6A}" type="pres">
      <dgm:prSet presAssocID="{26CB4298-1360-4D04-82CC-5A75DC791521}" presName="aNode" presStyleLbl="bgShp" presStyleIdx="0" presStyleCnt="1" custLinFactNeighborX="-40068" custLinFactNeighborY="58394"/>
      <dgm:spPr/>
    </dgm:pt>
    <dgm:pt modelId="{61DB4D77-ED2F-4876-8177-4948A863C61C}" type="pres">
      <dgm:prSet presAssocID="{26CB4298-1360-4D04-82CC-5A75DC791521}" presName="textNode" presStyleLbl="bgShp" presStyleIdx="0" presStyleCnt="1"/>
      <dgm:spPr/>
    </dgm:pt>
    <dgm:pt modelId="{CA905FD5-67E7-4DB1-8941-39C5815AD531}" type="pres">
      <dgm:prSet presAssocID="{26CB4298-1360-4D04-82CC-5A75DC791521}" presName="compChildNode" presStyleCnt="0"/>
      <dgm:spPr/>
    </dgm:pt>
    <dgm:pt modelId="{EE872E0B-432C-4016-B132-448522A46B3D}" type="pres">
      <dgm:prSet presAssocID="{26CB4298-1360-4D04-82CC-5A75DC791521}" presName="theInnerList" presStyleCnt="0"/>
      <dgm:spPr/>
    </dgm:pt>
    <dgm:pt modelId="{79A2752D-F8D6-481D-A13A-7217DE805430}" type="pres">
      <dgm:prSet presAssocID="{50DEA74F-9D68-4343-BED6-ACD429BB34A6}" presName="childNode" presStyleLbl="node1" presStyleIdx="0" presStyleCnt="3">
        <dgm:presLayoutVars>
          <dgm:bulletEnabled val="1"/>
        </dgm:presLayoutVars>
      </dgm:prSet>
      <dgm:spPr/>
    </dgm:pt>
    <dgm:pt modelId="{3BD2DADC-5EB6-41D3-A72A-6D38FB9CA88F}" type="pres">
      <dgm:prSet presAssocID="{50DEA74F-9D68-4343-BED6-ACD429BB34A6}" presName="aSpace2" presStyleCnt="0"/>
      <dgm:spPr/>
    </dgm:pt>
    <dgm:pt modelId="{D6175077-157D-4E58-8E05-D0F6BF48AB16}" type="pres">
      <dgm:prSet presAssocID="{0A18F9D0-4243-4558-904F-3F544109D69D}" presName="childNode" presStyleLbl="node1" presStyleIdx="1" presStyleCnt="3">
        <dgm:presLayoutVars>
          <dgm:bulletEnabled val="1"/>
        </dgm:presLayoutVars>
      </dgm:prSet>
      <dgm:spPr/>
    </dgm:pt>
    <dgm:pt modelId="{2A338DB1-330E-46A4-87C3-F8F43394AC10}" type="pres">
      <dgm:prSet presAssocID="{0A18F9D0-4243-4558-904F-3F544109D69D}" presName="aSpace2" presStyleCnt="0"/>
      <dgm:spPr/>
    </dgm:pt>
    <dgm:pt modelId="{054BB324-B40D-4F87-9781-4C6E33D7B748}" type="pres">
      <dgm:prSet presAssocID="{90D7999F-D8D1-4F5B-B934-63EC870213A1}" presName="childNode" presStyleLbl="node1" presStyleIdx="2" presStyleCnt="3">
        <dgm:presLayoutVars>
          <dgm:bulletEnabled val="1"/>
        </dgm:presLayoutVars>
      </dgm:prSet>
      <dgm:spPr/>
    </dgm:pt>
  </dgm:ptLst>
  <dgm:cxnLst>
    <dgm:cxn modelId="{2486AA39-9BA4-4A47-A46D-F63563CED997}" type="presOf" srcId="{90D7999F-D8D1-4F5B-B934-63EC870213A1}" destId="{054BB324-B40D-4F87-9781-4C6E33D7B748}" srcOrd="0" destOrd="0" presId="urn:microsoft.com/office/officeart/2005/8/layout/lProcess2"/>
    <dgm:cxn modelId="{0006AE3D-3C65-4AC8-BBF5-F10690911074}" srcId="{26CB4298-1360-4D04-82CC-5A75DC791521}" destId="{50DEA74F-9D68-4343-BED6-ACD429BB34A6}" srcOrd="0" destOrd="0" parTransId="{F29FFF8E-C0AD-4342-942D-21C914B80261}" sibTransId="{B32355F7-5675-464D-AC06-56C6B26EE183}"/>
    <dgm:cxn modelId="{F500A840-E539-4E09-BE26-4CACE3E8691F}" srcId="{26CB4298-1360-4D04-82CC-5A75DC791521}" destId="{0A18F9D0-4243-4558-904F-3F544109D69D}" srcOrd="1" destOrd="0" parTransId="{2A95562E-D783-4A14-9E98-5815A8A289C1}" sibTransId="{FA4C73B3-4CFF-4B1F-8116-3652F0A928B6}"/>
    <dgm:cxn modelId="{5E4CBD47-FA11-416A-A6A4-34C1010FD2C7}" type="presOf" srcId="{2DB01565-7A7B-4F94-8846-47DEF721546F}" destId="{7DEAD6D4-D79D-48B7-AA25-4CF1C6961F34}" srcOrd="0" destOrd="0" presId="urn:microsoft.com/office/officeart/2005/8/layout/lProcess2"/>
    <dgm:cxn modelId="{4757DE6E-6CC7-42C6-8AB0-9B25510B2BD5}" type="presOf" srcId="{50DEA74F-9D68-4343-BED6-ACD429BB34A6}" destId="{79A2752D-F8D6-481D-A13A-7217DE805430}" srcOrd="0" destOrd="0" presId="urn:microsoft.com/office/officeart/2005/8/layout/lProcess2"/>
    <dgm:cxn modelId="{A21FD198-3F41-40E8-B8B0-26C634B3420D}" type="presOf" srcId="{26CB4298-1360-4D04-82CC-5A75DC791521}" destId="{61DB4D77-ED2F-4876-8177-4948A863C61C}" srcOrd="1" destOrd="0" presId="urn:microsoft.com/office/officeart/2005/8/layout/lProcess2"/>
    <dgm:cxn modelId="{594F02A6-7E86-408F-A234-9A5C3A2F56DA}" srcId="{2DB01565-7A7B-4F94-8846-47DEF721546F}" destId="{26CB4298-1360-4D04-82CC-5A75DC791521}" srcOrd="0" destOrd="0" parTransId="{62CAD081-32DB-48A5-9506-B9340351778B}" sibTransId="{D2A6D976-58A3-4975-B5DC-027BA0009C75}"/>
    <dgm:cxn modelId="{96B2A9B2-EA39-4CE5-B85A-037495B83D98}" type="presOf" srcId="{0A18F9D0-4243-4558-904F-3F544109D69D}" destId="{D6175077-157D-4E58-8E05-D0F6BF48AB16}" srcOrd="0" destOrd="0" presId="urn:microsoft.com/office/officeart/2005/8/layout/lProcess2"/>
    <dgm:cxn modelId="{B72A08D3-B29E-477E-AD8D-1E4EFF918629}" type="presOf" srcId="{26CB4298-1360-4D04-82CC-5A75DC791521}" destId="{9F274371-7764-4316-8CBB-77417081DD6A}" srcOrd="0" destOrd="0" presId="urn:microsoft.com/office/officeart/2005/8/layout/lProcess2"/>
    <dgm:cxn modelId="{49A29CEA-C66F-4225-9E33-954845963E80}" srcId="{26CB4298-1360-4D04-82CC-5A75DC791521}" destId="{90D7999F-D8D1-4F5B-B934-63EC870213A1}" srcOrd="2" destOrd="0" parTransId="{8E9000E8-F9FB-47EF-9DBA-91AF152F108C}" sibTransId="{20B7FB8C-6185-4894-90BB-0E76AE5C713F}"/>
    <dgm:cxn modelId="{D583C67B-503B-445E-976F-82CE869F955D}" type="presParOf" srcId="{7DEAD6D4-D79D-48B7-AA25-4CF1C6961F34}" destId="{64F273D7-5376-4883-B0D4-404FB7876D6D}" srcOrd="0" destOrd="0" presId="urn:microsoft.com/office/officeart/2005/8/layout/lProcess2"/>
    <dgm:cxn modelId="{E086710E-980F-45EB-A3AD-E2CDE9E42EF9}" type="presParOf" srcId="{64F273D7-5376-4883-B0D4-404FB7876D6D}" destId="{9F274371-7764-4316-8CBB-77417081DD6A}" srcOrd="0" destOrd="0" presId="urn:microsoft.com/office/officeart/2005/8/layout/lProcess2"/>
    <dgm:cxn modelId="{A8A24C77-F691-4828-8D52-4D469E18DCAB}" type="presParOf" srcId="{64F273D7-5376-4883-B0D4-404FB7876D6D}" destId="{61DB4D77-ED2F-4876-8177-4948A863C61C}" srcOrd="1" destOrd="0" presId="urn:microsoft.com/office/officeart/2005/8/layout/lProcess2"/>
    <dgm:cxn modelId="{5DD5AC45-6CA3-482B-8F9D-E01FF3AA7E99}" type="presParOf" srcId="{64F273D7-5376-4883-B0D4-404FB7876D6D}" destId="{CA905FD5-67E7-4DB1-8941-39C5815AD531}" srcOrd="2" destOrd="0" presId="urn:microsoft.com/office/officeart/2005/8/layout/lProcess2"/>
    <dgm:cxn modelId="{EB306849-317F-423E-AF24-F37F2768DFB1}" type="presParOf" srcId="{CA905FD5-67E7-4DB1-8941-39C5815AD531}" destId="{EE872E0B-432C-4016-B132-448522A46B3D}" srcOrd="0" destOrd="0" presId="urn:microsoft.com/office/officeart/2005/8/layout/lProcess2"/>
    <dgm:cxn modelId="{5E9A1E08-9D16-430E-906E-7359BEB25F14}" type="presParOf" srcId="{EE872E0B-432C-4016-B132-448522A46B3D}" destId="{79A2752D-F8D6-481D-A13A-7217DE805430}" srcOrd="0" destOrd="0" presId="urn:microsoft.com/office/officeart/2005/8/layout/lProcess2"/>
    <dgm:cxn modelId="{956A34B6-EC98-496A-B83C-DEEC310089F0}" type="presParOf" srcId="{EE872E0B-432C-4016-B132-448522A46B3D}" destId="{3BD2DADC-5EB6-41D3-A72A-6D38FB9CA88F}" srcOrd="1" destOrd="0" presId="urn:microsoft.com/office/officeart/2005/8/layout/lProcess2"/>
    <dgm:cxn modelId="{F4A059D5-E153-479A-A588-FD1BC2E38394}" type="presParOf" srcId="{EE872E0B-432C-4016-B132-448522A46B3D}" destId="{D6175077-157D-4E58-8E05-D0F6BF48AB16}" srcOrd="2" destOrd="0" presId="urn:microsoft.com/office/officeart/2005/8/layout/lProcess2"/>
    <dgm:cxn modelId="{BA040232-A2BF-4217-892A-DE524076BF75}" type="presParOf" srcId="{EE872E0B-432C-4016-B132-448522A46B3D}" destId="{2A338DB1-330E-46A4-87C3-F8F43394AC10}" srcOrd="3" destOrd="0" presId="urn:microsoft.com/office/officeart/2005/8/layout/lProcess2"/>
    <dgm:cxn modelId="{45BCB551-4429-445B-922C-87D6516437A2}" type="presParOf" srcId="{EE872E0B-432C-4016-B132-448522A46B3D}" destId="{054BB324-B40D-4F87-9781-4C6E33D7B748}" srcOrd="4" destOrd="0" presId="urn:microsoft.com/office/officeart/2005/8/layout/lProcess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BDA3CD-C4B6-4F22-9564-9590E142F27F}">
      <dsp:nvSpPr>
        <dsp:cNvPr id="0" name=""/>
        <dsp:cNvSpPr/>
      </dsp:nvSpPr>
      <dsp:spPr>
        <a:xfrm>
          <a:off x="0" y="883621"/>
          <a:ext cx="3132811" cy="3759373"/>
        </a:xfrm>
        <a:prstGeom prst="roundRect">
          <a:avLst>
            <a:gd name="adj" fmla="val 5000"/>
          </a:avLst>
        </a:prstGeom>
        <a:solidFill>
          <a:srgbClr val="5239BD"/>
        </a:solidFill>
        <a:ln w="19050" cap="flat" cmpd="sng" algn="ctr">
          <a:solidFill>
            <a:srgbClr val="5239BD"/>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endParaRPr lang="en-GB" sz="3300" kern="1200"/>
        </a:p>
      </dsp:txBody>
      <dsp:txXfrm rot="16200000">
        <a:off x="-1228062" y="2111683"/>
        <a:ext cx="3082686" cy="626562"/>
      </dsp:txXfrm>
    </dsp:sp>
    <dsp:sp modelId="{2F9E53B6-E7C6-480A-9560-56A50773827C}">
      <dsp:nvSpPr>
        <dsp:cNvPr id="0" name=""/>
        <dsp:cNvSpPr/>
      </dsp:nvSpPr>
      <dsp:spPr>
        <a:xfrm>
          <a:off x="626562" y="883621"/>
          <a:ext cx="2333944" cy="3759373"/>
        </a:xfrm>
        <a:prstGeom prst="rect">
          <a:avLst/>
        </a:prstGeom>
        <a:noFill/>
        <a:ln w="1905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09728" rIns="0" bIns="0" numCol="1" spcCol="1270" anchor="t" anchorCtr="0">
          <a:noAutofit/>
        </a:bodyPr>
        <a:lstStyle/>
        <a:p>
          <a:pPr marL="0" lvl="0" indent="0" algn="l" defTabSz="1422400">
            <a:lnSpc>
              <a:spcPct val="90000"/>
            </a:lnSpc>
            <a:spcBef>
              <a:spcPct val="0"/>
            </a:spcBef>
            <a:spcAft>
              <a:spcPct val="35000"/>
            </a:spcAft>
            <a:buNone/>
          </a:pPr>
          <a:r>
            <a:rPr lang="en-GB" sz="3200" kern="1200"/>
            <a:t>Teams admin portal</a:t>
          </a:r>
        </a:p>
      </dsp:txBody>
      <dsp:txXfrm>
        <a:off x="626562" y="883621"/>
        <a:ext cx="2333944" cy="3759373"/>
      </dsp:txXfrm>
    </dsp:sp>
    <dsp:sp modelId="{DDFBCA64-3627-47CD-8DE1-8666310E53C6}">
      <dsp:nvSpPr>
        <dsp:cNvPr id="0" name=""/>
        <dsp:cNvSpPr/>
      </dsp:nvSpPr>
      <dsp:spPr>
        <a:xfrm>
          <a:off x="3243187" y="883621"/>
          <a:ext cx="3132811" cy="3759373"/>
        </a:xfrm>
        <a:prstGeom prst="roundRect">
          <a:avLst>
            <a:gd name="adj" fmla="val 5000"/>
          </a:avLst>
        </a:prstGeom>
        <a:solidFill>
          <a:srgbClr val="5239BD"/>
        </a:solidFill>
        <a:ln w="19050" cap="flat" cmpd="sng" algn="ctr">
          <a:solidFill>
            <a:srgbClr val="5239BD"/>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endParaRPr lang="en-GB" sz="3300" kern="1200"/>
        </a:p>
      </dsp:txBody>
      <dsp:txXfrm rot="16200000">
        <a:off x="2015125" y="2111683"/>
        <a:ext cx="3082686" cy="626562"/>
      </dsp:txXfrm>
    </dsp:sp>
    <dsp:sp modelId="{586840D2-311F-4EDE-91BB-A42E6FB91621}">
      <dsp:nvSpPr>
        <dsp:cNvPr id="0" name=""/>
        <dsp:cNvSpPr/>
      </dsp:nvSpPr>
      <dsp:spPr>
        <a:xfrm rot="5400000">
          <a:off x="2982631" y="3871226"/>
          <a:ext cx="552439" cy="469921"/>
        </a:xfrm>
        <a:prstGeom prst="flowChartExtract">
          <a:avLst/>
        </a:prstGeom>
        <a:solidFill>
          <a:schemeClr val="lt1">
            <a:hueOff val="0"/>
            <a:satOff val="0"/>
            <a:lumOff val="0"/>
            <a:alphaOff val="0"/>
          </a:schemeClr>
        </a:solidFill>
        <a:ln w="19050" cap="flat" cmpd="sng" algn="ctr">
          <a:solidFill>
            <a:schemeClr val="bg1"/>
          </a:solidFill>
          <a:prstDash val="solid"/>
        </a:ln>
        <a:effectLst/>
      </dsp:spPr>
      <dsp:style>
        <a:lnRef idx="2">
          <a:scrgbClr r="0" g="0" b="0"/>
        </a:lnRef>
        <a:fillRef idx="1">
          <a:scrgbClr r="0" g="0" b="0"/>
        </a:fillRef>
        <a:effectRef idx="0">
          <a:scrgbClr r="0" g="0" b="0"/>
        </a:effectRef>
        <a:fontRef idx="minor"/>
      </dsp:style>
    </dsp:sp>
    <dsp:sp modelId="{1BE2F749-DA43-4ECF-B5B0-472940F03090}">
      <dsp:nvSpPr>
        <dsp:cNvPr id="0" name=""/>
        <dsp:cNvSpPr/>
      </dsp:nvSpPr>
      <dsp:spPr>
        <a:xfrm>
          <a:off x="3869750" y="883621"/>
          <a:ext cx="2333944" cy="3759373"/>
        </a:xfrm>
        <a:prstGeom prst="rect">
          <a:avLst/>
        </a:prstGeom>
        <a:noFill/>
        <a:ln w="1905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09728" rIns="0" bIns="0" numCol="1" spcCol="1270" anchor="t" anchorCtr="0">
          <a:noAutofit/>
        </a:bodyPr>
        <a:lstStyle/>
        <a:p>
          <a:pPr marL="0" lvl="0" indent="0" algn="l" defTabSz="1422400">
            <a:lnSpc>
              <a:spcPct val="90000"/>
            </a:lnSpc>
            <a:spcBef>
              <a:spcPct val="0"/>
            </a:spcBef>
            <a:spcAft>
              <a:spcPct val="35000"/>
            </a:spcAft>
            <a:buNone/>
          </a:pPr>
          <a:r>
            <a:rPr lang="en-GB" sz="3200" kern="1200"/>
            <a:t>M365 admin portal</a:t>
          </a:r>
        </a:p>
      </dsp:txBody>
      <dsp:txXfrm>
        <a:off x="3869750" y="883621"/>
        <a:ext cx="2333944" cy="3759373"/>
      </dsp:txXfrm>
    </dsp:sp>
    <dsp:sp modelId="{2100704D-6260-458E-9527-E407E58D23CE}">
      <dsp:nvSpPr>
        <dsp:cNvPr id="0" name=""/>
        <dsp:cNvSpPr/>
      </dsp:nvSpPr>
      <dsp:spPr>
        <a:xfrm>
          <a:off x="6485647" y="883621"/>
          <a:ext cx="3132811" cy="3759373"/>
        </a:xfrm>
        <a:prstGeom prst="roundRect">
          <a:avLst>
            <a:gd name="adj" fmla="val 5000"/>
          </a:avLst>
        </a:prstGeom>
        <a:solidFill>
          <a:srgbClr val="5239BD"/>
        </a:solidFill>
        <a:ln w="19050" cap="flat" cmpd="sng" algn="ctr">
          <a:solidFill>
            <a:srgbClr val="5239BD"/>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endParaRPr lang="en-GB" sz="3300" kern="1200"/>
        </a:p>
      </dsp:txBody>
      <dsp:txXfrm rot="16200000">
        <a:off x="5257585" y="2111683"/>
        <a:ext cx="3082686" cy="626562"/>
      </dsp:txXfrm>
    </dsp:sp>
    <dsp:sp modelId="{42011644-38D9-4CEA-8B39-903B7B0A359D}">
      <dsp:nvSpPr>
        <dsp:cNvPr id="0" name=""/>
        <dsp:cNvSpPr/>
      </dsp:nvSpPr>
      <dsp:spPr>
        <a:xfrm rot="5400000">
          <a:off x="6225091" y="3871226"/>
          <a:ext cx="552439" cy="469921"/>
        </a:xfrm>
        <a:prstGeom prst="flowChartExtract">
          <a:avLst/>
        </a:prstGeom>
        <a:solidFill>
          <a:schemeClr val="lt1">
            <a:hueOff val="0"/>
            <a:satOff val="0"/>
            <a:lumOff val="0"/>
            <a:alphaOff val="0"/>
          </a:schemeClr>
        </a:solidFill>
        <a:ln w="19050" cap="flat" cmpd="sng" algn="ctr">
          <a:solidFill>
            <a:schemeClr val="bg1"/>
          </a:solidFill>
          <a:prstDash val="solid"/>
        </a:ln>
        <a:effectLst/>
      </dsp:spPr>
      <dsp:style>
        <a:lnRef idx="2">
          <a:scrgbClr r="0" g="0" b="0"/>
        </a:lnRef>
        <a:fillRef idx="1">
          <a:scrgbClr r="0" g="0" b="0"/>
        </a:fillRef>
        <a:effectRef idx="0">
          <a:scrgbClr r="0" g="0" b="0"/>
        </a:effectRef>
        <a:fontRef idx="minor"/>
      </dsp:style>
    </dsp:sp>
    <dsp:sp modelId="{31117D9E-95D6-4BBE-98FD-74A691691852}">
      <dsp:nvSpPr>
        <dsp:cNvPr id="0" name=""/>
        <dsp:cNvSpPr/>
      </dsp:nvSpPr>
      <dsp:spPr>
        <a:xfrm>
          <a:off x="7112209" y="883621"/>
          <a:ext cx="2333944" cy="3759373"/>
        </a:xfrm>
        <a:prstGeom prst="rect">
          <a:avLst/>
        </a:prstGeom>
        <a:noFill/>
        <a:ln w="1905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09728" rIns="0" bIns="0" numCol="1" spcCol="1270" anchor="t" anchorCtr="0">
          <a:noAutofit/>
        </a:bodyPr>
        <a:lstStyle/>
        <a:p>
          <a:pPr marL="0" lvl="0" indent="0" algn="l" defTabSz="1422400">
            <a:lnSpc>
              <a:spcPct val="90000"/>
            </a:lnSpc>
            <a:spcBef>
              <a:spcPct val="0"/>
            </a:spcBef>
            <a:spcAft>
              <a:spcPct val="35000"/>
            </a:spcAft>
            <a:buNone/>
          </a:pPr>
          <a:r>
            <a:rPr lang="en-GB" sz="3200" b="0" i="0" kern="1200"/>
            <a:t>Microsoft 365 usage analytics</a:t>
          </a:r>
          <a:endParaRPr lang="en-GB" sz="3200" b="0" kern="1200"/>
        </a:p>
      </dsp:txBody>
      <dsp:txXfrm>
        <a:off x="7112209" y="883621"/>
        <a:ext cx="2333944" cy="37593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2DB5CC-1652-417F-AF2E-405693A6DD4F}">
      <dsp:nvSpPr>
        <dsp:cNvPr id="0" name=""/>
        <dsp:cNvSpPr/>
      </dsp:nvSpPr>
      <dsp:spPr>
        <a:xfrm>
          <a:off x="4925" y="1215534"/>
          <a:ext cx="1526962" cy="1130906"/>
        </a:xfrm>
        <a:prstGeom prst="roundRect">
          <a:avLst>
            <a:gd name="adj" fmla="val 10000"/>
          </a:avLst>
        </a:prstGeom>
        <a:solidFill>
          <a:srgbClr val="5239BD"/>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a:solidFill>
                <a:schemeClr val="bg1"/>
              </a:solidFill>
            </a:rPr>
            <a:t>Client to Office 365 datacenter entry point</a:t>
          </a:r>
          <a:endParaRPr lang="en-US" sz="1500" kern="1200"/>
        </a:p>
      </dsp:txBody>
      <dsp:txXfrm>
        <a:off x="38048" y="1248657"/>
        <a:ext cx="1460716" cy="1064660"/>
      </dsp:txXfrm>
    </dsp:sp>
    <dsp:sp modelId="{4CDF6568-C088-444D-A046-1AB0D8D9EF3D}">
      <dsp:nvSpPr>
        <dsp:cNvPr id="0" name=""/>
        <dsp:cNvSpPr/>
      </dsp:nvSpPr>
      <dsp:spPr>
        <a:xfrm>
          <a:off x="1684584" y="1591644"/>
          <a:ext cx="323716" cy="378686"/>
        </a:xfrm>
        <a:prstGeom prst="rightArrow">
          <a:avLst>
            <a:gd name="adj1" fmla="val 60000"/>
            <a:gd name="adj2" fmla="val 50000"/>
          </a:avLst>
        </a:prstGeom>
        <a:solidFill>
          <a:srgbClr val="5239BD"/>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1684584" y="1667381"/>
        <a:ext cx="226601" cy="227212"/>
      </dsp:txXfrm>
    </dsp:sp>
    <dsp:sp modelId="{36F71822-9DE3-4CA5-B34B-125603DCE621}">
      <dsp:nvSpPr>
        <dsp:cNvPr id="0" name=""/>
        <dsp:cNvSpPr/>
      </dsp:nvSpPr>
      <dsp:spPr>
        <a:xfrm>
          <a:off x="2142673" y="1215534"/>
          <a:ext cx="1526962" cy="1130906"/>
        </a:xfrm>
        <a:prstGeom prst="roundRect">
          <a:avLst>
            <a:gd name="adj" fmla="val 10000"/>
          </a:avLst>
        </a:prstGeom>
        <a:solidFill>
          <a:srgbClr val="5239BD"/>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a:solidFill>
                <a:schemeClr val="bg1"/>
              </a:solidFill>
            </a:rPr>
            <a:t>Office 365 inter-datacenter connectivity</a:t>
          </a:r>
          <a:endParaRPr lang="en-US" sz="1500" kern="1200"/>
        </a:p>
      </dsp:txBody>
      <dsp:txXfrm>
        <a:off x="2175796" y="1248657"/>
        <a:ext cx="1460716" cy="1064660"/>
      </dsp:txXfrm>
    </dsp:sp>
    <dsp:sp modelId="{14F54915-8E3C-4F49-B9F6-AB32F023B020}">
      <dsp:nvSpPr>
        <dsp:cNvPr id="0" name=""/>
        <dsp:cNvSpPr/>
      </dsp:nvSpPr>
      <dsp:spPr>
        <a:xfrm>
          <a:off x="3822331" y="1591644"/>
          <a:ext cx="323716" cy="378686"/>
        </a:xfrm>
        <a:prstGeom prst="rightArrow">
          <a:avLst>
            <a:gd name="adj1" fmla="val 60000"/>
            <a:gd name="adj2" fmla="val 50000"/>
          </a:avLst>
        </a:prstGeom>
        <a:solidFill>
          <a:srgbClr val="5239BD"/>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3822331" y="1667381"/>
        <a:ext cx="226601" cy="227212"/>
      </dsp:txXfrm>
    </dsp:sp>
    <dsp:sp modelId="{F02F9E68-E695-4384-BA6D-D8D6C9AEA035}">
      <dsp:nvSpPr>
        <dsp:cNvPr id="0" name=""/>
        <dsp:cNvSpPr/>
      </dsp:nvSpPr>
      <dsp:spPr>
        <a:xfrm>
          <a:off x="4280420" y="1215534"/>
          <a:ext cx="1526962" cy="1130906"/>
        </a:xfrm>
        <a:prstGeom prst="roundRect">
          <a:avLst>
            <a:gd name="adj" fmla="val 10000"/>
          </a:avLst>
        </a:prstGeom>
        <a:solidFill>
          <a:srgbClr val="5239BD"/>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a:solidFill>
                <a:schemeClr val="bg1"/>
              </a:solidFill>
            </a:rPr>
            <a:t>Client flows to Office 365</a:t>
          </a:r>
          <a:endParaRPr lang="en-US" sz="1500" kern="1200"/>
        </a:p>
      </dsp:txBody>
      <dsp:txXfrm>
        <a:off x="4313543" y="1248657"/>
        <a:ext cx="1460716" cy="1064660"/>
      </dsp:txXfrm>
    </dsp:sp>
    <dsp:sp modelId="{C16CFEA6-3F37-4F1C-B0FB-2924F485D6AC}">
      <dsp:nvSpPr>
        <dsp:cNvPr id="0" name=""/>
        <dsp:cNvSpPr/>
      </dsp:nvSpPr>
      <dsp:spPr>
        <a:xfrm>
          <a:off x="5960078" y="1591644"/>
          <a:ext cx="323716" cy="378686"/>
        </a:xfrm>
        <a:prstGeom prst="rightArrow">
          <a:avLst>
            <a:gd name="adj1" fmla="val 60000"/>
            <a:gd name="adj2" fmla="val 50000"/>
          </a:avLst>
        </a:prstGeom>
        <a:solidFill>
          <a:srgbClr val="5239BD"/>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5960078" y="1667381"/>
        <a:ext cx="226601" cy="227212"/>
      </dsp:txXfrm>
    </dsp:sp>
    <dsp:sp modelId="{1212F668-5191-47DA-A9A6-454272080FC2}">
      <dsp:nvSpPr>
        <dsp:cNvPr id="0" name=""/>
        <dsp:cNvSpPr/>
      </dsp:nvSpPr>
      <dsp:spPr>
        <a:xfrm>
          <a:off x="6418167" y="1215534"/>
          <a:ext cx="1526962" cy="1130906"/>
        </a:xfrm>
        <a:prstGeom prst="roundRect">
          <a:avLst>
            <a:gd name="adj" fmla="val 10000"/>
          </a:avLst>
        </a:prstGeom>
        <a:solidFill>
          <a:srgbClr val="5239BD"/>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a:solidFill>
                <a:schemeClr val="bg1"/>
              </a:solidFill>
            </a:rPr>
            <a:t>Client flow ports and protocols</a:t>
          </a:r>
          <a:endParaRPr lang="en-US" sz="1500" kern="1200"/>
        </a:p>
      </dsp:txBody>
      <dsp:txXfrm>
        <a:off x="6451290" y="1248657"/>
        <a:ext cx="1460716" cy="1064660"/>
      </dsp:txXfrm>
    </dsp:sp>
    <dsp:sp modelId="{76288DFD-B3C9-4971-A3CE-CD4B88CD8F4C}">
      <dsp:nvSpPr>
        <dsp:cNvPr id="0" name=""/>
        <dsp:cNvSpPr/>
      </dsp:nvSpPr>
      <dsp:spPr>
        <a:xfrm>
          <a:off x="8097826" y="1591644"/>
          <a:ext cx="323716" cy="378686"/>
        </a:xfrm>
        <a:prstGeom prst="rightArrow">
          <a:avLst>
            <a:gd name="adj1" fmla="val 60000"/>
            <a:gd name="adj2" fmla="val 50000"/>
          </a:avLst>
        </a:prstGeom>
        <a:solidFill>
          <a:srgbClr val="5239BD"/>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8097826" y="1667381"/>
        <a:ext cx="226601" cy="227212"/>
      </dsp:txXfrm>
    </dsp:sp>
    <dsp:sp modelId="{A2C15507-0ABD-49BA-91B3-48919833ECAE}">
      <dsp:nvSpPr>
        <dsp:cNvPr id="0" name=""/>
        <dsp:cNvSpPr/>
      </dsp:nvSpPr>
      <dsp:spPr>
        <a:xfrm>
          <a:off x="8555914" y="1215534"/>
          <a:ext cx="1526962" cy="1130906"/>
        </a:xfrm>
        <a:prstGeom prst="roundRect">
          <a:avLst>
            <a:gd name="adj" fmla="val 10000"/>
          </a:avLst>
        </a:prstGeom>
        <a:solidFill>
          <a:srgbClr val="5239BD"/>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a:solidFill>
                <a:schemeClr val="bg1"/>
              </a:solidFill>
            </a:rPr>
            <a:t>Customer network egress considerations</a:t>
          </a:r>
          <a:endParaRPr lang="en-US" sz="1500" kern="1200"/>
        </a:p>
      </dsp:txBody>
      <dsp:txXfrm>
        <a:off x="8589037" y="1248657"/>
        <a:ext cx="1460716" cy="10646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873B47-871E-4603-8247-1BB84EBD2621}">
      <dsp:nvSpPr>
        <dsp:cNvPr id="0" name=""/>
        <dsp:cNvSpPr/>
      </dsp:nvSpPr>
      <dsp:spPr>
        <a:xfrm>
          <a:off x="2218783" y="0"/>
          <a:ext cx="1991567" cy="1991567"/>
        </a:xfrm>
        <a:prstGeom prst="triangle">
          <a:avLst/>
        </a:prstGeom>
        <a:solidFill>
          <a:srgbClr val="5239BD"/>
        </a:solidFill>
        <a:ln>
          <a:noFill/>
        </a:ln>
        <a:effectLst>
          <a:outerShdw blurRad="38100" dist="17779" dir="5400000" rotWithShape="0">
            <a:srgbClr val="000000">
              <a:alpha val="4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sp3d extrusionH="28000" prstMaterial="matte"/>
        </a:bodyPr>
        <a:lstStyle/>
        <a:p>
          <a:pPr marL="0" lvl="0" indent="0" algn="ctr" defTabSz="800100">
            <a:lnSpc>
              <a:spcPct val="90000"/>
            </a:lnSpc>
            <a:spcBef>
              <a:spcPct val="0"/>
            </a:spcBef>
            <a:spcAft>
              <a:spcPct val="35000"/>
            </a:spcAft>
            <a:buNone/>
          </a:pPr>
          <a:r>
            <a:rPr lang="en-US" sz="1800" kern="1200"/>
            <a:t>Creator</a:t>
          </a:r>
        </a:p>
      </dsp:txBody>
      <dsp:txXfrm>
        <a:off x="2716675" y="995784"/>
        <a:ext cx="995783" cy="995783"/>
      </dsp:txXfrm>
    </dsp:sp>
    <dsp:sp modelId="{A0A6911F-1B1F-4335-8F70-2AC178B63993}">
      <dsp:nvSpPr>
        <dsp:cNvPr id="0" name=""/>
        <dsp:cNvSpPr/>
      </dsp:nvSpPr>
      <dsp:spPr>
        <a:xfrm>
          <a:off x="1223000" y="1991567"/>
          <a:ext cx="1991567" cy="1991567"/>
        </a:xfrm>
        <a:prstGeom prst="triangle">
          <a:avLst/>
        </a:prstGeom>
        <a:solidFill>
          <a:srgbClr val="5239BD"/>
        </a:solidFill>
        <a:ln>
          <a:noFill/>
        </a:ln>
        <a:effectLst>
          <a:outerShdw blurRad="38100" dist="17779" dir="5400000" rotWithShape="0">
            <a:srgbClr val="000000">
              <a:alpha val="4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sp3d extrusionH="28000" prstMaterial="matte"/>
        </a:bodyPr>
        <a:lstStyle/>
        <a:p>
          <a:pPr marL="0" lvl="0" indent="0" algn="ctr" defTabSz="800100">
            <a:lnSpc>
              <a:spcPct val="90000"/>
            </a:lnSpc>
            <a:spcBef>
              <a:spcPct val="0"/>
            </a:spcBef>
            <a:spcAft>
              <a:spcPct val="35000"/>
            </a:spcAft>
            <a:buNone/>
          </a:pPr>
          <a:r>
            <a:rPr lang="en-US" sz="1800" kern="1200"/>
            <a:t>Member</a:t>
          </a:r>
        </a:p>
      </dsp:txBody>
      <dsp:txXfrm>
        <a:off x="1720892" y="2987351"/>
        <a:ext cx="995783" cy="995783"/>
      </dsp:txXfrm>
    </dsp:sp>
    <dsp:sp modelId="{A17C1447-594C-4BB9-A27D-DB32B9144F69}">
      <dsp:nvSpPr>
        <dsp:cNvPr id="0" name=""/>
        <dsp:cNvSpPr/>
      </dsp:nvSpPr>
      <dsp:spPr>
        <a:xfrm rot="10800000">
          <a:off x="2218783" y="1991567"/>
          <a:ext cx="1991567" cy="1991567"/>
        </a:xfrm>
        <a:prstGeom prst="triangle">
          <a:avLst/>
        </a:prstGeom>
        <a:solidFill>
          <a:srgbClr val="5239BD"/>
        </a:solidFill>
        <a:ln>
          <a:noFill/>
        </a:ln>
        <a:effectLst>
          <a:outerShdw blurRad="38100" dist="17779" dir="5400000" rotWithShape="0">
            <a:srgbClr val="000000">
              <a:alpha val="4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sp3d extrusionH="28000" prstMaterial="matte"/>
        </a:bodyPr>
        <a:lstStyle/>
        <a:p>
          <a:pPr marL="0" lvl="0" indent="0" algn="ctr" defTabSz="800100">
            <a:lnSpc>
              <a:spcPct val="90000"/>
            </a:lnSpc>
            <a:spcBef>
              <a:spcPct val="0"/>
            </a:spcBef>
            <a:spcAft>
              <a:spcPct val="35000"/>
            </a:spcAft>
            <a:buNone/>
          </a:pPr>
          <a:r>
            <a:rPr lang="en-US" sz="1800" kern="1200"/>
            <a:t>Owner</a:t>
          </a:r>
        </a:p>
      </dsp:txBody>
      <dsp:txXfrm rot="10800000">
        <a:off x="2716675" y="1991567"/>
        <a:ext cx="995783" cy="995783"/>
      </dsp:txXfrm>
    </dsp:sp>
    <dsp:sp modelId="{A2A77ACF-5D79-474F-A71F-DF306D310D67}">
      <dsp:nvSpPr>
        <dsp:cNvPr id="0" name=""/>
        <dsp:cNvSpPr/>
      </dsp:nvSpPr>
      <dsp:spPr>
        <a:xfrm>
          <a:off x="3214567" y="1991567"/>
          <a:ext cx="1991567" cy="1991567"/>
        </a:xfrm>
        <a:prstGeom prst="triangle">
          <a:avLst/>
        </a:prstGeom>
        <a:solidFill>
          <a:srgbClr val="5239BD"/>
        </a:solidFill>
        <a:ln>
          <a:noFill/>
        </a:ln>
        <a:effectLst>
          <a:outerShdw blurRad="38100" dist="17779" dir="5400000" rotWithShape="0">
            <a:srgbClr val="000000">
              <a:alpha val="4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sp3d extrusionH="28000" prstMaterial="matte"/>
        </a:bodyPr>
        <a:lstStyle/>
        <a:p>
          <a:pPr marL="0" lvl="0" indent="0" algn="ctr" defTabSz="800100">
            <a:lnSpc>
              <a:spcPct val="90000"/>
            </a:lnSpc>
            <a:spcBef>
              <a:spcPct val="0"/>
            </a:spcBef>
            <a:spcAft>
              <a:spcPct val="35000"/>
            </a:spcAft>
            <a:buNone/>
          </a:pPr>
          <a:r>
            <a:rPr lang="en-US" sz="1800" kern="1200"/>
            <a:t>Guest</a:t>
          </a:r>
        </a:p>
      </dsp:txBody>
      <dsp:txXfrm>
        <a:off x="3712459" y="2987351"/>
        <a:ext cx="995783" cy="99578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70766D-91DB-4DED-99A5-57C2DDD16EB1}">
      <dsp:nvSpPr>
        <dsp:cNvPr id="0" name=""/>
        <dsp:cNvSpPr/>
      </dsp:nvSpPr>
      <dsp:spPr>
        <a:xfrm>
          <a:off x="1116733" y="635105"/>
          <a:ext cx="3005087" cy="353539"/>
        </a:xfrm>
        <a:prstGeom prst="rect">
          <a:avLst/>
        </a:prstGeom>
        <a:solidFill>
          <a:srgbClr val="5239BD"/>
        </a:solidFill>
        <a:ln w="19050" cap="flat" cmpd="sng" algn="ctr">
          <a:solidFill>
            <a:srgbClr val="5239BD"/>
          </a:solidFill>
          <a:prstDash val="solid"/>
        </a:ln>
        <a:effectLst/>
      </dsp:spPr>
      <dsp:style>
        <a:lnRef idx="2">
          <a:scrgbClr r="0" g="0" b="0"/>
        </a:lnRef>
        <a:fillRef idx="1">
          <a:scrgbClr r="0" g="0" b="0"/>
        </a:fillRef>
        <a:effectRef idx="0">
          <a:scrgbClr r="0" g="0" b="0"/>
        </a:effectRef>
        <a:fontRef idx="minor">
          <a:schemeClr val="lt1"/>
        </a:fontRef>
      </dsp:style>
    </dsp:sp>
    <dsp:sp modelId="{5E297238-AAED-414C-B814-B36D1D35DFBF}">
      <dsp:nvSpPr>
        <dsp:cNvPr id="0" name=""/>
        <dsp:cNvSpPr/>
      </dsp:nvSpPr>
      <dsp:spPr>
        <a:xfrm>
          <a:off x="1116733" y="767881"/>
          <a:ext cx="220764" cy="220764"/>
        </a:xfrm>
        <a:prstGeom prst="rect">
          <a:avLst/>
        </a:prstGeom>
        <a:noFill/>
        <a:ln w="19050" cap="flat" cmpd="sng" algn="ctr">
          <a:noFill/>
          <a:prstDash val="solid"/>
        </a:ln>
        <a:effectLst/>
      </dsp:spPr>
      <dsp:style>
        <a:lnRef idx="2">
          <a:scrgbClr r="0" g="0" b="0"/>
        </a:lnRef>
        <a:fillRef idx="1">
          <a:scrgbClr r="0" g="0" b="0"/>
        </a:fillRef>
        <a:effectRef idx="0">
          <a:scrgbClr r="0" g="0" b="0"/>
        </a:effectRef>
        <a:fontRef idx="minor"/>
      </dsp:style>
    </dsp:sp>
    <dsp:sp modelId="{A927FC96-0B6A-42B4-AC69-B1FBE533867F}">
      <dsp:nvSpPr>
        <dsp:cNvPr id="0" name=""/>
        <dsp:cNvSpPr/>
      </dsp:nvSpPr>
      <dsp:spPr>
        <a:xfrm>
          <a:off x="1116733" y="0"/>
          <a:ext cx="3005087" cy="6351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l" defTabSz="1066800">
            <a:lnSpc>
              <a:spcPct val="90000"/>
            </a:lnSpc>
            <a:spcBef>
              <a:spcPct val="0"/>
            </a:spcBef>
            <a:spcAft>
              <a:spcPct val="35000"/>
            </a:spcAft>
            <a:buNone/>
          </a:pPr>
          <a:r>
            <a:rPr lang="en-US" sz="2400" b="1" kern="1200">
              <a:solidFill>
                <a:srgbClr val="5239BD"/>
              </a:solidFill>
              <a:latin typeface="+mn-lt"/>
              <a:ea typeface="+mn-ea"/>
              <a:cs typeface="+mn-cs"/>
            </a:rPr>
            <a:t>Considerations</a:t>
          </a:r>
        </a:p>
      </dsp:txBody>
      <dsp:txXfrm>
        <a:off x="1116733" y="0"/>
        <a:ext cx="3005087" cy="635105"/>
      </dsp:txXfrm>
    </dsp:sp>
    <dsp:sp modelId="{E2C28A94-FB29-470D-B330-C92992F60DAA}">
      <dsp:nvSpPr>
        <dsp:cNvPr id="0" name=""/>
        <dsp:cNvSpPr/>
      </dsp:nvSpPr>
      <dsp:spPr>
        <a:xfrm>
          <a:off x="1116733" y="1282476"/>
          <a:ext cx="220759" cy="220759"/>
        </a:xfrm>
        <a:prstGeom prst="rect">
          <a:avLst/>
        </a:prstGeom>
        <a:solidFill>
          <a:schemeClr val="lt1">
            <a:hueOff val="0"/>
            <a:satOff val="0"/>
            <a:lumOff val="0"/>
            <a:alphaOff val="0"/>
          </a:schemeClr>
        </a:solidFill>
        <a:ln w="19050" cap="flat" cmpd="sng" algn="ctr">
          <a:solidFill>
            <a:srgbClr val="000000"/>
          </a:solidFill>
          <a:prstDash val="solid"/>
        </a:ln>
        <a:effectLst/>
      </dsp:spPr>
      <dsp:style>
        <a:lnRef idx="2">
          <a:scrgbClr r="0" g="0" b="0"/>
        </a:lnRef>
        <a:fillRef idx="1">
          <a:scrgbClr r="0" g="0" b="0"/>
        </a:fillRef>
        <a:effectRef idx="0">
          <a:scrgbClr r="0" g="0" b="0"/>
        </a:effectRef>
        <a:fontRef idx="minor"/>
      </dsp:style>
    </dsp:sp>
    <dsp:sp modelId="{0D30C664-7CCD-4E7C-B419-2BBF1748480F}">
      <dsp:nvSpPr>
        <dsp:cNvPr id="0" name=""/>
        <dsp:cNvSpPr/>
      </dsp:nvSpPr>
      <dsp:spPr>
        <a:xfrm>
          <a:off x="1327089" y="1135561"/>
          <a:ext cx="2794731" cy="514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ctr" anchorCtr="0">
          <a:noAutofit/>
        </a:bodyPr>
        <a:lstStyle/>
        <a:p>
          <a:pPr marL="0" lvl="0" indent="0" algn="l" defTabSz="533400">
            <a:lnSpc>
              <a:spcPct val="90000"/>
            </a:lnSpc>
            <a:spcBef>
              <a:spcPct val="0"/>
            </a:spcBef>
            <a:spcAft>
              <a:spcPct val="35000"/>
            </a:spcAft>
            <a:buNone/>
          </a:pPr>
          <a:r>
            <a:rPr lang="en-US" sz="1200" b="1" kern="1200">
              <a:solidFill>
                <a:srgbClr val="000000"/>
              </a:solidFill>
            </a:rPr>
            <a:t>Teams can appear in the Exchange GAL (off by default)</a:t>
          </a:r>
        </a:p>
      </dsp:txBody>
      <dsp:txXfrm>
        <a:off x="1327089" y="1135561"/>
        <a:ext cx="2794731" cy="514590"/>
      </dsp:txXfrm>
    </dsp:sp>
    <dsp:sp modelId="{ADAA0572-92B7-4FF2-A671-D63A20CFC52A}">
      <dsp:nvSpPr>
        <dsp:cNvPr id="0" name=""/>
        <dsp:cNvSpPr/>
      </dsp:nvSpPr>
      <dsp:spPr>
        <a:xfrm>
          <a:off x="1116733" y="1797066"/>
          <a:ext cx="220759" cy="220759"/>
        </a:xfrm>
        <a:prstGeom prst="rect">
          <a:avLst/>
        </a:prstGeom>
        <a:solidFill>
          <a:schemeClr val="lt1">
            <a:hueOff val="0"/>
            <a:satOff val="0"/>
            <a:lumOff val="0"/>
            <a:alphaOff val="0"/>
          </a:schemeClr>
        </a:solidFill>
        <a:ln w="19050" cap="flat" cmpd="sng" algn="ctr">
          <a:solidFill>
            <a:srgbClr val="000000"/>
          </a:solidFill>
          <a:prstDash val="solid"/>
        </a:ln>
        <a:effectLst/>
      </dsp:spPr>
      <dsp:style>
        <a:lnRef idx="2">
          <a:scrgbClr r="0" g="0" b="0"/>
        </a:lnRef>
        <a:fillRef idx="1">
          <a:scrgbClr r="0" g="0" b="0"/>
        </a:fillRef>
        <a:effectRef idx="0">
          <a:scrgbClr r="0" g="0" b="0"/>
        </a:effectRef>
        <a:fontRef idx="minor"/>
      </dsp:style>
    </dsp:sp>
    <dsp:sp modelId="{29E4CB05-B8BB-43B2-9854-8EE1D0139EA2}">
      <dsp:nvSpPr>
        <dsp:cNvPr id="0" name=""/>
        <dsp:cNvSpPr/>
      </dsp:nvSpPr>
      <dsp:spPr>
        <a:xfrm>
          <a:off x="1327089" y="1650151"/>
          <a:ext cx="2794731" cy="514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ctr" anchorCtr="0">
          <a:noAutofit/>
        </a:bodyPr>
        <a:lstStyle/>
        <a:p>
          <a:pPr marL="0" lvl="0" indent="0" algn="l" defTabSz="533400">
            <a:lnSpc>
              <a:spcPct val="90000"/>
            </a:lnSpc>
            <a:spcBef>
              <a:spcPct val="0"/>
            </a:spcBef>
            <a:spcAft>
              <a:spcPct val="35000"/>
            </a:spcAft>
            <a:buNone/>
          </a:pPr>
          <a:r>
            <a:rPr lang="en-US" sz="1200" b="1" kern="1200">
              <a:solidFill>
                <a:srgbClr val="000000"/>
              </a:solidFill>
            </a:rPr>
            <a:t>Email alias’ can be added and primary changed</a:t>
          </a:r>
        </a:p>
      </dsp:txBody>
      <dsp:txXfrm>
        <a:off x="1327089" y="1650151"/>
        <a:ext cx="2794731" cy="514590"/>
      </dsp:txXfrm>
    </dsp:sp>
    <dsp:sp modelId="{5E7F8283-3C2F-4037-A2A3-78AAF454B366}">
      <dsp:nvSpPr>
        <dsp:cNvPr id="0" name=""/>
        <dsp:cNvSpPr/>
      </dsp:nvSpPr>
      <dsp:spPr>
        <a:xfrm>
          <a:off x="4272075" y="635105"/>
          <a:ext cx="3005087" cy="353539"/>
        </a:xfrm>
        <a:prstGeom prst="rect">
          <a:avLst/>
        </a:prstGeom>
        <a:solidFill>
          <a:srgbClr val="5239BD"/>
        </a:solidFill>
        <a:ln w="19050" cap="flat" cmpd="sng" algn="ctr">
          <a:solidFill>
            <a:srgbClr val="5239BD"/>
          </a:solidFill>
          <a:prstDash val="solid"/>
        </a:ln>
        <a:effectLst/>
      </dsp:spPr>
      <dsp:style>
        <a:lnRef idx="2">
          <a:scrgbClr r="0" g="0" b="0"/>
        </a:lnRef>
        <a:fillRef idx="1">
          <a:scrgbClr r="0" g="0" b="0"/>
        </a:fillRef>
        <a:effectRef idx="0">
          <a:scrgbClr r="0" g="0" b="0"/>
        </a:effectRef>
        <a:fontRef idx="minor">
          <a:schemeClr val="lt1"/>
        </a:fontRef>
      </dsp:style>
    </dsp:sp>
    <dsp:sp modelId="{3928DE2B-A87A-4B04-9CC9-FCA0C25F27B8}">
      <dsp:nvSpPr>
        <dsp:cNvPr id="0" name=""/>
        <dsp:cNvSpPr/>
      </dsp:nvSpPr>
      <dsp:spPr>
        <a:xfrm>
          <a:off x="4272075" y="767881"/>
          <a:ext cx="220764" cy="220764"/>
        </a:xfrm>
        <a:prstGeom prst="rect">
          <a:avLst/>
        </a:prstGeom>
        <a:noFill/>
        <a:ln w="19050" cap="flat" cmpd="sng" algn="ctr">
          <a:noFill/>
          <a:prstDash val="solid"/>
        </a:ln>
        <a:effectLst/>
      </dsp:spPr>
      <dsp:style>
        <a:lnRef idx="2">
          <a:scrgbClr r="0" g="0" b="0"/>
        </a:lnRef>
        <a:fillRef idx="1">
          <a:scrgbClr r="0" g="0" b="0"/>
        </a:fillRef>
        <a:effectRef idx="0">
          <a:scrgbClr r="0" g="0" b="0"/>
        </a:effectRef>
        <a:fontRef idx="minor"/>
      </dsp:style>
    </dsp:sp>
    <dsp:sp modelId="{BA01D194-45A8-4A2C-8888-07D6468047E1}">
      <dsp:nvSpPr>
        <dsp:cNvPr id="0" name=""/>
        <dsp:cNvSpPr/>
      </dsp:nvSpPr>
      <dsp:spPr>
        <a:xfrm>
          <a:off x="4272075" y="0"/>
          <a:ext cx="3005087" cy="6351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l" defTabSz="1066800">
            <a:lnSpc>
              <a:spcPct val="90000"/>
            </a:lnSpc>
            <a:spcBef>
              <a:spcPct val="0"/>
            </a:spcBef>
            <a:spcAft>
              <a:spcPct val="35000"/>
            </a:spcAft>
            <a:buNone/>
          </a:pPr>
          <a:r>
            <a:rPr lang="en-US" sz="2400" b="1" kern="1200">
              <a:solidFill>
                <a:srgbClr val="5239BD"/>
              </a:solidFill>
              <a:latin typeface="Segoe UI"/>
              <a:ea typeface="+mn-ea"/>
              <a:cs typeface="+mn-cs"/>
            </a:rPr>
            <a:t>Impacts</a:t>
          </a:r>
        </a:p>
      </dsp:txBody>
      <dsp:txXfrm>
        <a:off x="4272075" y="0"/>
        <a:ext cx="3005087" cy="635105"/>
      </dsp:txXfrm>
    </dsp:sp>
    <dsp:sp modelId="{5DA59147-DF90-4AF0-9977-5ECBA959B681}">
      <dsp:nvSpPr>
        <dsp:cNvPr id="0" name=""/>
        <dsp:cNvSpPr/>
      </dsp:nvSpPr>
      <dsp:spPr>
        <a:xfrm>
          <a:off x="4272075" y="1282476"/>
          <a:ext cx="220759" cy="220759"/>
        </a:xfrm>
        <a:prstGeom prst="rect">
          <a:avLst/>
        </a:prstGeom>
        <a:solidFill>
          <a:schemeClr val="lt1">
            <a:hueOff val="0"/>
            <a:satOff val="0"/>
            <a:lumOff val="0"/>
            <a:alphaOff val="0"/>
          </a:schemeClr>
        </a:solidFill>
        <a:ln w="19050" cap="flat" cmpd="sng" algn="ctr">
          <a:solidFill>
            <a:srgbClr val="000000"/>
          </a:solidFill>
          <a:prstDash val="solid"/>
        </a:ln>
        <a:effectLst/>
      </dsp:spPr>
      <dsp:style>
        <a:lnRef idx="2">
          <a:scrgbClr r="0" g="0" b="0"/>
        </a:lnRef>
        <a:fillRef idx="1">
          <a:scrgbClr r="0" g="0" b="0"/>
        </a:fillRef>
        <a:effectRef idx="0">
          <a:scrgbClr r="0" g="0" b="0"/>
        </a:effectRef>
        <a:fontRef idx="minor"/>
      </dsp:style>
    </dsp:sp>
    <dsp:sp modelId="{C9F965FD-9432-49EC-8AEA-9EBC99341433}">
      <dsp:nvSpPr>
        <dsp:cNvPr id="0" name=""/>
        <dsp:cNvSpPr/>
      </dsp:nvSpPr>
      <dsp:spPr>
        <a:xfrm>
          <a:off x="4482431" y="1064784"/>
          <a:ext cx="2794731" cy="514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232" tIns="78232" rIns="78232" bIns="78232" numCol="1" spcCol="1270" anchor="ctr" anchorCtr="0">
          <a:noAutofit/>
        </a:bodyPr>
        <a:lstStyle/>
        <a:p>
          <a:pPr marL="0" lvl="0" indent="0" algn="l" defTabSz="488950">
            <a:lnSpc>
              <a:spcPct val="90000"/>
            </a:lnSpc>
            <a:spcBef>
              <a:spcPct val="0"/>
            </a:spcBef>
            <a:spcAft>
              <a:spcPct val="35000"/>
            </a:spcAft>
            <a:buNone/>
          </a:pPr>
          <a:r>
            <a:rPr lang="en-US" sz="1100" b="1" kern="1200">
              <a:solidFill>
                <a:srgbClr val="000000"/>
              </a:solidFill>
            </a:rPr>
            <a:t>Teams creation is restricted by controlling M365 Group creation permissions</a:t>
          </a:r>
        </a:p>
      </dsp:txBody>
      <dsp:txXfrm>
        <a:off x="4482431" y="1064784"/>
        <a:ext cx="2794731" cy="514590"/>
      </dsp:txXfrm>
    </dsp:sp>
    <dsp:sp modelId="{333BEBDB-2590-4D06-9F5A-8ABFCAC19C23}">
      <dsp:nvSpPr>
        <dsp:cNvPr id="0" name=""/>
        <dsp:cNvSpPr/>
      </dsp:nvSpPr>
      <dsp:spPr>
        <a:xfrm>
          <a:off x="4272075" y="1797066"/>
          <a:ext cx="220759" cy="220759"/>
        </a:xfrm>
        <a:prstGeom prst="rect">
          <a:avLst/>
        </a:prstGeom>
        <a:solidFill>
          <a:schemeClr val="lt1">
            <a:hueOff val="0"/>
            <a:satOff val="0"/>
            <a:lumOff val="0"/>
            <a:alphaOff val="0"/>
          </a:schemeClr>
        </a:solidFill>
        <a:ln w="19050" cap="flat" cmpd="sng" algn="ctr">
          <a:solidFill>
            <a:srgbClr val="000000"/>
          </a:solidFill>
          <a:prstDash val="solid"/>
        </a:ln>
        <a:effectLst/>
      </dsp:spPr>
      <dsp:style>
        <a:lnRef idx="2">
          <a:scrgbClr r="0" g="0" b="0"/>
        </a:lnRef>
        <a:fillRef idx="1">
          <a:scrgbClr r="0" g="0" b="0"/>
        </a:fillRef>
        <a:effectRef idx="0">
          <a:scrgbClr r="0" g="0" b="0"/>
        </a:effectRef>
        <a:fontRef idx="minor"/>
      </dsp:style>
    </dsp:sp>
    <dsp:sp modelId="{E92AEADC-957F-40EA-8D4B-B825902B28E9}">
      <dsp:nvSpPr>
        <dsp:cNvPr id="0" name=""/>
        <dsp:cNvSpPr/>
      </dsp:nvSpPr>
      <dsp:spPr>
        <a:xfrm>
          <a:off x="4482431" y="1650151"/>
          <a:ext cx="2794731" cy="514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232" tIns="78232" rIns="78232" bIns="78232" numCol="1" spcCol="1270" anchor="ctr" anchorCtr="0">
          <a:noAutofit/>
        </a:bodyPr>
        <a:lstStyle/>
        <a:p>
          <a:pPr marL="0" lvl="0" indent="0" algn="l" defTabSz="488950">
            <a:lnSpc>
              <a:spcPct val="90000"/>
            </a:lnSpc>
            <a:spcBef>
              <a:spcPct val="0"/>
            </a:spcBef>
            <a:spcAft>
              <a:spcPct val="35000"/>
            </a:spcAft>
            <a:buNone/>
          </a:pPr>
          <a:r>
            <a:rPr lang="en-US" sz="1100" b="1" kern="1200">
              <a:solidFill>
                <a:srgbClr val="000000"/>
              </a:solidFill>
            </a:rPr>
            <a:t>Guest Access is Teams is dependent upon Guest Access membership in M365 Groups</a:t>
          </a:r>
        </a:p>
      </dsp:txBody>
      <dsp:txXfrm>
        <a:off x="4482431" y="1650151"/>
        <a:ext cx="2794731" cy="51459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C619AC-B66F-4E95-8ECF-3437F7DB2E9C}">
      <dsp:nvSpPr>
        <dsp:cNvPr id="0" name=""/>
        <dsp:cNvSpPr/>
      </dsp:nvSpPr>
      <dsp:spPr>
        <a:xfrm>
          <a:off x="491111" y="1922"/>
          <a:ext cx="1045591" cy="522795"/>
        </a:xfrm>
        <a:prstGeom prst="roundRect">
          <a:avLst>
            <a:gd name="adj" fmla="val 10000"/>
          </a:avLst>
        </a:prstGeom>
        <a:solidFill>
          <a:schemeClr val="accent1">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lang="en-US" sz="2500" kern="1200"/>
            <a:t>Team1</a:t>
          </a:r>
        </a:p>
      </dsp:txBody>
      <dsp:txXfrm>
        <a:off x="506423" y="17234"/>
        <a:ext cx="1014967" cy="492171"/>
      </dsp:txXfrm>
    </dsp:sp>
    <dsp:sp modelId="{2898292E-3583-4AEE-B961-DA77A61F2570}">
      <dsp:nvSpPr>
        <dsp:cNvPr id="0" name=""/>
        <dsp:cNvSpPr/>
      </dsp:nvSpPr>
      <dsp:spPr>
        <a:xfrm>
          <a:off x="595670" y="524718"/>
          <a:ext cx="104559" cy="392096"/>
        </a:xfrm>
        <a:custGeom>
          <a:avLst/>
          <a:gdLst/>
          <a:ahLst/>
          <a:cxnLst/>
          <a:rect l="0" t="0" r="0" b="0"/>
          <a:pathLst>
            <a:path>
              <a:moveTo>
                <a:pt x="0" y="0"/>
              </a:moveTo>
              <a:lnTo>
                <a:pt x="0" y="392096"/>
              </a:lnTo>
              <a:lnTo>
                <a:pt x="104559" y="392096"/>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B537E77-0C5D-445A-B759-66D4A5915E8E}">
      <dsp:nvSpPr>
        <dsp:cNvPr id="0" name=""/>
        <dsp:cNvSpPr/>
      </dsp:nvSpPr>
      <dsp:spPr>
        <a:xfrm>
          <a:off x="700229" y="655417"/>
          <a:ext cx="836473" cy="52279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en-US" sz="1400" kern="1200"/>
            <a:t>General	</a:t>
          </a:r>
        </a:p>
      </dsp:txBody>
      <dsp:txXfrm>
        <a:off x="715541" y="670729"/>
        <a:ext cx="805849" cy="492171"/>
      </dsp:txXfrm>
    </dsp:sp>
    <dsp:sp modelId="{76A278A6-A8DF-4F09-8DDC-08F3464116F9}">
      <dsp:nvSpPr>
        <dsp:cNvPr id="0" name=""/>
        <dsp:cNvSpPr/>
      </dsp:nvSpPr>
      <dsp:spPr>
        <a:xfrm>
          <a:off x="595670" y="524718"/>
          <a:ext cx="104559" cy="1045591"/>
        </a:xfrm>
        <a:custGeom>
          <a:avLst/>
          <a:gdLst/>
          <a:ahLst/>
          <a:cxnLst/>
          <a:rect l="0" t="0" r="0" b="0"/>
          <a:pathLst>
            <a:path>
              <a:moveTo>
                <a:pt x="0" y="0"/>
              </a:moveTo>
              <a:lnTo>
                <a:pt x="0" y="1045591"/>
              </a:lnTo>
              <a:lnTo>
                <a:pt x="104559" y="1045591"/>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9BBA0D-C0F1-41F5-AEE2-55B4B05A3700}">
      <dsp:nvSpPr>
        <dsp:cNvPr id="0" name=""/>
        <dsp:cNvSpPr/>
      </dsp:nvSpPr>
      <dsp:spPr>
        <a:xfrm>
          <a:off x="700229" y="1308912"/>
          <a:ext cx="836473" cy="52279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en-US" sz="1400" kern="1200"/>
            <a:t>Channel1</a:t>
          </a:r>
        </a:p>
      </dsp:txBody>
      <dsp:txXfrm>
        <a:off x="715541" y="1324224"/>
        <a:ext cx="805849" cy="492171"/>
      </dsp:txXfrm>
    </dsp:sp>
    <dsp:sp modelId="{3C05AC02-70E6-41C8-BD22-552502DAC493}">
      <dsp:nvSpPr>
        <dsp:cNvPr id="0" name=""/>
        <dsp:cNvSpPr/>
      </dsp:nvSpPr>
      <dsp:spPr>
        <a:xfrm>
          <a:off x="595670" y="524718"/>
          <a:ext cx="104559" cy="1699086"/>
        </a:xfrm>
        <a:custGeom>
          <a:avLst/>
          <a:gdLst/>
          <a:ahLst/>
          <a:cxnLst/>
          <a:rect l="0" t="0" r="0" b="0"/>
          <a:pathLst>
            <a:path>
              <a:moveTo>
                <a:pt x="0" y="0"/>
              </a:moveTo>
              <a:lnTo>
                <a:pt x="0" y="1699086"/>
              </a:lnTo>
              <a:lnTo>
                <a:pt x="104559" y="1699086"/>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6B8C456-C3D9-4650-89E0-A84EA776123E}">
      <dsp:nvSpPr>
        <dsp:cNvPr id="0" name=""/>
        <dsp:cNvSpPr/>
      </dsp:nvSpPr>
      <dsp:spPr>
        <a:xfrm>
          <a:off x="700229" y="1962407"/>
          <a:ext cx="836473" cy="52279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en-US" sz="1400" kern="1200"/>
            <a:t>Channel2</a:t>
          </a:r>
        </a:p>
      </dsp:txBody>
      <dsp:txXfrm>
        <a:off x="715541" y="1977719"/>
        <a:ext cx="805849" cy="49217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C619AC-B66F-4E95-8ECF-3437F7DB2E9C}">
      <dsp:nvSpPr>
        <dsp:cNvPr id="0" name=""/>
        <dsp:cNvSpPr/>
      </dsp:nvSpPr>
      <dsp:spPr>
        <a:xfrm>
          <a:off x="6206" y="115"/>
          <a:ext cx="1046791" cy="523395"/>
        </a:xfrm>
        <a:prstGeom prst="roundRect">
          <a:avLst>
            <a:gd name="adj" fmla="val 10000"/>
          </a:avLst>
        </a:prstGeom>
        <a:solidFill>
          <a:schemeClr val="accent1">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1435" tIns="34290" rIns="51435" bIns="34290" numCol="1" spcCol="1270" anchor="ctr" anchorCtr="0">
          <a:noAutofit/>
        </a:bodyPr>
        <a:lstStyle/>
        <a:p>
          <a:pPr marL="0" lvl="0" indent="0" algn="ctr" defTabSz="1200150">
            <a:lnSpc>
              <a:spcPct val="90000"/>
            </a:lnSpc>
            <a:spcBef>
              <a:spcPct val="0"/>
            </a:spcBef>
            <a:spcAft>
              <a:spcPct val="35000"/>
            </a:spcAft>
            <a:buNone/>
          </a:pPr>
          <a:r>
            <a:rPr lang="en-US" sz="2700" kern="1200"/>
            <a:t>User1</a:t>
          </a:r>
        </a:p>
      </dsp:txBody>
      <dsp:txXfrm>
        <a:off x="21536" y="15445"/>
        <a:ext cx="1016131" cy="492735"/>
      </dsp:txXfrm>
    </dsp:sp>
    <dsp:sp modelId="{2898292E-3583-4AEE-B961-DA77A61F2570}">
      <dsp:nvSpPr>
        <dsp:cNvPr id="0" name=""/>
        <dsp:cNvSpPr/>
      </dsp:nvSpPr>
      <dsp:spPr>
        <a:xfrm>
          <a:off x="110885" y="523511"/>
          <a:ext cx="104679" cy="392546"/>
        </a:xfrm>
        <a:custGeom>
          <a:avLst/>
          <a:gdLst/>
          <a:ahLst/>
          <a:cxnLst/>
          <a:rect l="0" t="0" r="0" b="0"/>
          <a:pathLst>
            <a:path>
              <a:moveTo>
                <a:pt x="0" y="0"/>
              </a:moveTo>
              <a:lnTo>
                <a:pt x="0" y="392546"/>
              </a:lnTo>
              <a:lnTo>
                <a:pt x="104679" y="392546"/>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B537E77-0C5D-445A-B759-66D4A5915E8E}">
      <dsp:nvSpPr>
        <dsp:cNvPr id="0" name=""/>
        <dsp:cNvSpPr/>
      </dsp:nvSpPr>
      <dsp:spPr>
        <a:xfrm>
          <a:off x="215564" y="654360"/>
          <a:ext cx="837433" cy="52339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a:lnSpc>
              <a:spcPct val="90000"/>
            </a:lnSpc>
            <a:spcBef>
              <a:spcPct val="0"/>
            </a:spcBef>
            <a:spcAft>
              <a:spcPct val="35000"/>
            </a:spcAft>
            <a:buNone/>
          </a:pPr>
          <a:r>
            <a:rPr lang="en-US" sz="1300" kern="1200"/>
            <a:t>User2	</a:t>
          </a:r>
        </a:p>
      </dsp:txBody>
      <dsp:txXfrm>
        <a:off x="230894" y="669690"/>
        <a:ext cx="806773" cy="492735"/>
      </dsp:txXfrm>
    </dsp:sp>
    <dsp:sp modelId="{76A278A6-A8DF-4F09-8DDC-08F3464116F9}">
      <dsp:nvSpPr>
        <dsp:cNvPr id="0" name=""/>
        <dsp:cNvSpPr/>
      </dsp:nvSpPr>
      <dsp:spPr>
        <a:xfrm>
          <a:off x="110885" y="523511"/>
          <a:ext cx="104679" cy="1046791"/>
        </a:xfrm>
        <a:custGeom>
          <a:avLst/>
          <a:gdLst/>
          <a:ahLst/>
          <a:cxnLst/>
          <a:rect l="0" t="0" r="0" b="0"/>
          <a:pathLst>
            <a:path>
              <a:moveTo>
                <a:pt x="0" y="0"/>
              </a:moveTo>
              <a:lnTo>
                <a:pt x="0" y="1046791"/>
              </a:lnTo>
              <a:lnTo>
                <a:pt x="104679" y="1046791"/>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9BBA0D-C0F1-41F5-AEE2-55B4B05A3700}">
      <dsp:nvSpPr>
        <dsp:cNvPr id="0" name=""/>
        <dsp:cNvSpPr/>
      </dsp:nvSpPr>
      <dsp:spPr>
        <a:xfrm>
          <a:off x="215564" y="1308604"/>
          <a:ext cx="837433" cy="52339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a:lnSpc>
              <a:spcPct val="90000"/>
            </a:lnSpc>
            <a:spcBef>
              <a:spcPct val="0"/>
            </a:spcBef>
            <a:spcAft>
              <a:spcPct val="35000"/>
            </a:spcAft>
            <a:buNone/>
          </a:pPr>
          <a:r>
            <a:rPr lang="en-US" sz="1300" kern="1200"/>
            <a:t>User2 and User3</a:t>
          </a:r>
        </a:p>
      </dsp:txBody>
      <dsp:txXfrm>
        <a:off x="230894" y="1323934"/>
        <a:ext cx="806773" cy="49273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274371-7764-4316-8CBB-77417081DD6A}">
      <dsp:nvSpPr>
        <dsp:cNvPr id="0" name=""/>
        <dsp:cNvSpPr/>
      </dsp:nvSpPr>
      <dsp:spPr>
        <a:xfrm>
          <a:off x="0" y="0"/>
          <a:ext cx="3784767" cy="2487125"/>
        </a:xfrm>
        <a:prstGeom prst="roundRect">
          <a:avLst>
            <a:gd name="adj" fmla="val 10000"/>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…/sites/Team1/Shared Documents</a:t>
          </a:r>
        </a:p>
      </dsp:txBody>
      <dsp:txXfrm>
        <a:off x="0" y="0"/>
        <a:ext cx="3784767" cy="746137"/>
      </dsp:txXfrm>
    </dsp:sp>
    <dsp:sp modelId="{79A2752D-F8D6-481D-A13A-7217DE805430}">
      <dsp:nvSpPr>
        <dsp:cNvPr id="0" name=""/>
        <dsp:cNvSpPr/>
      </dsp:nvSpPr>
      <dsp:spPr>
        <a:xfrm>
          <a:off x="378476" y="746350"/>
          <a:ext cx="3027813" cy="488620"/>
        </a:xfrm>
        <a:prstGeom prst="roundRect">
          <a:avLst>
            <a:gd name="adj" fmla="val 10000"/>
          </a:avLst>
        </a:prstGeom>
        <a:solidFill>
          <a:schemeClr val="lt1">
            <a:hueOff val="0"/>
            <a:satOff val="0"/>
            <a:lumOff val="0"/>
            <a:alphaOff val="0"/>
          </a:schemeClr>
        </a:solidFill>
        <a:ln w="1905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US" sz="1100" kern="1200">
              <a:solidFill>
                <a:schemeClr val="tx2">
                  <a:lumMod val="50000"/>
                </a:schemeClr>
              </a:solidFill>
            </a:rPr>
            <a:t>   …/sites/Team1/Shared Documents/General</a:t>
          </a:r>
          <a:r>
            <a:rPr lang="en-US" sz="1000" kern="1200"/>
            <a:t>	</a:t>
          </a:r>
        </a:p>
      </dsp:txBody>
      <dsp:txXfrm>
        <a:off x="392787" y="760661"/>
        <a:ext cx="2999191" cy="459998"/>
      </dsp:txXfrm>
    </dsp:sp>
    <dsp:sp modelId="{D6175077-157D-4E58-8E05-D0F6BF48AB16}">
      <dsp:nvSpPr>
        <dsp:cNvPr id="0" name=""/>
        <dsp:cNvSpPr/>
      </dsp:nvSpPr>
      <dsp:spPr>
        <a:xfrm>
          <a:off x="378476" y="1310142"/>
          <a:ext cx="3027813" cy="488620"/>
        </a:xfrm>
        <a:prstGeom prst="roundRect">
          <a:avLst>
            <a:gd name="adj" fmla="val 10000"/>
          </a:avLst>
        </a:prstGeom>
        <a:solidFill>
          <a:schemeClr val="lt1">
            <a:hueOff val="0"/>
            <a:satOff val="0"/>
            <a:lumOff val="0"/>
            <a:alphaOff val="0"/>
          </a:schemeClr>
        </a:solidFill>
        <a:ln w="1905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US" sz="1100" kern="1200">
              <a:solidFill>
                <a:schemeClr val="tx2">
                  <a:lumMod val="50000"/>
                </a:schemeClr>
              </a:solidFill>
            </a:rPr>
            <a:t>…/sites/Team1/Shared Documents/Channel1</a:t>
          </a:r>
        </a:p>
      </dsp:txBody>
      <dsp:txXfrm>
        <a:off x="392787" y="1324453"/>
        <a:ext cx="2999191" cy="459998"/>
      </dsp:txXfrm>
    </dsp:sp>
    <dsp:sp modelId="{054BB324-B40D-4F87-9781-4C6E33D7B748}">
      <dsp:nvSpPr>
        <dsp:cNvPr id="0" name=""/>
        <dsp:cNvSpPr/>
      </dsp:nvSpPr>
      <dsp:spPr>
        <a:xfrm>
          <a:off x="378476" y="1873935"/>
          <a:ext cx="3027813" cy="488620"/>
        </a:xfrm>
        <a:prstGeom prst="roundRect">
          <a:avLst>
            <a:gd name="adj" fmla="val 10000"/>
          </a:avLst>
        </a:prstGeom>
        <a:solidFill>
          <a:schemeClr val="lt1">
            <a:hueOff val="0"/>
            <a:satOff val="0"/>
            <a:lumOff val="0"/>
            <a:alphaOff val="0"/>
          </a:schemeClr>
        </a:solidFill>
        <a:ln w="1905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US" sz="1100" kern="1200">
              <a:solidFill>
                <a:schemeClr val="tx2">
                  <a:lumMod val="50000"/>
                </a:schemeClr>
              </a:solidFill>
            </a:rPr>
            <a:t>…/sites/Team1/Shared Documents/Channel2</a:t>
          </a:r>
        </a:p>
      </dsp:txBody>
      <dsp:txXfrm>
        <a:off x="392787" y="1888246"/>
        <a:ext cx="2999191" cy="45999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4.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1D0CB2F-F0BF-435A-A27A-2EC15087F634}" type="datetime8">
              <a:rPr lang="en-US" smtClean="0">
                <a:latin typeface="Segoe UI" pitchFamily="34" charset="0"/>
              </a:rPr>
              <a:t>9/28/2022 12:53 PM</a:t>
            </a:fld>
            <a:endParaRPr lang="en-US">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D18B56EA-E28F-4F92-9F16-7A6F2501B303}" type="datetime8">
              <a:rPr lang="en-US" smtClean="0"/>
              <a:t>9/28/2022 12:41 PM</a:t>
            </a:fld>
            <a:endParaRPr lang="en-US"/>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techcommunity.microsoft.com/t5/microsoft-teams-blog/what-s-new-in-microsoft-teams-october-2021/ba-p/2824105" TargetMode="External"/><Relationship Id="rId2" Type="http://schemas.openxmlformats.org/officeDocument/2006/relationships/slide" Target="../slides/slide14.xml"/><Relationship Id="rId1" Type="http://schemas.openxmlformats.org/officeDocument/2006/relationships/notesMaster" Target="../notesMasters/notesMaster1.xml"/><Relationship Id="rId4" Type="http://schemas.openxmlformats.org/officeDocument/2006/relationships/hyperlink" Target="https://techcommunity.microsoft.com/t5/microsoft-teams-blog/updated-navigation-in-microsoft-teams-admin-center-makes-it/ba-p/2801281"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docs.microsoft.com/en-us/microsoftteams/upgrade-plan-journey-prerequisites"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docs.microsoft.com/en-us/MicrosoftTeams/get-started-with-teams-templates"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docs.microsoft.com/en-us/MicrosoftTeams/get-started-with-teams-templates"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preview.flow.microsoft.com/en-us/search/?q=teams"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preview.flow.microsoft.com/en-us/search/?q=teams"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docs.microsoft.com/en-us/azure/active-directory/users-groups-roles/licensing-groups-assign"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docs.microsoft.com/en-us/microsoftteams/communicate-with-users-from-other-organizations#compare-external-and-guest-access"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docs.microsoft.com/en-us/microsoftteams/communicate-with-users-from-other-organizations#compare-external-and-guest-access" TargetMode="External"/><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docs.microsoft.com/en-us/microsoftteams/assign-policies#precedence-rules"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s://docs.microsoft.com/en-us/powershell/module/teams/?view=teams-ps" TargetMode="External"/><Relationship Id="rId2" Type="http://schemas.openxmlformats.org/officeDocument/2006/relationships/slide" Target="../slides/slide35.xml"/><Relationship Id="rId1" Type="http://schemas.openxmlformats.org/officeDocument/2006/relationships/notesMaster" Target="../notesMasters/notesMaster1.xml"/><Relationship Id="rId5" Type="http://schemas.openxmlformats.org/officeDocument/2006/relationships/hyperlink" Target="https://docs.microsoft.com/en-gb/microsoftteams/teams-powershell-install" TargetMode="External"/><Relationship Id="rId4" Type="http://schemas.openxmlformats.org/officeDocument/2006/relationships/hyperlink" Target="https://www.powershellgallery.com/packages/MicrosoftTeams/2.0.0" TargetMode="Externa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docs.microsoft.com/en-us/powershell/module/teams/?view=teams-ps" TargetMode="External"/><Relationship Id="rId2" Type="http://schemas.openxmlformats.org/officeDocument/2006/relationships/slide" Target="../slides/slide36.xml"/><Relationship Id="rId1" Type="http://schemas.openxmlformats.org/officeDocument/2006/relationships/notesMaster" Target="../notesMasters/notesMaster1.xml"/><Relationship Id="rId4" Type="http://schemas.openxmlformats.org/officeDocument/2006/relationships/hyperlink" Target="https://www.powershellgallery.com/packages/MicrosoftTeams/1.1.6" TargetMode="Externa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docs.microsoft.com/en-us/graph/teams-concept-overview" TargetMode="External"/><Relationship Id="rId2" Type="http://schemas.openxmlformats.org/officeDocument/2006/relationships/slide" Target="../slides/slide38.xml"/><Relationship Id="rId1" Type="http://schemas.openxmlformats.org/officeDocument/2006/relationships/notesMaster" Target="../notesMasters/notesMaster1.xml"/><Relationship Id="rId4" Type="http://schemas.openxmlformats.org/officeDocument/2006/relationships/hyperlink" Target="https://docs.microsoft.com/en-us/graph/api/resources/teams-api-overview?view=graph-rest-1.0" TargetMode="Externa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s://developer.microsoft.com/en-us/graph/graph-explorer"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3" Type="http://schemas.openxmlformats.org/officeDocument/2006/relationships/hyperlink" Target="https://teams.microsoft.com/downloads" TargetMode="External"/><Relationship Id="rId2" Type="http://schemas.openxmlformats.org/officeDocument/2006/relationships/slide" Target="../slides/slide40.xml"/><Relationship Id="rId1" Type="http://schemas.openxmlformats.org/officeDocument/2006/relationships/notesMaster" Target="../notesMasters/notesMaster1.xml"/><Relationship Id="rId4" Type="http://schemas.openxmlformats.org/officeDocument/2006/relationships/hyperlink" Target="https://docs.microsoft.com/en-us/microsoftteams/get-clients" TargetMode="Externa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3" Type="http://schemas.openxmlformats.org/officeDocument/2006/relationships/hyperlink" Target="https://www.microsoft.com/en-us/download/details.aspx?id=53885" TargetMode="External"/><Relationship Id="rId2" Type="http://schemas.openxmlformats.org/officeDocument/2006/relationships/slide" Target="../slides/slide51.xml"/><Relationship Id="rId1" Type="http://schemas.openxmlformats.org/officeDocument/2006/relationships/notesMaster" Target="../notesMasters/notesMaster1.xml"/><Relationship Id="rId4" Type="http://schemas.openxmlformats.org/officeDocument/2006/relationships/hyperlink" Target="https://docs.microsoft.com/en-us/skypeforbusiness/optimizing-your-network/media-quality-and-network-connectivity-performance#measuring-network-performance" TargetMode="Externa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3" Type="http://schemas.openxmlformats.org/officeDocument/2006/relationships/hyperlink" Target="https://docs.microsoft.com/en-us/microsoftteams/office-365-groups" TargetMode="External"/><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3" Type="http://schemas.openxmlformats.org/officeDocument/2006/relationships/hyperlink" Target="https://docs.microsoft.com/en-us/azure/active-directory/users-groups-roles/groups-restore-deleted" TargetMode="External"/><Relationship Id="rId2" Type="http://schemas.openxmlformats.org/officeDocument/2006/relationships/slide" Target="../slides/slide56.xml"/><Relationship Id="rId1" Type="http://schemas.openxmlformats.org/officeDocument/2006/relationships/notesMaster" Target="../notesMasters/notesMaster1.xml"/><Relationship Id="rId4" Type="http://schemas.openxmlformats.org/officeDocument/2006/relationships/hyperlink" Target="https://docs.microsoft.com/en-us/microsoft-365/admin/create-groups/restore-deleted-group?view=o365-worldwide#restore-a-group-in-the-microsoft-365-admin-center" TargetMode="External"/></Relationships>
</file>

<file path=ppt/notesSlides/_rels/notesSlide57.xml.rels><?xml version="1.0" encoding="UTF-8" standalone="yes"?>
<Relationships xmlns="http://schemas.openxmlformats.org/package/2006/relationships"><Relationship Id="rId3" Type="http://schemas.openxmlformats.org/officeDocument/2006/relationships/hyperlink" Target="https://support.microsoft.com/en-us/office/assign-a-new-owner-to-an-orphaned-group-86bb3db6-8857-45d1-95c8-f6d540e45732?ui=en-us&amp;rs=en-us&amp;ad=us" TargetMode="External"/><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3" Type="http://schemas.openxmlformats.org/officeDocument/2006/relationships/hyperlink" Target="https://docs.microsoft.com/en-us/powershell/module/teams/add-teamuser?view=teams-ps" TargetMode="External"/><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3" Type="http://schemas.openxmlformats.org/officeDocument/2006/relationships/hyperlink" Target="https://docs.microsoft.com/en-us/microsoft-365/admin/create-groups/restore-deleted-group?view=o365-worldwide#restore-a-group-in-the-microsoft-365-admin-center" TargetMode="External"/><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3" Type="http://schemas.openxmlformats.org/officeDocument/2006/relationships/hyperlink" Target="https://techcommunity.microsoft.com/t5/Microsoft-Teams-Blog/Microsoft-Teams-supports-eDiscovery-for-Teams-users-in-a/ba-p/200009" TargetMode="External"/><Relationship Id="rId2" Type="http://schemas.openxmlformats.org/officeDocument/2006/relationships/slide" Target="../slides/slide61.xml"/><Relationship Id="rId1" Type="http://schemas.openxmlformats.org/officeDocument/2006/relationships/notesMaster" Target="../notesMasters/notesMaster1.xml"/><Relationship Id="rId4" Type="http://schemas.openxmlformats.org/officeDocument/2006/relationships/hyperlink" Target="https://docs.microsoft.com/en-us/MicrosoftTeams/exchange-teams-interact" TargetMode="External"/></Relationships>
</file>

<file path=ppt/notesSlides/_rels/notesSlide62.xml.rels><?xml version="1.0" encoding="UTF-8" standalone="yes"?>
<Relationships xmlns="http://schemas.openxmlformats.org/package/2006/relationships"><Relationship Id="rId3" Type="http://schemas.openxmlformats.org/officeDocument/2006/relationships/hyperlink" Target="https://docs.microsoft.com/en-us/MicrosoftTeams/sharepoint-onedrive-interact" TargetMode="External"/><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3" Type="http://schemas.openxmlformats.org/officeDocument/2006/relationships/hyperlink" Target="https://docs.microsoft.com/en-us/MicrosoftTeams/sharepoint-onedrive-interact" TargetMode="External"/><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3" Type="http://schemas.openxmlformats.org/officeDocument/2006/relationships/hyperlink" Target="https://docs.microsoft.com/en-us/MicrosoftTeams/private-channels#private-channel-sharepoint-sites" TargetMode="External"/><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3" Type="http://schemas.openxmlformats.org/officeDocument/2006/relationships/hyperlink" Target="https://docs.microsoft.com/en-us/microsoft-365/admin/create-groups/groups-naming-policy?view=o365-worldwide" TargetMode="External"/><Relationship Id="rId2" Type="http://schemas.openxmlformats.org/officeDocument/2006/relationships/slide" Target="../slides/slide66.xml"/><Relationship Id="rId1" Type="http://schemas.openxmlformats.org/officeDocument/2006/relationships/notesMaster" Target="../notesMasters/notesMaster1.xml"/><Relationship Id="rId5" Type="http://schemas.openxmlformats.org/officeDocument/2006/relationships/hyperlink" Target="https://azure.microsoft.com/en-us/pricing/details/active-directory/external-identities/" TargetMode="External"/><Relationship Id="rId4" Type="http://schemas.openxmlformats.org/officeDocument/2006/relationships/hyperlink" Target="https://docs.microsoft.com/en-us/azure/active-directory/external-identities/external-identities-pricing#about-monthly-active-users-mau-billing" TargetMode="Externa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3" Type="http://schemas.openxmlformats.org/officeDocument/2006/relationships/hyperlink" Target="https://docs.microsoft.com/en-us/microsoftteams/audit-log-events#teams-activities" TargetMode="External"/><Relationship Id="rId2" Type="http://schemas.openxmlformats.org/officeDocument/2006/relationships/slide" Target="../slides/slide68.xml"/><Relationship Id="rId1" Type="http://schemas.openxmlformats.org/officeDocument/2006/relationships/notesMaster" Target="../notesMasters/notesMaster1.xml"/><Relationship Id="rId5" Type="http://schemas.openxmlformats.org/officeDocument/2006/relationships/hyperlink" Target="https://azure.microsoft.com/en-us/services/azure-sentinel/" TargetMode="External"/><Relationship Id="rId4" Type="http://schemas.openxmlformats.org/officeDocument/2006/relationships/hyperlink" Target="https://docs.microsoft.com/en-us/microsoft-365/compliance/turn-audit-log-search-on-or-off?view=o365-worldwide" TargetMode="Externa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12:41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a:t>
            </a:fld>
            <a:endParaRPr lang="en-US"/>
          </a:p>
        </p:txBody>
      </p:sp>
    </p:spTree>
    <p:extLst>
      <p:ext uri="{BB962C8B-B14F-4D97-AF65-F5344CB8AC3E}">
        <p14:creationId xmlns:p14="http://schemas.microsoft.com/office/powerpoint/2010/main" val="19773718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2</a:t>
            </a:fld>
            <a:endParaRPr lang="en-US"/>
          </a:p>
        </p:txBody>
      </p:sp>
    </p:spTree>
    <p:extLst>
      <p:ext uri="{BB962C8B-B14F-4D97-AF65-F5344CB8AC3E}">
        <p14:creationId xmlns:p14="http://schemas.microsoft.com/office/powerpoint/2010/main" val="506312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kern="1200" dirty="0">
                <a:effectLst/>
                <a:latin typeface="Calibri" panose="020F0502020204030204" pitchFamily="34" charset="0"/>
                <a:ea typeface="Times New Roman" panose="02020603050405020304" pitchFamily="18" charset="0"/>
              </a:rPr>
              <a:t>Microsoft built Microsoft Teams – in response to the</a:t>
            </a:r>
            <a:r>
              <a:rPr lang="en-US" kern="1200" baseline="0" dirty="0">
                <a:effectLst/>
                <a:latin typeface="Calibri" panose="020F0502020204030204" pitchFamily="34" charset="0"/>
                <a:ea typeface="Times New Roman" panose="02020603050405020304" pitchFamily="18" charset="0"/>
              </a:rPr>
              <a:t> evolution of collaboration in the modern workplace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kern="1200" baseline="0" dirty="0">
              <a:effectLst/>
              <a:latin typeface="Calibri" panose="020F0502020204030204" pitchFamily="34" charset="0"/>
              <a:ea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kern="1200" dirty="0">
                <a:effectLst/>
                <a:latin typeface="Calibri" panose="020F0502020204030204" pitchFamily="34" charset="0"/>
                <a:ea typeface="Times New Roman" panose="02020603050405020304" pitchFamily="18" charset="0"/>
              </a:rPr>
              <a:t>Microsoft Teams delivers on four core promises to create a digital workspace for high performing teams.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kern="1200" dirty="0">
              <a:effectLst/>
              <a:latin typeface="Calibri" panose="020F0502020204030204" pitchFamily="34" charset="0"/>
              <a:ea typeface="Times New Roman" panose="02020603050405020304" pitchFamily="18" charset="0"/>
            </a:endParaRPr>
          </a:p>
          <a:p>
            <a:pPr marL="171450" indent="-171450">
              <a:buFont typeface="Arial" panose="020B0604020202020204" pitchFamily="34" charset="0"/>
              <a:buChar char="•"/>
            </a:pPr>
            <a:r>
              <a:rPr lang="en-US" sz="900" kern="1200" dirty="0">
                <a:solidFill>
                  <a:schemeClr val="tx1"/>
                </a:solidFill>
                <a:effectLst/>
                <a:latin typeface="Segoe UI Light" pitchFamily="34" charset="0"/>
                <a:ea typeface="+mn-ea"/>
                <a:cs typeface="+mn-cs"/>
              </a:rPr>
              <a:t>First, Microsoft Teams is the hub for teamwork within Office 365. Microsoft Teams solves for the collaboration and communication needs of a diverse workforce. </a:t>
            </a:r>
          </a:p>
          <a:p>
            <a:pPr marL="171450" indent="-171450">
              <a:buFont typeface="Arial" panose="020B0604020202020204" pitchFamily="34" charset="0"/>
              <a:buChar char="•"/>
            </a:pPr>
            <a:endParaRPr lang="en-US" sz="900" kern="1200" dirty="0">
              <a:solidFill>
                <a:schemeClr val="tx1"/>
              </a:solidFill>
              <a:effectLst/>
              <a:latin typeface="Segoe UI Light" pitchFamily="34" charset="0"/>
              <a:ea typeface="+mn-ea"/>
              <a:cs typeface="+mn-cs"/>
            </a:endParaRPr>
          </a:p>
          <a:p>
            <a:pPr marL="171450" indent="-171450">
              <a:buFont typeface="Arial" panose="020B0604020202020204" pitchFamily="34" charset="0"/>
              <a:buChar char="•"/>
            </a:pPr>
            <a:r>
              <a:rPr lang="en-US" sz="900" kern="1200" dirty="0">
                <a:solidFill>
                  <a:schemeClr val="tx1"/>
                </a:solidFill>
                <a:effectLst/>
                <a:latin typeface="Segoe UI Light" pitchFamily="34" charset="0"/>
                <a:ea typeface="+mn-ea"/>
                <a:cs typeface="+mn-cs"/>
              </a:rPr>
              <a:t>When it comes to chat, Microsoft Teams is fast, fluid, low-overhead,</a:t>
            </a:r>
            <a:r>
              <a:rPr lang="en-US" sz="900" kern="1200" baseline="0" dirty="0">
                <a:solidFill>
                  <a:schemeClr val="tx1"/>
                </a:solidFill>
                <a:effectLst/>
                <a:latin typeface="Segoe UI Light" pitchFamily="34" charset="0"/>
                <a:ea typeface="+mn-ea"/>
                <a:cs typeface="+mn-cs"/>
              </a:rPr>
              <a:t> and instantly familiar, making it easier than ever to share information and accelerate decision making.</a:t>
            </a:r>
          </a:p>
          <a:p>
            <a:pPr marL="171450" indent="-171450">
              <a:buFont typeface="Arial" panose="020B0604020202020204" pitchFamily="34" charset="0"/>
              <a:buChar char="•"/>
            </a:pPr>
            <a:endParaRPr lang="en-US" sz="900" kern="1200" dirty="0">
              <a:solidFill>
                <a:schemeClr val="tx1"/>
              </a:solidFill>
              <a:effectLst/>
              <a:latin typeface="Segoe UI Light" pitchFamily="34" charset="0"/>
              <a:ea typeface="+mn-ea"/>
              <a:cs typeface="+mn-cs"/>
            </a:endParaRPr>
          </a:p>
          <a:p>
            <a:pPr marL="171450" indent="-171450">
              <a:buFont typeface="Arial" panose="020B0604020202020204" pitchFamily="34" charset="0"/>
              <a:buChar char="•"/>
            </a:pPr>
            <a:r>
              <a:rPr lang="en-US" sz="900" kern="1200" dirty="0">
                <a:solidFill>
                  <a:schemeClr val="tx1"/>
                </a:solidFill>
                <a:effectLst/>
                <a:latin typeface="Segoe UI Light" pitchFamily="34" charset="0"/>
                <a:ea typeface="+mn-ea"/>
                <a:cs typeface="+mn-cs"/>
              </a:rPr>
              <a:t>The Office apps and services that people use every day - Word, Excel, SharePoint are all built-in, so people have the information and tools they need right within the context of Microsoft Teams. </a:t>
            </a:r>
            <a:endParaRPr lang="en-US" dirty="0">
              <a:effectLst/>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effectLst/>
              </a:rPr>
              <a:t>Most importantly Microsoft Teams comes with the enterprise grade security and compliance that you come to expect from Office 365.</a:t>
            </a:r>
          </a:p>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9/28/2022 12:42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8007617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The structure of Teams and how it works as the hub will be discussed a lot in this workshop as it combines many aspects of M365</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b="1" dirty="0"/>
              <a:t>Teams clients</a:t>
            </a:r>
            <a:r>
              <a:rPr lang="en-US" dirty="0"/>
              <a:t>: At the surface we have the Teams application that is available across multiple different platforms</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b="1" dirty="0"/>
              <a:t>Office 365 platform and services</a:t>
            </a:r>
            <a:r>
              <a:rPr lang="en-US" dirty="0"/>
              <a:t>: Teams is dependent on the existing stack and access limitations in other services will affect the experience.</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b="0" dirty="0"/>
              <a:t>The</a:t>
            </a:r>
            <a:r>
              <a:rPr lang="en-US" b="1" dirty="0"/>
              <a:t> Teams services </a:t>
            </a:r>
            <a:r>
              <a:rPr lang="en-US" b="0" dirty="0"/>
              <a:t>provides the </a:t>
            </a:r>
            <a:r>
              <a:rPr lang="en-US" dirty="0"/>
              <a:t>Modern Chat experience </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b="1" dirty="0"/>
              <a:t>Azure</a:t>
            </a:r>
            <a:r>
              <a:rPr lang="en-US" dirty="0"/>
              <a:t>: Azure manages Teams identity and authentication</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b="1" dirty="0"/>
              <a:t>Skype infrastructure</a:t>
            </a:r>
            <a:r>
              <a:rPr lang="en-US" dirty="0"/>
              <a:t>: Although calling and meeting experience is new the infrastructure is used from Skype for Business </a:t>
            </a:r>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9/28/2022 12:42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6420685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a:t>Teams features are built on our well-established services:</a:t>
            </a:r>
          </a:p>
          <a:p>
            <a:pPr marL="171450" indent="-171450">
              <a:buFont typeface="Arial" panose="020B0604020202020204" pitchFamily="34" charset="0"/>
              <a:buChar char="•"/>
            </a:pPr>
            <a:r>
              <a:rPr lang="en-US"/>
              <a:t>Exchange Online</a:t>
            </a:r>
          </a:p>
          <a:p>
            <a:pPr marL="171450" indent="-171450">
              <a:buFont typeface="Arial" panose="020B0604020202020204" pitchFamily="34" charset="0"/>
              <a:buChar char="•"/>
            </a:pPr>
            <a:r>
              <a:rPr lang="en-US"/>
              <a:t>SfBO</a:t>
            </a:r>
          </a:p>
          <a:p>
            <a:pPr marL="171450" indent="-171450">
              <a:buFont typeface="Arial" panose="020B0604020202020204" pitchFamily="34" charset="0"/>
              <a:buChar char="•"/>
            </a:pPr>
            <a:r>
              <a:rPr lang="en-US"/>
              <a:t>SharePoint Online</a:t>
            </a:r>
          </a:p>
          <a:p>
            <a:pPr marL="171450" indent="-171450">
              <a:buFont typeface="Arial" panose="020B0604020202020204" pitchFamily="34" charset="0"/>
              <a:buChar char="•"/>
            </a:pPr>
            <a:r>
              <a:rPr lang="en-US"/>
              <a:t>OneDrive</a:t>
            </a:r>
          </a:p>
          <a:p>
            <a:pPr marL="171450" indent="-171450">
              <a:buFont typeface="Arial" panose="020B0604020202020204" pitchFamily="34" charset="0"/>
              <a:buChar char="•"/>
            </a:pPr>
            <a:r>
              <a:rPr lang="en-US"/>
              <a:t>Azure AD </a:t>
            </a:r>
            <a:r>
              <a:rPr lang="en-GB"/>
              <a:t>for authentication, guest access, conditional access and governance. </a:t>
            </a:r>
          </a:p>
          <a:p>
            <a:pPr marL="0" indent="0">
              <a:buFont typeface="Arial" panose="020B0604020202020204" pitchFamily="34" charset="0"/>
              <a:buNone/>
            </a:pPr>
            <a:endParaRPr lang="en-US"/>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398463"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B0BD91-A332-4638-9D55-E1550E13BA63}" type="datetime8">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9/28/2022 12:42 PM</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42309607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So what are the Microsoft Teams Service Dependencies?</a:t>
            </a:r>
          </a:p>
          <a:p>
            <a:endParaRPr lang="en-US" b="1" dirty="0"/>
          </a:p>
          <a:p>
            <a:r>
              <a:rPr lang="en-US" b="1" dirty="0"/>
              <a:t>Chat</a:t>
            </a:r>
            <a:r>
              <a:rPr lang="en-US" dirty="0"/>
              <a:t>:</a:t>
            </a:r>
          </a:p>
          <a:p>
            <a:r>
              <a:rPr lang="en-US" dirty="0"/>
              <a:t>1 to 1 chat and group chats use the Teams chat service and are journaled to exchange online (Stored in a hidden folder in the user's mailbox for eDiscovery purposes)</a:t>
            </a:r>
          </a:p>
          <a:p>
            <a:endParaRPr lang="en-US" b="1" dirty="0"/>
          </a:p>
          <a:p>
            <a:r>
              <a:rPr lang="en-US" b="1" dirty="0"/>
              <a:t>Teams:</a:t>
            </a:r>
          </a:p>
          <a:p>
            <a:r>
              <a:rPr lang="en-US" b="0" dirty="0"/>
              <a:t>Teams are linked to an Office 365 groups so channel messages are stored in the groups mailbox. </a:t>
            </a:r>
          </a:p>
          <a:p>
            <a:endParaRPr lang="en-US" b="0" dirty="0"/>
          </a:p>
          <a:p>
            <a:r>
              <a:rPr lang="en-US" b="0" dirty="0"/>
              <a:t>Files and wiki are stored in a linked SharePoint team site.</a:t>
            </a:r>
          </a:p>
          <a:p>
            <a:endParaRPr lang="en-US" b="0" dirty="0"/>
          </a:p>
          <a:p>
            <a:endParaRPr lang="en-US" b="0" dirty="0"/>
          </a:p>
          <a:p>
            <a:pPr marL="0" marR="0" lvl="0" indent="0" algn="l" defTabSz="932742" rtl="0" eaLnBrk="1" fontAlgn="auto" latinLnBrk="0" hangingPunct="1">
              <a:lnSpc>
                <a:spcPct val="90000"/>
              </a:lnSpc>
              <a:spcBef>
                <a:spcPts val="0"/>
              </a:spcBef>
              <a:spcAft>
                <a:spcPts val="340"/>
              </a:spcAft>
              <a:buClrTx/>
              <a:buSzTx/>
              <a:buFontTx/>
              <a:buNone/>
              <a:tabLst/>
              <a:defRPr/>
            </a:pPr>
            <a:r>
              <a:rPr lang="en-US" b="1" dirty="0"/>
              <a:t>Meeting and calls:</a:t>
            </a:r>
          </a:p>
          <a:p>
            <a:pPr marL="0" marR="0" lvl="0" indent="0" algn="l" defTabSz="932742" rtl="0" eaLnBrk="1" fontAlgn="auto" latinLnBrk="0" hangingPunct="1">
              <a:lnSpc>
                <a:spcPct val="90000"/>
              </a:lnSpc>
              <a:spcBef>
                <a:spcPts val="0"/>
              </a:spcBef>
              <a:spcAft>
                <a:spcPts val="340"/>
              </a:spcAft>
              <a:buClrTx/>
              <a:buSzTx/>
              <a:buFontTx/>
              <a:buNone/>
              <a:tabLst/>
              <a:defRPr/>
            </a:pPr>
            <a:r>
              <a:rPr lang="en-US" b="0" dirty="0"/>
              <a:t>Meetings and calls use the N</a:t>
            </a:r>
            <a:r>
              <a:rPr lang="en-GB" b="0" i="0" dirty="0">
                <a:solidFill>
                  <a:srgbClr val="333333"/>
                </a:solidFill>
                <a:effectLst/>
                <a:latin typeface="SegoeUI"/>
              </a:rPr>
              <a:t>ext generation calling and meeting infrastructure services.  And call summary and meeting summary are stored in the users mailbox.</a:t>
            </a:r>
          </a:p>
          <a:p>
            <a:pPr marL="0" marR="0" lvl="0" indent="0" algn="l" defTabSz="932742" rtl="0" eaLnBrk="1" fontAlgn="auto" latinLnBrk="0" hangingPunct="1">
              <a:lnSpc>
                <a:spcPct val="90000"/>
              </a:lnSpc>
              <a:spcBef>
                <a:spcPts val="0"/>
              </a:spcBef>
              <a:spcAft>
                <a:spcPts val="340"/>
              </a:spcAft>
              <a:buClrTx/>
              <a:buSzTx/>
              <a:buFontTx/>
              <a:buNone/>
              <a:tabLst/>
              <a:defRPr/>
            </a:pPr>
            <a:endParaRPr lang="en-GB" b="0" i="0" dirty="0">
              <a:solidFill>
                <a:srgbClr val="333333"/>
              </a:solidFill>
              <a:effectLst/>
              <a:latin typeface="SegoeUI"/>
            </a:endParaRPr>
          </a:p>
          <a:p>
            <a:pPr marL="0" marR="0" lvl="0" indent="0" algn="l" defTabSz="932742" rtl="0" eaLnBrk="1" fontAlgn="auto" latinLnBrk="0" hangingPunct="1">
              <a:lnSpc>
                <a:spcPct val="90000"/>
              </a:lnSpc>
              <a:spcBef>
                <a:spcPts val="0"/>
              </a:spcBef>
              <a:spcAft>
                <a:spcPts val="340"/>
              </a:spcAft>
              <a:buClrTx/>
              <a:buSzTx/>
              <a:buFontTx/>
              <a:buNone/>
              <a:tabLst/>
              <a:defRPr/>
            </a:pPr>
            <a:endParaRPr lang="en-GB" b="1" i="0" dirty="0">
              <a:solidFill>
                <a:srgbClr val="333333"/>
              </a:solidFill>
              <a:effectLst/>
              <a:latin typeface="SegoeUI"/>
            </a:endParaRPr>
          </a:p>
          <a:p>
            <a:pPr marL="0" marR="0" lvl="0" indent="0" algn="l" defTabSz="932742" rtl="0" eaLnBrk="1" fontAlgn="auto" latinLnBrk="0" hangingPunct="1">
              <a:lnSpc>
                <a:spcPct val="90000"/>
              </a:lnSpc>
              <a:spcBef>
                <a:spcPts val="0"/>
              </a:spcBef>
              <a:spcAft>
                <a:spcPts val="340"/>
              </a:spcAft>
              <a:buClrTx/>
              <a:buSzTx/>
              <a:buFontTx/>
              <a:buNone/>
              <a:tabLst/>
              <a:defRPr/>
            </a:pPr>
            <a:r>
              <a:rPr lang="en-GB" b="1" i="0" dirty="0">
                <a:solidFill>
                  <a:srgbClr val="333333"/>
                </a:solidFill>
                <a:effectLst/>
                <a:latin typeface="SegoeUI"/>
              </a:rPr>
              <a:t>Files: </a:t>
            </a:r>
            <a:r>
              <a:rPr lang="en-GB" b="0" i="0" dirty="0">
                <a:solidFill>
                  <a:srgbClr val="333333"/>
                </a:solidFill>
                <a:effectLst/>
                <a:latin typeface="SegoeUI"/>
              </a:rPr>
              <a:t>Files shared in chat are stored in </a:t>
            </a:r>
            <a:r>
              <a:rPr lang="en-GB" b="0" i="0" dirty="0" err="1">
                <a:solidFill>
                  <a:srgbClr val="333333"/>
                </a:solidFill>
                <a:effectLst/>
                <a:latin typeface="SegoeUI"/>
              </a:rPr>
              <a:t>Onedrive</a:t>
            </a:r>
            <a:endParaRPr lang="en-US" b="1" dirty="0"/>
          </a:p>
          <a:p>
            <a:endParaRPr lang="en-US" b="0" dirty="0"/>
          </a:p>
          <a:p>
            <a:endParaRPr lang="en-US" b="0" dirty="0"/>
          </a:p>
          <a:p>
            <a:r>
              <a:rPr lang="en-US" b="1" dirty="0"/>
              <a:t>Conditional access: </a:t>
            </a:r>
          </a:p>
          <a:p>
            <a:r>
              <a:rPr lang="en-US" b="0" dirty="0"/>
              <a:t>If you are planning on creating conditional access rules to block access it’s important, these dependencies and respected.</a:t>
            </a:r>
          </a:p>
          <a:p>
            <a:endParaRPr lang="en-US" b="0" dirty="0"/>
          </a:p>
          <a:p>
            <a:r>
              <a:rPr lang="en-US" b="0" dirty="0"/>
              <a:t>For example if you limited SharePoint online access to your offices IP address your users would have a mixed experience in Teams when working from home.</a:t>
            </a:r>
          </a:p>
          <a:p>
            <a:endParaRPr lang="en-US" b="0"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9/28/2022 12:42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9989615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9/28/2022 12:42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C5F9F4F4-E4A5-47D1-ACA5-563C02B4D929}"/>
              </a:ext>
            </a:extLst>
          </p:cNvPr>
          <p:cNvSpPr>
            <a:spLocks noGrp="1"/>
          </p:cNvSpPr>
          <p:nvPr>
            <p:ph type="body" idx="1"/>
          </p:nvPr>
        </p:nvSpPr>
        <p:spPr/>
        <p:txBody>
          <a:bodyPr/>
          <a:lstStyle/>
          <a:p>
            <a:r>
              <a:rPr lang="en-US" dirty="0"/>
              <a:t>High level overview of the Architecture of Teams</a:t>
            </a:r>
          </a:p>
          <a:p>
            <a:endParaRPr lang="en-US" dirty="0"/>
          </a:p>
          <a:p>
            <a:r>
              <a:rPr lang="en-US" dirty="0"/>
              <a:t>The Teams app for both Windows and Mac is built on the open source Electron Framework</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MRU: Most recently used</a:t>
            </a:r>
          </a:p>
          <a:p>
            <a:endParaRPr lang="en-US" dirty="0"/>
          </a:p>
        </p:txBody>
      </p:sp>
    </p:spTree>
    <p:extLst>
      <p:ext uri="{BB962C8B-B14F-4D97-AF65-F5344CB8AC3E}">
        <p14:creationId xmlns:p14="http://schemas.microsoft.com/office/powerpoint/2010/main" val="40124337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r>
              <a:rPr lang="en-GB"/>
              <a:t>If users are reporting issues, check the Service Health page before troubleshooting</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endParaRPr lang="en-GB"/>
          </a:p>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r>
              <a:rPr lang="en-GB" b="1" u="sng"/>
              <a:t>Useful </a:t>
            </a:r>
            <a:r>
              <a:rPr lang="en-GB" b="1" i="0" u="sng">
                <a:solidFill>
                  <a:srgbClr val="333333"/>
                </a:solidFill>
                <a:effectLst/>
                <a:latin typeface="SegoeUI"/>
              </a:rPr>
              <a:t>information</a:t>
            </a:r>
          </a:p>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r>
              <a:rPr lang="en-GB"/>
              <a:t>How to check Office 365 service health- https://docs.microsoft.com/en-us/office365/enterprise/view-service-health</a:t>
            </a:r>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9/28/2022 12:42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442990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r>
              <a:rPr lang="en-GB" sz="900" dirty="0">
                <a:solidFill>
                  <a:srgbClr val="000000"/>
                </a:solidFill>
              </a:rPr>
              <a:t>You also have the ability to subscribe to </a:t>
            </a:r>
            <a:r>
              <a:rPr lang="en-GB" sz="900" i="0" dirty="0">
                <a:solidFill>
                  <a:srgbClr val="000000"/>
                </a:solidFill>
                <a:effectLst/>
              </a:rPr>
              <a:t>weekly email digest for major updates and data privacy messages (Add distribution list)</a:t>
            </a:r>
          </a:p>
          <a:p>
            <a:pPr marL="0" marR="0" lvl="0" indent="0" algn="l" defTabSz="932742" rtl="0" eaLnBrk="1" fontAlgn="auto" latinLnBrk="0" hangingPunct="1">
              <a:lnSpc>
                <a:spcPct val="90000"/>
              </a:lnSpc>
              <a:spcBef>
                <a:spcPts val="0"/>
              </a:spcBef>
              <a:spcAft>
                <a:spcPts val="340"/>
              </a:spcAft>
              <a:buClrTx/>
              <a:buSzTx/>
              <a:buFontTx/>
              <a:buNone/>
              <a:tabLst/>
              <a:defRPr/>
            </a:pPr>
            <a:endParaRPr lang="en-GB" dirty="0"/>
          </a:p>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r>
              <a:rPr lang="en-GB" b="1" u="sng" dirty="0"/>
              <a:t>Useful </a:t>
            </a:r>
            <a:r>
              <a:rPr lang="en-GB" b="1" i="0" u="sng" dirty="0">
                <a:solidFill>
                  <a:srgbClr val="333333"/>
                </a:solidFill>
                <a:effectLst/>
                <a:latin typeface="SegoeUI"/>
              </a:rPr>
              <a:t>information</a:t>
            </a:r>
          </a:p>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r>
              <a:rPr lang="en-GB" dirty="0"/>
              <a:t>Link to message </a:t>
            </a:r>
            <a:r>
              <a:rPr lang="en-GB" dirty="0" err="1"/>
              <a:t>center</a:t>
            </a:r>
            <a:r>
              <a:rPr lang="en-GB" dirty="0"/>
              <a:t> (need to be logged in as admin) - https://admin.microsoft.com/AdminPortal/Home#/MessageCenter</a:t>
            </a:r>
          </a:p>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endParaRPr lang="en-GB" b="1" dirty="0"/>
          </a:p>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r>
              <a:rPr lang="en-GB" b="1" dirty="0"/>
              <a:t>*Refer to Demo Guide for details on how to do this </a:t>
            </a:r>
            <a:r>
              <a:rPr lang="en-GB" b="1" dirty="0" err="1"/>
              <a:t>p.X</a:t>
            </a:r>
            <a:endParaRPr lang="en-GB" b="1" dirty="0"/>
          </a:p>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endParaRPr lang="en-GB" dirty="0"/>
          </a:p>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endParaRPr lang="en-GB"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9/28/2022 12:42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683239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US"/>
              <a:t>Key Points:</a:t>
            </a:r>
          </a:p>
          <a:p>
            <a:pPr marL="171450" indent="-171450">
              <a:buFont typeface="Arial" panose="020B0604020202020204" pitchFamily="34" charset="0"/>
              <a:buChar char="•"/>
            </a:pPr>
            <a:r>
              <a:rPr lang="en-US"/>
              <a:t>To be a Teams admin in your org you will need more than just Teams admin rights!</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10</a:t>
            </a:fld>
            <a:endParaRPr lang="en-US"/>
          </a:p>
        </p:txBody>
      </p:sp>
    </p:spTree>
    <p:extLst>
      <p:ext uri="{BB962C8B-B14F-4D97-AF65-F5344CB8AC3E}">
        <p14:creationId xmlns:p14="http://schemas.microsoft.com/office/powerpoint/2010/main" val="12021768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US" sz="900"/>
              <a:t>Key Points: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US" sz="900" b="0" kern="1200" baseline="0"/>
              <a:t>Teams Device Administrator – NEW! – Manage Teams devices such as Microsoft Teams Rooms (MTR), collaboration bars etc.</a:t>
            </a:r>
            <a:endParaRPr lang="en-US" b="0"/>
          </a:p>
          <a:p>
            <a:pPr marL="0" marR="0" lvl="0" indent="0" algn="l" defTabSz="932742" rtl="0" eaLnBrk="1" fontAlgn="auto" latinLnBrk="0" hangingPunct="1">
              <a:lnSpc>
                <a:spcPct val="90000"/>
              </a:lnSpc>
              <a:spcBef>
                <a:spcPts val="0"/>
              </a:spcBef>
              <a:spcAft>
                <a:spcPts val="340"/>
              </a:spcAft>
              <a:buClrTx/>
              <a:buSzTx/>
              <a:buFontTx/>
              <a:buNone/>
              <a:tabLst/>
              <a:defRPr/>
            </a:pPr>
            <a:endParaRPr lang="en-US" sz="900"/>
          </a:p>
          <a:p>
            <a:pPr marL="0" marR="0" lvl="0" indent="0" algn="l" defTabSz="932742" rtl="0" eaLnBrk="1" fontAlgn="auto" latinLnBrk="0" hangingPunct="1">
              <a:lnSpc>
                <a:spcPct val="90000"/>
              </a:lnSpc>
              <a:spcBef>
                <a:spcPts val="0"/>
              </a:spcBef>
              <a:spcAft>
                <a:spcPts val="340"/>
              </a:spcAft>
              <a:buClrTx/>
              <a:buSzTx/>
              <a:buFontTx/>
              <a:buNone/>
              <a:tabLst/>
              <a:defRPr/>
            </a:pPr>
            <a:r>
              <a:rPr lang="en-GB"/>
              <a:t>Use Microsoft Teams administrator roles to manage Teams - https://docs.microsoft.com/en-us/microsoftteams/using-admin-roles </a:t>
            </a:r>
          </a:p>
          <a:p>
            <a:pPr marL="0" marR="0" lvl="0" indent="0" algn="l" defTabSz="932742" rtl="0" eaLnBrk="1" fontAlgn="auto" latinLnBrk="0" hangingPunct="1">
              <a:lnSpc>
                <a:spcPct val="90000"/>
              </a:lnSpc>
              <a:spcBef>
                <a:spcPts val="0"/>
              </a:spcBef>
              <a:spcAft>
                <a:spcPts val="340"/>
              </a:spcAft>
              <a:buClrTx/>
              <a:buSzTx/>
              <a:buFontTx/>
              <a:buNone/>
              <a:tabLst/>
              <a:defRPr/>
            </a:pPr>
            <a:endParaRPr lang="en-GB" b="1"/>
          </a:p>
          <a:p>
            <a:endParaRPr lang="en-GB"/>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11</a:t>
            </a:fld>
            <a:endParaRPr lang="en-US"/>
          </a:p>
        </p:txBody>
      </p:sp>
    </p:spTree>
    <p:extLst>
      <p:ext uri="{BB962C8B-B14F-4D97-AF65-F5344CB8AC3E}">
        <p14:creationId xmlns:p14="http://schemas.microsoft.com/office/powerpoint/2010/main" val="36322057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r>
              <a:rPr lang="en-US" sz="2000" dirty="0"/>
              <a:t>Key Points:</a:t>
            </a:r>
          </a:p>
          <a:p>
            <a:pPr marL="342900" lvl="0" indent="-342900">
              <a:buFont typeface="Arial" panose="020B0604020202020204" pitchFamily="34" charset="0"/>
              <a:buChar char="•"/>
            </a:pPr>
            <a:r>
              <a:rPr lang="en-AU" sz="2000" dirty="0"/>
              <a:t>It is important for Teams to be fully configured before users can access the service. </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12</a:t>
            </a:fld>
            <a:endParaRPr lang="en-US"/>
          </a:p>
        </p:txBody>
      </p:sp>
    </p:spTree>
    <p:extLst>
      <p:ext uri="{BB962C8B-B14F-4D97-AF65-F5344CB8AC3E}">
        <p14:creationId xmlns:p14="http://schemas.microsoft.com/office/powerpoint/2010/main" val="21881044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Key Points:</a:t>
            </a:r>
          </a:p>
          <a:p>
            <a:pPr marL="171450" indent="-171450">
              <a:buFont typeface="Arial" panose="020B0604020202020204" pitchFamily="34" charset="0"/>
              <a:buChar char="•"/>
            </a:pPr>
            <a:r>
              <a:rPr lang="en-US" b="0"/>
              <a:t>Explain the types of configuration within each of these headings (demo on portal if needed)</a:t>
            </a:r>
          </a:p>
          <a:p>
            <a:pPr marL="171450" indent="-171450">
              <a:buFont typeface="Arial" panose="020B0604020202020204" pitchFamily="34" charset="0"/>
              <a:buChar char="•"/>
            </a:pPr>
            <a:endParaRPr lang="en-US" b="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13</a:t>
            </a:fld>
            <a:endParaRPr lang="en-US"/>
          </a:p>
        </p:txBody>
      </p:sp>
    </p:spTree>
    <p:extLst>
      <p:ext uri="{BB962C8B-B14F-4D97-AF65-F5344CB8AC3E}">
        <p14:creationId xmlns:p14="http://schemas.microsoft.com/office/powerpoint/2010/main" val="16243733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Key Points:</a:t>
            </a:r>
          </a:p>
          <a:p>
            <a:pPr marL="171450" indent="-171450">
              <a:buFont typeface="Arial" panose="020B0604020202020204" pitchFamily="34" charset="0"/>
              <a:buChar char="•"/>
            </a:pPr>
            <a:r>
              <a:rPr lang="en-US" b="0" dirty="0"/>
              <a:t>Explain the types of configuration within each of these headings (demo on portal if needed)</a:t>
            </a:r>
          </a:p>
          <a:p>
            <a:pPr marL="171450" indent="-171450">
              <a:buFont typeface="Arial" panose="020B0604020202020204" pitchFamily="34" charset="0"/>
              <a:buChar char="•"/>
            </a:pPr>
            <a:endParaRPr lang="en-US" b="0" dirty="0"/>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US" sz="900" dirty="0">
                <a:solidFill>
                  <a:srgbClr val="333333"/>
                </a:solidFill>
              </a:rPr>
              <a:t>T</a:t>
            </a:r>
            <a:r>
              <a:rPr lang="en-US" sz="900" b="0" i="0" dirty="0">
                <a:solidFill>
                  <a:srgbClr val="333333"/>
                </a:solidFill>
                <a:effectLst/>
              </a:rPr>
              <a:t>he left navigation bar in the Teams Admin Center has been reorganized.  The new left navigation bar organizes the Teams Admin Center into more closely related features, making it easier to find relevant and related tasks to complete set up and deployment.  </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endParaRPr lang="en-US" sz="900" b="0" i="0" dirty="0">
              <a:solidFill>
                <a:srgbClr val="333333"/>
              </a:solidFill>
              <a:effectLst/>
            </a:endParaRPr>
          </a:p>
          <a:p>
            <a:pPr>
              <a:lnSpc>
                <a:spcPct val="90000"/>
              </a:lnSpc>
              <a:spcAft>
                <a:spcPts val="600"/>
              </a:spcAft>
            </a:pPr>
            <a:r>
              <a:rPr lang="en-US" sz="900" b="0" i="0" dirty="0">
                <a:solidFill>
                  <a:srgbClr val="333333"/>
                </a:solidFill>
                <a:effectLst/>
                <a:latin typeface="+mj-lt"/>
              </a:rPr>
              <a:t>What has changed, start from October 2021 ?</a:t>
            </a:r>
            <a:endParaRPr lang="en-US" sz="900" b="1" dirty="0">
              <a:gradFill>
                <a:gsLst>
                  <a:gs pos="2917">
                    <a:schemeClr val="tx1"/>
                  </a:gs>
                  <a:gs pos="30000">
                    <a:schemeClr val="tx1"/>
                  </a:gs>
                </a:gsLst>
                <a:lin ang="5400000" scaled="0"/>
              </a:gradFill>
              <a:latin typeface="+mj-lt"/>
              <a:cs typeface="Segoe UI" panose="020B0502040204020203" pitchFamily="34" charset="0"/>
            </a:endParaRPr>
          </a:p>
          <a:p>
            <a:pPr marL="285750" indent="-285750">
              <a:lnSpc>
                <a:spcPct val="90000"/>
              </a:lnSpc>
              <a:spcAft>
                <a:spcPts val="600"/>
              </a:spcAft>
              <a:buFont typeface="Arial" panose="020B0604020202020204" pitchFamily="34" charset="0"/>
              <a:buChar char="•"/>
            </a:pPr>
            <a:r>
              <a:rPr lang="en-US" sz="900" b="1" dirty="0">
                <a:gradFill>
                  <a:gsLst>
                    <a:gs pos="2917">
                      <a:schemeClr val="tx1"/>
                    </a:gs>
                    <a:gs pos="30000">
                      <a:schemeClr val="tx1"/>
                    </a:gs>
                  </a:gsLst>
                  <a:lin ang="5400000" scaled="0"/>
                </a:gradFill>
                <a:cs typeface="Segoe UI" panose="020B0502040204020203" pitchFamily="34" charset="0"/>
              </a:rPr>
              <a:t>Teams</a:t>
            </a:r>
          </a:p>
          <a:p>
            <a:pPr marL="285750" indent="-285750">
              <a:lnSpc>
                <a:spcPct val="90000"/>
              </a:lnSpc>
              <a:spcAft>
                <a:spcPts val="600"/>
              </a:spcAft>
              <a:buFont typeface="Arial" panose="020B0604020202020204" pitchFamily="34" charset="0"/>
              <a:buChar char="•"/>
            </a:pPr>
            <a:r>
              <a:rPr lang="en-US" sz="900" b="1" dirty="0">
                <a:gradFill>
                  <a:gsLst>
                    <a:gs pos="2917">
                      <a:schemeClr val="tx1"/>
                    </a:gs>
                    <a:gs pos="30000">
                      <a:schemeClr val="tx1"/>
                    </a:gs>
                  </a:gsLst>
                  <a:lin ang="5400000" scaled="0"/>
                </a:gradFill>
                <a:cs typeface="Segoe UI" panose="020B0502040204020203" pitchFamily="34" charset="0"/>
              </a:rPr>
              <a:t>Teams Devices</a:t>
            </a:r>
          </a:p>
          <a:p>
            <a:pPr marL="285750" indent="-285750">
              <a:lnSpc>
                <a:spcPct val="90000"/>
              </a:lnSpc>
              <a:spcAft>
                <a:spcPts val="600"/>
              </a:spcAft>
              <a:buFont typeface="Arial" panose="020B0604020202020204" pitchFamily="34" charset="0"/>
              <a:buChar char="•"/>
            </a:pPr>
            <a:r>
              <a:rPr lang="en-US" sz="900" b="1" dirty="0">
                <a:gradFill>
                  <a:gsLst>
                    <a:gs pos="2917">
                      <a:schemeClr val="tx1"/>
                    </a:gs>
                    <a:gs pos="30000">
                      <a:schemeClr val="tx1"/>
                    </a:gs>
                  </a:gsLst>
                  <a:lin ang="5400000" scaled="0"/>
                </a:gradFill>
                <a:cs typeface="Segoe UI" panose="020B0502040204020203" pitchFamily="34" charset="0"/>
              </a:rPr>
              <a:t>Users</a:t>
            </a:r>
          </a:p>
          <a:p>
            <a:pPr marL="285750" indent="-285750">
              <a:lnSpc>
                <a:spcPct val="90000"/>
              </a:lnSpc>
              <a:spcAft>
                <a:spcPts val="600"/>
              </a:spcAft>
              <a:buFont typeface="Arial" panose="020B0604020202020204" pitchFamily="34" charset="0"/>
              <a:buChar char="•"/>
            </a:pPr>
            <a:r>
              <a:rPr lang="en-US" sz="900" b="1" dirty="0">
                <a:gradFill>
                  <a:gsLst>
                    <a:gs pos="2917">
                      <a:schemeClr val="tx1"/>
                    </a:gs>
                    <a:gs pos="30000">
                      <a:schemeClr val="tx1"/>
                    </a:gs>
                  </a:gsLst>
                  <a:lin ang="5400000" scaled="0"/>
                </a:gradFill>
                <a:cs typeface="Segoe UI" panose="020B0502040204020203" pitchFamily="34" charset="0"/>
              </a:rPr>
              <a:t>Voice</a:t>
            </a:r>
          </a:p>
          <a:p>
            <a:pPr marL="285750" indent="-285750">
              <a:lnSpc>
                <a:spcPct val="90000"/>
              </a:lnSpc>
              <a:spcAft>
                <a:spcPts val="600"/>
              </a:spcAft>
              <a:buFont typeface="Arial" panose="020B0604020202020204" pitchFamily="34" charset="0"/>
              <a:buChar char="•"/>
            </a:pPr>
            <a:r>
              <a:rPr lang="en-US" sz="900" b="1" dirty="0">
                <a:gradFill>
                  <a:gsLst>
                    <a:gs pos="2917">
                      <a:schemeClr val="tx1"/>
                    </a:gs>
                    <a:gs pos="30000">
                      <a:schemeClr val="tx1"/>
                    </a:gs>
                  </a:gsLst>
                  <a:lin ang="5400000" scaled="0"/>
                </a:gradFill>
                <a:cs typeface="Segoe UI" panose="020B0502040204020203" pitchFamily="34" charset="0"/>
              </a:rPr>
              <a:t>Analytics &amp; Reports</a:t>
            </a:r>
          </a:p>
          <a:p>
            <a:pPr marL="285750" indent="-285750">
              <a:lnSpc>
                <a:spcPct val="90000"/>
              </a:lnSpc>
              <a:spcAft>
                <a:spcPts val="600"/>
              </a:spcAft>
              <a:buFont typeface="Arial" panose="020B0604020202020204" pitchFamily="34" charset="0"/>
              <a:buChar char="•"/>
            </a:pPr>
            <a:endParaRPr lang="en-US" sz="900" b="1" i="0" dirty="0">
              <a:gradFill>
                <a:gsLst>
                  <a:gs pos="2917">
                    <a:schemeClr val="tx1"/>
                  </a:gs>
                  <a:gs pos="30000">
                    <a:schemeClr val="tx1"/>
                  </a:gs>
                </a:gsLst>
                <a:lin ang="5400000" scaled="0"/>
              </a:gradFill>
              <a:effectLst/>
              <a:cs typeface="Segoe UI" panose="020B0502040204020203" pitchFamily="34" charset="0"/>
            </a:endParaRPr>
          </a:p>
          <a:p>
            <a:pPr marL="285750" indent="-285750">
              <a:lnSpc>
                <a:spcPct val="90000"/>
              </a:lnSpc>
              <a:spcAft>
                <a:spcPts val="600"/>
              </a:spcAft>
              <a:buFont typeface="Arial" panose="020B0604020202020204" pitchFamily="34" charset="0"/>
              <a:buChar char="•"/>
            </a:pPr>
            <a:endParaRPr lang="en-US" sz="900" b="1" i="0" dirty="0">
              <a:gradFill>
                <a:gsLst>
                  <a:gs pos="2917">
                    <a:schemeClr val="tx1"/>
                  </a:gs>
                  <a:gs pos="30000">
                    <a:schemeClr val="tx1"/>
                  </a:gs>
                </a:gsLst>
                <a:lin ang="5400000" scaled="0"/>
              </a:gradFill>
              <a:effectLst/>
              <a:cs typeface="Segoe UI" panose="020B0502040204020203" pitchFamily="34" charset="0"/>
            </a:endParaRPr>
          </a:p>
          <a:p>
            <a:pPr marL="0" marR="0" lvl="0" indent="0" algn="l" defTabSz="932742" rtl="0" eaLnBrk="1" fontAlgn="auto" latinLnBrk="0" hangingPunct="1">
              <a:lnSpc>
                <a:spcPct val="90000"/>
              </a:lnSpc>
              <a:spcBef>
                <a:spcPts val="0"/>
              </a:spcBef>
              <a:spcAft>
                <a:spcPts val="600"/>
              </a:spcAft>
              <a:buClrTx/>
              <a:buSzTx/>
              <a:buFont typeface="Arial" panose="020B0604020202020204" pitchFamily="34" charset="0"/>
              <a:buNone/>
              <a:tabLst/>
              <a:defRPr/>
            </a:pPr>
            <a:r>
              <a:rPr lang="en-US" sz="900" b="1" dirty="0"/>
              <a:t>Reference: </a:t>
            </a:r>
            <a:r>
              <a:rPr lang="en-US" sz="900" b="1" dirty="0">
                <a:hlinkClick r:id="rId3"/>
              </a:rPr>
              <a:t>What’s New in Microsoft Teams</a:t>
            </a:r>
            <a:endParaRPr lang="en-US" sz="900" b="1" dirty="0"/>
          </a:p>
          <a:p>
            <a:pPr marL="0" marR="0" lvl="0" indent="0" algn="l" defTabSz="932742" rtl="0" eaLnBrk="1" fontAlgn="auto" latinLnBrk="0" hangingPunct="1">
              <a:lnSpc>
                <a:spcPct val="90000"/>
              </a:lnSpc>
              <a:spcBef>
                <a:spcPts val="0"/>
              </a:spcBef>
              <a:spcAft>
                <a:spcPts val="600"/>
              </a:spcAft>
              <a:buClrTx/>
              <a:buSzTx/>
              <a:buFont typeface="Arial" panose="020B0604020202020204" pitchFamily="34" charset="0"/>
              <a:buNone/>
              <a:tabLst/>
              <a:defRPr/>
            </a:pPr>
            <a:r>
              <a:rPr lang="en-US" sz="900" b="1" dirty="0"/>
              <a:t>Reference: </a:t>
            </a:r>
            <a:r>
              <a:rPr lang="en-US" sz="900" b="1" dirty="0">
                <a:hlinkClick r:id="rId4"/>
              </a:rPr>
              <a:t>Updated Navigation in Teams Admin Center</a:t>
            </a:r>
            <a:endParaRPr lang="en-US" sz="900" b="1" dirty="0"/>
          </a:p>
          <a:p>
            <a:pPr marL="0" indent="0">
              <a:lnSpc>
                <a:spcPct val="90000"/>
              </a:lnSpc>
              <a:spcAft>
                <a:spcPts val="600"/>
              </a:spcAft>
              <a:buFont typeface="Arial" panose="020B0604020202020204" pitchFamily="34" charset="0"/>
              <a:buNone/>
            </a:pPr>
            <a:endParaRPr lang="en-US" sz="900" b="0" i="0" dirty="0">
              <a:solidFill>
                <a:srgbClr val="333333"/>
              </a:solidFill>
              <a:effectLst/>
            </a:endParaRPr>
          </a:p>
          <a:p>
            <a:pPr marL="171450" indent="-171450">
              <a:buFont typeface="Arial" panose="020B0604020202020204" pitchFamily="34" charset="0"/>
              <a:buChar char="•"/>
            </a:pPr>
            <a:endParaRPr lang="en-US" b="0" dirty="0"/>
          </a:p>
          <a:p>
            <a:pPr marL="171450" indent="-171450">
              <a:buFont typeface="Arial" panose="020B0604020202020204" pitchFamily="34" charset="0"/>
              <a:buChar char="•"/>
            </a:pPr>
            <a:endParaRPr lang="en-US" b="0"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14</a:t>
            </a:fld>
            <a:endParaRPr lang="en-US"/>
          </a:p>
        </p:txBody>
      </p:sp>
    </p:spTree>
    <p:extLst>
      <p:ext uri="{BB962C8B-B14F-4D97-AF65-F5344CB8AC3E}">
        <p14:creationId xmlns:p14="http://schemas.microsoft.com/office/powerpoint/2010/main" val="23184442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Key Points:</a:t>
            </a:r>
          </a:p>
          <a:p>
            <a:pPr marL="171450" indent="-171450">
              <a:buFont typeface="Arial" panose="020B0604020202020204" pitchFamily="34" charset="0"/>
              <a:buChar char="•"/>
            </a:pPr>
            <a:r>
              <a:rPr lang="en-US" dirty="0"/>
              <a:t>No need to read these out word for word, maybe just cover off the key non PSTN policies </a:t>
            </a:r>
          </a:p>
          <a:p>
            <a:pPr marL="171450" indent="-171450">
              <a:buFont typeface="Arial" panose="020B0604020202020204" pitchFamily="34" charset="0"/>
              <a:buChar char="•"/>
            </a:pPr>
            <a:r>
              <a:rPr lang="en-US" b="0" dirty="0"/>
              <a:t>Explain the types of configuration within each of these headings (demo on portal if needed)</a:t>
            </a:r>
          </a:p>
          <a:p>
            <a:endParaRPr lang="en-US" dirty="0"/>
          </a:p>
          <a:p>
            <a:pPr marL="0" marR="0" lvl="0" indent="0" algn="l" defTabSz="932742" rtl="0" eaLnBrk="1" fontAlgn="auto" latinLnBrk="0" hangingPunct="1">
              <a:lnSpc>
                <a:spcPct val="90000"/>
              </a:lnSpc>
              <a:spcBef>
                <a:spcPts val="0"/>
              </a:spcBef>
              <a:spcAft>
                <a:spcPts val="340"/>
              </a:spcAft>
              <a:buClrTx/>
              <a:buSzTx/>
              <a:buFontTx/>
              <a:buNone/>
              <a:tabLst/>
              <a:defRPr/>
            </a:pPr>
            <a:r>
              <a:rPr lang="en-US" b="0" dirty="0"/>
              <a:t>!In the management interface section we discuss how to assign policies!</a:t>
            </a:r>
          </a:p>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15</a:t>
            </a:fld>
            <a:endParaRPr lang="en-US"/>
          </a:p>
        </p:txBody>
      </p:sp>
    </p:spTree>
    <p:extLst>
      <p:ext uri="{BB962C8B-B14F-4D97-AF65-F5344CB8AC3E}">
        <p14:creationId xmlns:p14="http://schemas.microsoft.com/office/powerpoint/2010/main" val="10628909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US"/>
              <a:t>Key Points:</a:t>
            </a:r>
          </a:p>
          <a:p>
            <a:pPr marL="171450" indent="-171450">
              <a:buFont typeface="Arial" panose="020B0604020202020204" pitchFamily="34" charset="0"/>
              <a:buChar char="•"/>
            </a:pPr>
            <a:r>
              <a:rPr lang="en-US"/>
              <a:t>Teams can be created in several ways, both from the user side, and the admin side.</a:t>
            </a:r>
          </a:p>
          <a:p>
            <a:pPr marL="171450" indent="-171450">
              <a:buFont typeface="Arial" panose="020B0604020202020204" pitchFamily="34" charset="0"/>
              <a:buChar char="•"/>
            </a:pPr>
            <a:r>
              <a:rPr lang="en-US"/>
              <a:t>When I say “end users will normally make Teams from the client” I mean a fancy solution could be provided. Such as Power App which a user fills out details which automatically provisions Teams.</a:t>
            </a:r>
          </a:p>
          <a:p>
            <a:pPr marL="171450" indent="-171450">
              <a:buFont typeface="Arial" panose="020B0604020202020204" pitchFamily="34" charset="0"/>
              <a:buChar char="•"/>
            </a:pPr>
            <a:r>
              <a:rPr lang="en-US"/>
              <a:t>If an org want’s to automatically deploy Teams/Channels for users, then PowerShell or Graph API can be used.</a:t>
            </a:r>
          </a:p>
          <a:p>
            <a:pPr marL="171450" indent="-171450">
              <a:buFont typeface="Arial" panose="020B0604020202020204" pitchFamily="34" charset="0"/>
              <a:buChar char="•"/>
            </a:pPr>
            <a:r>
              <a:rPr lang="en-US"/>
              <a:t>Graph API is by far the most powerful and flexible solution for automatically deploying Teams/Channels/Apps</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12:41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16</a:t>
            </a:fld>
            <a:endParaRPr lang="en-US"/>
          </a:p>
        </p:txBody>
      </p:sp>
    </p:spTree>
    <p:extLst>
      <p:ext uri="{BB962C8B-B14F-4D97-AF65-F5344CB8AC3E}">
        <p14:creationId xmlns:p14="http://schemas.microsoft.com/office/powerpoint/2010/main" val="36476446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2468563"/>
            <a:ext cx="7680325" cy="4321175"/>
          </a:xfrm>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US" dirty="0"/>
              <a:t>Key Points:</a:t>
            </a:r>
          </a:p>
          <a:p>
            <a:pPr marL="171450" indent="-171450">
              <a:buFont typeface="Arial" panose="020B0604020202020204" pitchFamily="34" charset="0"/>
              <a:buChar char="•"/>
            </a:pPr>
            <a:r>
              <a:rPr lang="en-US" dirty="0">
                <a:cs typeface="Segoe UI Light"/>
              </a:rPr>
              <a:t>At a high level we should 1) Configure the tenant and service 2) License and rollout to test users 3) License and rollout to pilot users 4) License and rollout to entire org</a:t>
            </a:r>
          </a:p>
          <a:p>
            <a:pPr marL="171450" indent="-171450">
              <a:buFont typeface="Arial" panose="020B0604020202020204" pitchFamily="34" charset="0"/>
              <a:buChar char="•"/>
            </a:pPr>
            <a:endParaRPr lang="en-US" dirty="0">
              <a:cs typeface="Segoe UI Light"/>
            </a:endParaRPr>
          </a:p>
          <a:p>
            <a:pPr marL="0" indent="0">
              <a:buFont typeface="Arial" panose="020B0604020202020204" pitchFamily="34" charset="0"/>
              <a:buNone/>
            </a:pPr>
            <a:r>
              <a:rPr lang="en-GB" dirty="0">
                <a:cs typeface="Segoe UI Light"/>
              </a:rPr>
              <a:t>Prerequisites and environmental dependencies for Teams - </a:t>
            </a:r>
            <a:r>
              <a:rPr lang="en-GB" dirty="0">
                <a:hlinkClick r:id="rId3"/>
              </a:rPr>
              <a:t>https://docs.microsoft.com/en-us/microsoftteams/upgrade-plan-journey-prerequisites</a:t>
            </a:r>
            <a:endParaRPr lang="en-US" dirty="0">
              <a:cs typeface="Segoe UI Light"/>
            </a:endParaRPr>
          </a:p>
          <a:p>
            <a:pPr marL="171450" indent="-171450">
              <a:buFont typeface="Arial" panose="020B0604020202020204" pitchFamily="34" charset="0"/>
              <a:buChar char="•"/>
            </a:pPr>
            <a:endParaRPr lang="en-US" dirty="0">
              <a:cs typeface="Segoe UI Light"/>
            </a:endParaRPr>
          </a:p>
          <a:p>
            <a:pPr marL="171450" indent="-171450">
              <a:buFont typeface="Arial" panose="020B0604020202020204" pitchFamily="34" charset="0"/>
              <a:buChar char="•"/>
            </a:pPr>
            <a:endParaRPr lang="en-US" dirty="0">
              <a:cs typeface="Segoe UI Light"/>
            </a:endParaRPr>
          </a:p>
        </p:txBody>
      </p:sp>
      <p:sp>
        <p:nvSpPr>
          <p:cNvPr id="4" name="Slide Number Placeholder 3"/>
          <p:cNvSpPr>
            <a:spLocks noGrp="1"/>
          </p:cNvSpPr>
          <p:nvPr>
            <p:ph type="sldNum" sz="quarter" idx="10"/>
          </p:nvPr>
        </p:nvSpPr>
        <p:spPr/>
        <p:txBody>
          <a:bodyPr/>
          <a:lstStyle/>
          <a:p>
            <a:fld id="{AF7A91F6-C84C-D54B-9DE1-2A2DF49EE04F}" type="slidenum">
              <a:rPr lang="en-US" smtClean="0"/>
              <a:pPr/>
              <a:t>17</a:t>
            </a:fld>
            <a:endParaRPr lang="en-US"/>
          </a:p>
        </p:txBody>
      </p:sp>
    </p:spTree>
    <p:extLst>
      <p:ext uri="{BB962C8B-B14F-4D97-AF65-F5344CB8AC3E}">
        <p14:creationId xmlns:p14="http://schemas.microsoft.com/office/powerpoint/2010/main" val="3388245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US" sz="900"/>
              <a:t>Key Points:</a:t>
            </a:r>
            <a:endParaRPr lang="en-GB" sz="900"/>
          </a:p>
          <a:p>
            <a:endParaRPr lang="en-GB"/>
          </a:p>
          <a:p>
            <a:pPr marL="171450" indent="-171450">
              <a:buFont typeface="Arial" panose="020B0604020202020204" pitchFamily="34" charset="0"/>
              <a:buChar char="•"/>
            </a:pPr>
            <a:r>
              <a:rPr lang="en-GB"/>
              <a:t>There are 3 different places to get usage reporting from</a:t>
            </a:r>
          </a:p>
          <a:p>
            <a:pPr marL="171450" indent="-171450">
              <a:buFont typeface="Arial" panose="020B0604020202020204" pitchFamily="34" charset="0"/>
              <a:buChar char="•"/>
            </a:pPr>
            <a:r>
              <a:rPr lang="en-GB"/>
              <a:t>The upcoming slides will show how to access each type of reporting</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18</a:t>
            </a:fld>
            <a:endParaRPr lang="en-US"/>
          </a:p>
        </p:txBody>
      </p:sp>
    </p:spTree>
    <p:extLst>
      <p:ext uri="{BB962C8B-B14F-4D97-AF65-F5344CB8AC3E}">
        <p14:creationId xmlns:p14="http://schemas.microsoft.com/office/powerpoint/2010/main" val="20700662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Microsoft 365 Reports in the admin center - Microsoft Teams device usage - https://docs.microsoft.com/en-us/microsoft-365/admin/activity-reports/microsoft-teams-device-usage?view=o365-worldwide  </a:t>
            </a:r>
          </a:p>
          <a:p>
            <a:endParaRPr lang="en-GB"/>
          </a:p>
          <a:p>
            <a:r>
              <a:rPr lang="en-GB"/>
              <a:t>Microsoft 365 Reports in the admin center - Microsoft Teams user activity - https://docs.microsoft.com/en-us/microsoft-365/admin/activity-reports/microsoft-teams-user-activity?view=o365-worldwide</a:t>
            </a:r>
          </a:p>
          <a:p>
            <a:endParaRPr lang="en-GB"/>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19</a:t>
            </a:fld>
            <a:endParaRPr lang="en-US"/>
          </a:p>
        </p:txBody>
      </p:sp>
    </p:spTree>
    <p:extLst>
      <p:ext uri="{BB962C8B-B14F-4D97-AF65-F5344CB8AC3E}">
        <p14:creationId xmlns:p14="http://schemas.microsoft.com/office/powerpoint/2010/main" val="22519177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a:t>
            </a:r>
            <a:br>
              <a:rPr lang="en-GB"/>
            </a:br>
            <a:br>
              <a:rPr lang="en-GB"/>
            </a:br>
            <a:br>
              <a:rPr lang="en-GB"/>
            </a:br>
            <a:r>
              <a:rPr lang="en-GB"/>
              <a:t>Get started with Teams templates using Microsoft Graph - </a:t>
            </a:r>
            <a:r>
              <a:rPr lang="en-GB">
                <a:hlinkClick r:id="rId3"/>
              </a:rPr>
              <a:t>Get started with Teams templates using Microsoft Graph - Microsoft Teams | Microsoft Docs</a:t>
            </a:r>
            <a:endParaRPr lang="en-GB"/>
          </a:p>
        </p:txBody>
      </p:sp>
      <p:sp>
        <p:nvSpPr>
          <p:cNvPr id="4" name="Header Placeholder 3"/>
          <p:cNvSpPr>
            <a:spLocks noGrp="1"/>
          </p:cNvSpPr>
          <p:nvPr>
            <p:ph type="hdr" sz="quarter"/>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9/28/2022 12:42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8983430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a:t>
            </a:r>
            <a:br>
              <a:rPr lang="en-GB"/>
            </a:br>
            <a:br>
              <a:rPr lang="en-GB"/>
            </a:br>
            <a:br>
              <a:rPr lang="en-GB"/>
            </a:br>
            <a:r>
              <a:rPr lang="en-GB"/>
              <a:t>Get started with Teams templates using Microsoft Graph - </a:t>
            </a:r>
            <a:r>
              <a:rPr lang="en-GB">
                <a:hlinkClick r:id="rId3"/>
              </a:rPr>
              <a:t>Get started with Teams templates using Microsoft Graph - Microsoft Teams | Microsoft Docs</a:t>
            </a:r>
            <a:endParaRPr lang="en-GB"/>
          </a:p>
        </p:txBody>
      </p:sp>
      <p:sp>
        <p:nvSpPr>
          <p:cNvPr id="4" name="Header Placeholder 3"/>
          <p:cNvSpPr>
            <a:spLocks noGrp="1"/>
          </p:cNvSpPr>
          <p:nvPr>
            <p:ph type="hdr" sz="quarter"/>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9/28/2022 12:42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8091524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dirty="0"/>
              <a:t>Key Points: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sz="900" b="0" i="0" kern="1200" dirty="0">
                <a:solidFill>
                  <a:schemeClr val="tx1"/>
                </a:solidFill>
                <a:effectLst/>
                <a:latin typeface="Segoe UI Light" pitchFamily="34" charset="0"/>
                <a:ea typeface="+mn-ea"/>
                <a:cs typeface="+mn-cs"/>
              </a:rPr>
              <a:t>Alerts, notifications, and more —automate it all without leaving Teams.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sz="900" b="0" i="0" kern="1200" dirty="0">
                <a:solidFill>
                  <a:schemeClr val="tx1"/>
                </a:solidFill>
                <a:effectLst/>
                <a:latin typeface="Segoe UI Light" pitchFamily="34" charset="0"/>
                <a:ea typeface="+mn-ea"/>
                <a:cs typeface="+mn-cs"/>
              </a:rPr>
              <a:t>Aggregate and automate all your team's approval processes.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sz="900" b="0" i="0" kern="1200" dirty="0">
                <a:solidFill>
                  <a:schemeClr val="tx1"/>
                </a:solidFill>
                <a:effectLst/>
                <a:latin typeface="Segoe UI Light" pitchFamily="34" charset="0"/>
                <a:ea typeface="+mn-ea"/>
                <a:cs typeface="+mn-cs"/>
              </a:rPr>
              <a:t>Quickly trigger scheduled flows using the Flow bot in Teams.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sz="900" b="0" i="0" kern="1200" dirty="0">
                <a:solidFill>
                  <a:schemeClr val="tx1"/>
                </a:solidFill>
                <a:effectLst/>
                <a:latin typeface="Segoe UI Light" pitchFamily="34" charset="0"/>
                <a:ea typeface="+mn-ea"/>
                <a:cs typeface="+mn-cs"/>
              </a:rPr>
              <a:t>If the customer is interested you could open the template link below, and show some possibilities </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sz="900" b="0" i="0" kern="1200" dirty="0">
                <a:solidFill>
                  <a:schemeClr val="tx1"/>
                </a:solidFill>
                <a:effectLst/>
                <a:latin typeface="Segoe UI Light" pitchFamily="34" charset="0"/>
                <a:ea typeface="+mn-ea"/>
                <a:cs typeface="+mn-cs"/>
              </a:rPr>
              <a:t>Whilst this workshop doesn’t look at the Power Platform in detail, we have other workshops that do e.g. - WorkshopPLUS - Microsoft Power Automate: Power User 1 Day with Lab</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endParaRPr lang="en-GB" sz="900" b="0" i="0" kern="1200" dirty="0">
              <a:solidFill>
                <a:schemeClr val="tx1"/>
              </a:solidFill>
              <a:effectLst/>
              <a:latin typeface="Segoe UI Light" pitchFamily="34" charset="0"/>
              <a:ea typeface="+mn-ea"/>
              <a:cs typeface="+mn-cs"/>
            </a:endParaRPr>
          </a:p>
          <a:p>
            <a:pPr marL="0" marR="0" lvl="0" indent="0" algn="l" defTabSz="932742" rtl="0" eaLnBrk="1" fontAlgn="auto" latinLnBrk="0" hangingPunct="1">
              <a:lnSpc>
                <a:spcPct val="90000"/>
              </a:lnSpc>
              <a:spcBef>
                <a:spcPts val="0"/>
              </a:spcBef>
              <a:spcAft>
                <a:spcPts val="340"/>
              </a:spcAft>
              <a:buClrTx/>
              <a:buSzTx/>
              <a:buFontTx/>
              <a:buNone/>
              <a:tabLst/>
              <a:defRPr/>
            </a:pPr>
            <a:br>
              <a:rPr lang="en-GB" sz="900" b="0" i="0" kern="1200" dirty="0">
                <a:solidFill>
                  <a:schemeClr val="tx1"/>
                </a:solidFill>
                <a:effectLst/>
                <a:latin typeface="Segoe UI Light" pitchFamily="34" charset="0"/>
                <a:ea typeface="+mn-ea"/>
                <a:cs typeface="+mn-cs"/>
              </a:rPr>
            </a:br>
            <a:r>
              <a:rPr lang="en-GB" sz="900" b="0" i="0" kern="1200" dirty="0">
                <a:solidFill>
                  <a:schemeClr val="tx1"/>
                </a:solidFill>
                <a:effectLst/>
                <a:latin typeface="Segoe UI Light" pitchFamily="34" charset="0"/>
                <a:ea typeface="+mn-ea"/>
                <a:cs typeface="+mn-cs"/>
              </a:rPr>
              <a:t>Power Automate templates with flows integrated with Teams - </a:t>
            </a:r>
            <a:r>
              <a:rPr lang="en-GB" dirty="0">
                <a:hlinkClick r:id="rId3"/>
              </a:rPr>
              <a:t>https://preview.flow.microsoft.com/en-us/search/?q=teams</a:t>
            </a:r>
            <a:endParaRPr lang="en-GB" sz="900" b="0" i="0" kern="1200" dirty="0">
              <a:solidFill>
                <a:schemeClr val="tx1"/>
              </a:solidFill>
              <a:effectLst/>
              <a:latin typeface="Segoe UI Light" pitchFamily="34" charset="0"/>
              <a:ea typeface="+mn-ea"/>
              <a:cs typeface="+mn-cs"/>
            </a:endParaRPr>
          </a:p>
          <a:p>
            <a:pPr marL="0" marR="0" lvl="0" indent="0" algn="l" defTabSz="932742" rtl="0" eaLnBrk="1" fontAlgn="auto" latinLnBrk="0" hangingPunct="1">
              <a:lnSpc>
                <a:spcPct val="90000"/>
              </a:lnSpc>
              <a:spcBef>
                <a:spcPts val="0"/>
              </a:spcBef>
              <a:spcAft>
                <a:spcPts val="340"/>
              </a:spcAft>
              <a:buClrTx/>
              <a:buSzTx/>
              <a:buFontTx/>
              <a:buNone/>
              <a:tabLst/>
              <a:defRPr/>
            </a:pPr>
            <a:r>
              <a:rPr lang="en-GB" sz="900" b="0" i="0" kern="1200" dirty="0">
                <a:solidFill>
                  <a:schemeClr val="tx1"/>
                </a:solidFill>
                <a:effectLst/>
                <a:latin typeface="Segoe UI Light" pitchFamily="34" charset="0"/>
                <a:ea typeface="+mn-ea"/>
                <a:cs typeface="+mn-cs"/>
              </a:rPr>
              <a:t>Microsoft Teams (Preview) connect documentation - </a:t>
            </a:r>
            <a:r>
              <a:rPr lang="en-GB" sz="900" b="1" i="0" kern="1200" dirty="0">
                <a:solidFill>
                  <a:schemeClr val="tx1"/>
                </a:solidFill>
                <a:effectLst/>
                <a:latin typeface="Segoe UI Light" pitchFamily="34" charset="0"/>
                <a:ea typeface="+mn-ea"/>
                <a:cs typeface="+mn-cs"/>
              </a:rPr>
              <a:t> </a:t>
            </a:r>
            <a:r>
              <a:rPr lang="en-GB" dirty="0"/>
              <a:t>https://docs.microsoft.com/en-us/connectors/teams</a:t>
            </a:r>
          </a:p>
        </p:txBody>
      </p:sp>
      <p:sp>
        <p:nvSpPr>
          <p:cNvPr id="4" name="Header Placeholder 3"/>
          <p:cNvSpPr>
            <a:spLocks noGrp="1"/>
          </p:cNvSpPr>
          <p:nvPr>
            <p:ph type="hdr" sz="quarter"/>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9/28/2022 12:42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5474608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sz="900" b="0" i="0" kern="1200">
                <a:solidFill>
                  <a:schemeClr val="tx1"/>
                </a:solidFill>
                <a:effectLst/>
                <a:latin typeface="Segoe UI Light" pitchFamily="34" charset="0"/>
                <a:ea typeface="+mn-ea"/>
                <a:cs typeface="+mn-cs"/>
              </a:rPr>
              <a:t>Alerts, notifications, and more —automate it all without leaving Teams.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sz="900" b="0" i="0" kern="1200">
                <a:solidFill>
                  <a:schemeClr val="tx1"/>
                </a:solidFill>
                <a:effectLst/>
                <a:latin typeface="Segoe UI Light" pitchFamily="34" charset="0"/>
                <a:ea typeface="+mn-ea"/>
                <a:cs typeface="+mn-cs"/>
              </a:rPr>
              <a:t>Aggregate and automate all your team's approval processes.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sz="900" b="0" i="0" kern="1200">
                <a:solidFill>
                  <a:schemeClr val="tx1"/>
                </a:solidFill>
                <a:effectLst/>
                <a:latin typeface="Segoe UI Light" pitchFamily="34" charset="0"/>
                <a:ea typeface="+mn-ea"/>
                <a:cs typeface="+mn-cs"/>
              </a:rPr>
              <a:t>Quickly trigger scheduled flows using the Flow bot in Teams.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sz="900" b="0" i="0" kern="1200">
                <a:solidFill>
                  <a:schemeClr val="tx1"/>
                </a:solidFill>
                <a:effectLst/>
                <a:latin typeface="Segoe UI Light" pitchFamily="34" charset="0"/>
                <a:ea typeface="+mn-ea"/>
                <a:cs typeface="+mn-cs"/>
              </a:rPr>
              <a:t>If the customer is interested you could open the template link below, and show some possibilities </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sz="900" b="0" i="0" kern="1200">
                <a:solidFill>
                  <a:schemeClr val="tx1"/>
                </a:solidFill>
                <a:effectLst/>
                <a:latin typeface="Segoe UI Light" pitchFamily="34" charset="0"/>
                <a:ea typeface="+mn-ea"/>
                <a:cs typeface="+mn-cs"/>
              </a:rPr>
              <a:t>Whilst this workshop doesn’t look at the Power Platform in detail, we have other workshops that do e.g. - WorkshopPLUS - Microsoft Power Automate: Power User 1 Day with Lab</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endParaRPr lang="en-GB" sz="900" b="0" i="0" kern="1200">
              <a:solidFill>
                <a:schemeClr val="tx1"/>
              </a:solidFill>
              <a:effectLst/>
              <a:latin typeface="Segoe UI Light" pitchFamily="34" charset="0"/>
              <a:ea typeface="+mn-ea"/>
              <a:cs typeface="+mn-cs"/>
            </a:endParaRPr>
          </a:p>
          <a:p>
            <a:pPr marL="0" marR="0" lvl="0" indent="0" algn="l" defTabSz="932742" rtl="0" eaLnBrk="1" fontAlgn="auto" latinLnBrk="0" hangingPunct="1">
              <a:lnSpc>
                <a:spcPct val="90000"/>
              </a:lnSpc>
              <a:spcBef>
                <a:spcPts val="0"/>
              </a:spcBef>
              <a:spcAft>
                <a:spcPts val="340"/>
              </a:spcAft>
              <a:buClrTx/>
              <a:buSzTx/>
              <a:buFontTx/>
              <a:buNone/>
              <a:tabLst/>
              <a:defRPr/>
            </a:pPr>
            <a:br>
              <a:rPr lang="en-GB" sz="900" b="0" i="0" kern="1200">
                <a:solidFill>
                  <a:schemeClr val="tx1"/>
                </a:solidFill>
                <a:effectLst/>
                <a:latin typeface="Segoe UI Light" pitchFamily="34" charset="0"/>
                <a:ea typeface="+mn-ea"/>
                <a:cs typeface="+mn-cs"/>
              </a:rPr>
            </a:br>
            <a:r>
              <a:rPr lang="en-GB" sz="900" b="0" i="0" kern="1200">
                <a:solidFill>
                  <a:schemeClr val="tx1"/>
                </a:solidFill>
                <a:effectLst/>
                <a:latin typeface="Segoe UI Light" pitchFamily="34" charset="0"/>
                <a:ea typeface="+mn-ea"/>
                <a:cs typeface="+mn-cs"/>
              </a:rPr>
              <a:t>Power Automate templates with flows integrated with Teams - </a:t>
            </a:r>
            <a:r>
              <a:rPr lang="en-GB">
                <a:hlinkClick r:id="rId3"/>
              </a:rPr>
              <a:t>https://preview.flow.microsoft.com/en-us/search/?q=teams</a:t>
            </a:r>
            <a:endParaRPr lang="en-GB" sz="900" b="0" i="0" kern="1200">
              <a:solidFill>
                <a:schemeClr val="tx1"/>
              </a:solidFill>
              <a:effectLst/>
              <a:latin typeface="Segoe UI Light" pitchFamily="34" charset="0"/>
              <a:ea typeface="+mn-ea"/>
              <a:cs typeface="+mn-cs"/>
            </a:endParaRPr>
          </a:p>
          <a:p>
            <a:pPr marL="0" marR="0" lvl="0" indent="0" algn="l" defTabSz="932742" rtl="0" eaLnBrk="1" fontAlgn="auto" latinLnBrk="0" hangingPunct="1">
              <a:lnSpc>
                <a:spcPct val="90000"/>
              </a:lnSpc>
              <a:spcBef>
                <a:spcPts val="0"/>
              </a:spcBef>
              <a:spcAft>
                <a:spcPts val="340"/>
              </a:spcAft>
              <a:buClrTx/>
              <a:buSzTx/>
              <a:buFontTx/>
              <a:buNone/>
              <a:tabLst/>
              <a:defRPr/>
            </a:pPr>
            <a:r>
              <a:rPr lang="en-GB" sz="900" b="0" i="0" kern="1200">
                <a:solidFill>
                  <a:schemeClr val="tx1"/>
                </a:solidFill>
                <a:effectLst/>
                <a:latin typeface="Segoe UI Light" pitchFamily="34" charset="0"/>
                <a:ea typeface="+mn-ea"/>
                <a:cs typeface="+mn-cs"/>
              </a:rPr>
              <a:t>Microsoft Teams (Preview) connect documentation - </a:t>
            </a:r>
            <a:r>
              <a:rPr lang="en-GB" sz="900" b="1" i="0" kern="1200">
                <a:solidFill>
                  <a:schemeClr val="tx1"/>
                </a:solidFill>
                <a:effectLst/>
                <a:latin typeface="Segoe UI Light" pitchFamily="34" charset="0"/>
                <a:ea typeface="+mn-ea"/>
                <a:cs typeface="+mn-cs"/>
              </a:rPr>
              <a:t> </a:t>
            </a:r>
            <a:r>
              <a:rPr lang="en-GB"/>
              <a:t>https://docs.microsoft.com/en-us/connectors/teams</a:t>
            </a:r>
          </a:p>
        </p:txBody>
      </p:sp>
      <p:sp>
        <p:nvSpPr>
          <p:cNvPr id="4" name="Header Placeholder 3"/>
          <p:cNvSpPr>
            <a:spLocks noGrp="1"/>
          </p:cNvSpPr>
          <p:nvPr>
            <p:ph type="hdr" sz="quarter"/>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9/28/2022 12:42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7146862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2468563"/>
            <a:ext cx="7680325" cy="4321175"/>
          </a:xfrm>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US"/>
              <a:t>Key Points:</a:t>
            </a:r>
            <a:endParaRPr lang="en-GB"/>
          </a:p>
          <a:p>
            <a:pPr marL="171450" indent="-171450">
              <a:buFont typeface="Arial" panose="020B0604020202020204" pitchFamily="34" charset="0"/>
              <a:buChar char="•"/>
            </a:pPr>
            <a:r>
              <a:rPr lang="en-GB"/>
              <a:t>Use this feature in order to assign license’s to bulk users based on security groups</a:t>
            </a:r>
          </a:p>
          <a:p>
            <a:endParaRPr lang="en-GB"/>
          </a:p>
          <a:p>
            <a:r>
              <a:rPr lang="en-GB"/>
              <a:t>What is group-based licensing in Azure Active Directory - https://docs.microsoft.com/en-us/azure/active-directory/fundamentals/active-directory-licensing-whatis-azure-portal </a:t>
            </a:r>
          </a:p>
          <a:p>
            <a:r>
              <a:rPr lang="en-GB"/>
              <a:t>Assign licenses to users by group membership in Azure Active Directory - </a:t>
            </a:r>
            <a:r>
              <a:rPr lang="en-GB">
                <a:hlinkClick r:id="rId3"/>
              </a:rPr>
              <a:t>https://docs.microsoft.com/en-us/azure/active-directory/users-groups-roles/licensing-groups-assign</a:t>
            </a:r>
            <a:endParaRPr lang="en-US"/>
          </a:p>
        </p:txBody>
      </p:sp>
      <p:sp>
        <p:nvSpPr>
          <p:cNvPr id="4" name="Slide Number Placeholder 3"/>
          <p:cNvSpPr>
            <a:spLocks noGrp="1"/>
          </p:cNvSpPr>
          <p:nvPr>
            <p:ph type="sldNum" sz="quarter" idx="10"/>
          </p:nvPr>
        </p:nvSpPr>
        <p:spPr/>
        <p:txBody>
          <a:bodyPr/>
          <a:lstStyle/>
          <a:p>
            <a:pPr marL="0" marR="0" lvl="0" indent="0" algn="r" defTabSz="547738" rtl="0" eaLnBrk="1" fontAlgn="auto" latinLnBrk="0" hangingPunct="1">
              <a:lnSpc>
                <a:spcPct val="100000"/>
              </a:lnSpc>
              <a:spcBef>
                <a:spcPts val="0"/>
              </a:spcBef>
              <a:spcAft>
                <a:spcPts val="0"/>
              </a:spcAft>
              <a:buClrTx/>
              <a:buSzTx/>
              <a:buFontTx/>
              <a:buNone/>
              <a:tabLst/>
              <a:defRPr/>
            </a:pPr>
            <a:fld id="{AF7A91F6-C84C-D54B-9DE1-2A2DF49EE04F}" type="slidenum">
              <a:rPr kumimoji="0" lang="en-US" sz="1900" b="0" i="0" u="none" strike="noStrike" kern="1200" cap="none" spc="0" normalizeH="0" baseline="0" noProof="0" smtClean="0">
                <a:ln>
                  <a:noFill/>
                </a:ln>
                <a:solidFill>
                  <a:prstClr val="black"/>
                </a:solidFill>
                <a:effectLst/>
                <a:uLnTx/>
                <a:uFillTx/>
                <a:latin typeface="Segoe UI" panose="020B0502040204020203" pitchFamily="34" charset="0"/>
                <a:ea typeface="+mn-ea"/>
                <a:cs typeface="Segoe UI" panose="020B0502040204020203" pitchFamily="34" charset="0"/>
              </a:rPr>
              <a:pPr marL="0" marR="0" lvl="0" indent="0" algn="r" defTabSz="547738" rtl="0" eaLnBrk="1" fontAlgn="auto" latinLnBrk="0" hangingPunct="1">
                <a:lnSpc>
                  <a:spcPct val="100000"/>
                </a:lnSpc>
                <a:spcBef>
                  <a:spcPts val="0"/>
                </a:spcBef>
                <a:spcAft>
                  <a:spcPts val="0"/>
                </a:spcAft>
                <a:buClrTx/>
                <a:buSzTx/>
                <a:buFontTx/>
                <a:buNone/>
                <a:tabLst/>
                <a:defRPr/>
              </a:pPr>
              <a:t>24</a:t>
            </a:fld>
            <a:endParaRPr kumimoji="0" lang="en-US" sz="19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endParaRPr>
          </a:p>
        </p:txBody>
      </p:sp>
    </p:spTree>
    <p:extLst>
      <p:ext uri="{BB962C8B-B14F-4D97-AF65-F5344CB8AC3E}">
        <p14:creationId xmlns:p14="http://schemas.microsoft.com/office/powerpoint/2010/main" val="23625228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r>
              <a:rPr lang="en-GB" dirty="0"/>
              <a:t>Key Points:</a:t>
            </a:r>
          </a:p>
          <a:p>
            <a:pPr marL="171450" indent="-171450">
              <a:buFont typeface="Arial" panose="020B0604020202020204" pitchFamily="34" charset="0"/>
              <a:buChar char="•"/>
            </a:pPr>
            <a:r>
              <a:rPr lang="en-GB" dirty="0"/>
              <a:t>Use the resource below to talk though the differences in detail if not clear</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dirty="0"/>
              <a:t>Communicate with users from other organizations in Microsoft Teams - </a:t>
            </a:r>
            <a:r>
              <a:rPr lang="en-GB" dirty="0">
                <a:hlinkClick r:id="rId3"/>
              </a:rPr>
              <a:t>https://docs.microsoft.com/en-us/microsoftteams/communicate-with-users-from-other-organizations#compare-external-and-guest-access</a:t>
            </a:r>
            <a:endParaRPr lang="en-GB"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25</a:t>
            </a:fld>
            <a:endParaRPr lang="en-US"/>
          </a:p>
        </p:txBody>
      </p:sp>
    </p:spTree>
    <p:extLst>
      <p:ext uri="{BB962C8B-B14F-4D97-AF65-F5344CB8AC3E}">
        <p14:creationId xmlns:p14="http://schemas.microsoft.com/office/powerpoint/2010/main" val="4052297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Because a guest is external their access is limited by design for security reasons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Open the table below for further clarification of features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endParaRPr lang="en-GB"/>
          </a:p>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r>
              <a:rPr lang="en-GB"/>
              <a:t>Comparison of team member and guest capabilities - https://docs.microsoft.com/en-us/microsoftteams/guest-experience#comparison-of-team-member-and-guest-capabilities </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endParaRPr lang="en-GB"/>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endParaRPr lang="en-GB"/>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9/28/2022 12:42 PM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26</a:t>
            </a:fld>
            <a:endParaRPr lang="en-US"/>
          </a:p>
        </p:txBody>
      </p:sp>
    </p:spTree>
    <p:extLst>
      <p:ext uri="{BB962C8B-B14F-4D97-AF65-F5344CB8AC3E}">
        <p14:creationId xmlns:p14="http://schemas.microsoft.com/office/powerpoint/2010/main" val="276495032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a:t>
            </a:r>
          </a:p>
          <a:p>
            <a:pPr marL="171450" indent="-171450">
              <a:buFont typeface="Arial" panose="020B0604020202020204" pitchFamily="34" charset="0"/>
              <a:buChar char="•"/>
            </a:pPr>
            <a:r>
              <a:rPr lang="en-GB"/>
              <a:t>Guest access is built on a few pillars </a:t>
            </a:r>
          </a:p>
          <a:p>
            <a:pPr marL="171450" indent="-171450">
              <a:buFont typeface="Arial" panose="020B0604020202020204" pitchFamily="34" charset="0"/>
              <a:buChar char="•"/>
            </a:pPr>
            <a:r>
              <a:rPr lang="en-GB"/>
              <a:t>Identity - is managed by Azure AD</a:t>
            </a:r>
          </a:p>
          <a:p>
            <a:pPr marL="171450" indent="-171450">
              <a:buFont typeface="Arial" panose="020B0604020202020204" pitchFamily="34" charset="0"/>
              <a:buChar char="•"/>
            </a:pPr>
            <a:r>
              <a:rPr lang="en-GB"/>
              <a:t>Authorization – is managed by M365 groups/SPO sites etc</a:t>
            </a:r>
          </a:p>
          <a:p>
            <a:pPr marL="171450" indent="-171450">
              <a:buFont typeface="Arial" panose="020B0604020202020204" pitchFamily="34" charset="0"/>
              <a:buChar char="•"/>
            </a:pPr>
            <a:r>
              <a:rPr lang="en-GB"/>
              <a:t>Guest invitation – can be received by any email address, conditional access and auditing in Azure AD can be used to manage</a:t>
            </a:r>
          </a:p>
          <a:p>
            <a:pPr marL="171450" indent="-171450">
              <a:buFont typeface="Arial" panose="020B0604020202020204" pitchFamily="34" charset="0"/>
              <a:buChar char="•"/>
            </a:pPr>
            <a:r>
              <a:rPr lang="en-GB"/>
              <a:t>AAD redemption – the guest has accept an invite</a:t>
            </a:r>
          </a:p>
          <a:p>
            <a:pPr marL="171450" indent="-171450">
              <a:buFont typeface="Arial" panose="020B0604020202020204" pitchFamily="34" charset="0"/>
              <a:buChar char="•"/>
            </a:pPr>
            <a:endParaRPr lang="en-GB"/>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27</a:t>
            </a:fld>
            <a:endParaRPr lang="en-US"/>
          </a:p>
        </p:txBody>
      </p:sp>
    </p:spTree>
    <p:extLst>
      <p:ext uri="{BB962C8B-B14F-4D97-AF65-F5344CB8AC3E}">
        <p14:creationId xmlns:p14="http://schemas.microsoft.com/office/powerpoint/2010/main" val="32067928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Add animation of what it looks like! </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28</a:t>
            </a:fld>
            <a:endParaRPr lang="en-US"/>
          </a:p>
        </p:txBody>
      </p:sp>
    </p:spTree>
    <p:extLst>
      <p:ext uri="{BB962C8B-B14F-4D97-AF65-F5344CB8AC3E}">
        <p14:creationId xmlns:p14="http://schemas.microsoft.com/office/powerpoint/2010/main" val="33223760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dirty="0"/>
              <a:t>Key Points:</a:t>
            </a:r>
          </a:p>
          <a:p>
            <a:pPr marL="171450" indent="-171450">
              <a:buFont typeface="Arial" panose="020B0604020202020204" pitchFamily="34" charset="0"/>
              <a:buChar char="•"/>
            </a:pPr>
            <a:r>
              <a:rPr lang="en-US" dirty="0"/>
              <a:t>Normally an organization would have external access enabled, and guest access disabled. Or both enabled. </a:t>
            </a:r>
          </a:p>
          <a:p>
            <a:pPr marL="171450" indent="-171450">
              <a:buFont typeface="Arial" panose="020B0604020202020204" pitchFamily="34" charset="0"/>
              <a:buChar char="•"/>
            </a:pPr>
            <a:r>
              <a:rPr lang="en-US" dirty="0"/>
              <a:t>It wouldn’t make too much sense to just use Guest access but have external access off.</a:t>
            </a:r>
          </a:p>
          <a:p>
            <a:pPr marL="171450" indent="-171450">
              <a:buFont typeface="Arial" panose="020B0604020202020204" pitchFamily="34" charset="0"/>
              <a:buChar char="•"/>
            </a:pPr>
            <a:r>
              <a:rPr lang="en-US" dirty="0"/>
              <a:t>Resource below outlines the clarifications</a:t>
            </a:r>
          </a:p>
          <a:p>
            <a:pPr marL="171450" indent="-171450">
              <a:buFont typeface="Arial" panose="020B0604020202020204" pitchFamily="34" charset="0"/>
              <a:buChar char="•"/>
            </a:pPr>
            <a:endParaRPr lang="en-US" dirty="0"/>
          </a:p>
          <a:p>
            <a:pPr marL="0" indent="0">
              <a:buFont typeface="Arial" panose="020B0604020202020204" pitchFamily="34" charset="0"/>
              <a:buNone/>
            </a:pPr>
            <a:r>
              <a:rPr lang="en-GB" dirty="0"/>
              <a:t>Compare external and guest access - </a:t>
            </a:r>
            <a:r>
              <a:rPr lang="en-GB" dirty="0">
                <a:hlinkClick r:id="rId3"/>
              </a:rPr>
              <a:t>https://docs.microsoft.com/en-us/microsoftteams/communicate-with-users-from-other-organizations#compare-external-and-guest-access</a:t>
            </a:r>
            <a:br>
              <a:rPr lang="en-GB" dirty="0"/>
            </a:br>
            <a:br>
              <a:rPr lang="en-GB" dirty="0"/>
            </a:br>
            <a:r>
              <a:rPr lang="en-GB" b="0" i="0" baseline="30000" dirty="0">
                <a:solidFill>
                  <a:srgbClr val="E3E3E3"/>
                </a:solidFill>
                <a:effectLst/>
                <a:latin typeface="Segoe UI" panose="020B0502040204020203" pitchFamily="34" charset="0"/>
              </a:rPr>
              <a:t>1</a:t>
            </a:r>
            <a:r>
              <a:rPr lang="en-GB" b="0" i="0" dirty="0">
                <a:solidFill>
                  <a:srgbClr val="E3E3E3"/>
                </a:solidFill>
                <a:effectLst/>
                <a:latin typeface="Segoe UI" panose="020B0502040204020203" pitchFamily="34" charset="0"/>
              </a:rPr>
              <a:t> Provided that the user has been added as a guest and is signed with the guest account.</a:t>
            </a:r>
            <a:br>
              <a:rPr lang="en-GB" dirty="0"/>
            </a:br>
            <a:r>
              <a:rPr lang="en-GB" b="0" i="0" baseline="30000" dirty="0">
                <a:solidFill>
                  <a:srgbClr val="E3E3E3"/>
                </a:solidFill>
                <a:effectLst/>
                <a:latin typeface="Segoe UI" panose="020B0502040204020203" pitchFamily="34" charset="0"/>
              </a:rPr>
              <a:t>2</a:t>
            </a:r>
            <a:r>
              <a:rPr lang="en-GB" b="0" i="0" dirty="0">
                <a:solidFill>
                  <a:srgbClr val="E3E3E3"/>
                </a:solidFill>
                <a:effectLst/>
                <a:latin typeface="Segoe UI" panose="020B0502040204020203" pitchFamily="34" charset="0"/>
              </a:rPr>
              <a:t> Only by email or Session Initiation Protocol (SIP) address.</a:t>
            </a:r>
            <a:br>
              <a:rPr lang="en-GB" dirty="0"/>
            </a:br>
            <a:r>
              <a:rPr lang="en-GB" b="0" i="0" baseline="30000" dirty="0">
                <a:solidFill>
                  <a:srgbClr val="E3E3E3"/>
                </a:solidFill>
                <a:effectLst/>
                <a:latin typeface="Segoe UI" panose="020B0502040204020203" pitchFamily="34" charset="0"/>
              </a:rPr>
              <a:t>3</a:t>
            </a:r>
            <a:r>
              <a:rPr lang="en-GB" b="0" i="0" dirty="0">
                <a:solidFill>
                  <a:srgbClr val="E3E3E3"/>
                </a:solidFill>
                <a:effectLst/>
                <a:latin typeface="Segoe UI" panose="020B0502040204020203" pitchFamily="34" charset="0"/>
              </a:rPr>
              <a:t> Supported for 1:1 chat for Teams Only to Teams Only users from two different organizations.</a:t>
            </a:r>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9/28/2022 12:42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6703494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dirty="0"/>
              <a:t>Key Points:</a:t>
            </a:r>
          </a:p>
          <a:p>
            <a:pPr marL="171450" indent="-171450">
              <a:buFont typeface="Arial" panose="020B0604020202020204" pitchFamily="34" charset="0"/>
              <a:buChar char="•"/>
            </a:pPr>
            <a:r>
              <a:rPr lang="en-US" dirty="0"/>
              <a:t>There are several different interfaces admins/</a:t>
            </a:r>
            <a:r>
              <a:rPr lang="en-US" dirty="0" err="1"/>
              <a:t>devs</a:t>
            </a:r>
            <a:r>
              <a:rPr lang="en-US" dirty="0"/>
              <a:t> can use to control Microsoft Teams at the tenant or user level</a:t>
            </a:r>
          </a:p>
        </p:txBody>
      </p:sp>
      <p:sp>
        <p:nvSpPr>
          <p:cNvPr id="4" name="Slide Number Placeholder 3"/>
          <p:cNvSpPr>
            <a:spLocks noGrp="1"/>
          </p:cNvSpPr>
          <p:nvPr>
            <p:ph type="sldNum" sz="quarter" idx="10"/>
          </p:nvPr>
        </p:nvSpPr>
        <p:spPr/>
        <p:txBody>
          <a:bodyPr/>
          <a:lstStyle/>
          <a:p>
            <a:pPr marL="0" marR="0" lvl="0" indent="0" algn="r" defTabSz="547738" rtl="0" eaLnBrk="1" fontAlgn="auto" latinLnBrk="0" hangingPunct="1">
              <a:lnSpc>
                <a:spcPct val="100000"/>
              </a:lnSpc>
              <a:spcBef>
                <a:spcPts val="0"/>
              </a:spcBef>
              <a:spcAft>
                <a:spcPts val="0"/>
              </a:spcAft>
              <a:buClrTx/>
              <a:buSzTx/>
              <a:buFontTx/>
              <a:buNone/>
              <a:tabLst/>
              <a:defRPr/>
            </a:pPr>
            <a:fld id="{AF7A91F6-C84C-D54B-9DE1-2A2DF49EE04F}" type="slidenum">
              <a:rPr kumimoji="0" lang="en-US" sz="1900" b="0" i="0" u="none" strike="noStrike" kern="1200" cap="none" spc="0" normalizeH="0" baseline="0" noProof="0" smtClean="0">
                <a:ln>
                  <a:noFill/>
                </a:ln>
                <a:solidFill>
                  <a:prstClr val="black"/>
                </a:solidFill>
                <a:effectLst/>
                <a:uLnTx/>
                <a:uFillTx/>
                <a:latin typeface="Segoe UI" panose="020B0502040204020203" pitchFamily="34" charset="0"/>
                <a:ea typeface="+mn-ea"/>
                <a:cs typeface="Segoe UI" panose="020B0502040204020203" pitchFamily="34" charset="0"/>
              </a:rPr>
              <a:pPr marL="0" marR="0" lvl="0" indent="0" algn="r" defTabSz="547738" rtl="0" eaLnBrk="1" fontAlgn="auto" latinLnBrk="0" hangingPunct="1">
                <a:lnSpc>
                  <a:spcPct val="100000"/>
                </a:lnSpc>
                <a:spcBef>
                  <a:spcPts val="0"/>
                </a:spcBef>
                <a:spcAft>
                  <a:spcPts val="0"/>
                </a:spcAft>
                <a:buClrTx/>
                <a:buSzTx/>
                <a:buFontTx/>
                <a:buNone/>
                <a:tabLst/>
                <a:defRPr/>
              </a:pPr>
              <a:t>30</a:t>
            </a:fld>
            <a:endParaRPr kumimoji="0" lang="en-US" sz="19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endParaRPr>
          </a:p>
        </p:txBody>
      </p:sp>
    </p:spTree>
    <p:extLst>
      <p:ext uri="{BB962C8B-B14F-4D97-AF65-F5344CB8AC3E}">
        <p14:creationId xmlns:p14="http://schemas.microsoft.com/office/powerpoint/2010/main" val="33054571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dirty="0"/>
              <a:t>Key Points:</a:t>
            </a:r>
          </a:p>
          <a:p>
            <a:pPr marL="171450" indent="-171450">
              <a:buFont typeface="Arial" panose="020B0604020202020204" pitchFamily="34" charset="0"/>
              <a:buChar char="•"/>
            </a:pPr>
            <a:r>
              <a:rPr lang="en-GB" dirty="0"/>
              <a:t>Because Teams uses a number of different O365 services we need to use a few different admin </a:t>
            </a:r>
            <a:r>
              <a:rPr lang="en-GB" dirty="0" err="1"/>
              <a:t>centers</a:t>
            </a:r>
            <a:r>
              <a:rPr lang="en-GB" dirty="0"/>
              <a:t>/portals</a:t>
            </a:r>
          </a:p>
          <a:p>
            <a:pPr marL="171450" indent="-171450">
              <a:buFont typeface="Arial" panose="020B0604020202020204" pitchFamily="34" charset="0"/>
              <a:buChar char="•"/>
            </a:pPr>
            <a:r>
              <a:rPr lang="en-GB" dirty="0"/>
              <a:t>On the slide is examples of where various tasks would need to be completed</a:t>
            </a:r>
          </a:p>
          <a:p>
            <a:pPr marL="171450" indent="-171450">
              <a:buFont typeface="Arial" panose="020B0604020202020204" pitchFamily="34" charset="0"/>
              <a:buChar char="•"/>
            </a:pPr>
            <a:endParaRPr lang="en-GB"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31</a:t>
            </a:fld>
            <a:endParaRPr lang="en-US"/>
          </a:p>
        </p:txBody>
      </p:sp>
    </p:spTree>
    <p:extLst>
      <p:ext uri="{BB962C8B-B14F-4D97-AF65-F5344CB8AC3E}">
        <p14:creationId xmlns:p14="http://schemas.microsoft.com/office/powerpoint/2010/main" val="33854442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Key Points:</a:t>
            </a:r>
          </a:p>
          <a:p>
            <a:pPr marL="171450" indent="-171450">
              <a:buFont typeface="Arial" panose="020B0604020202020204" pitchFamily="34" charset="0"/>
              <a:buChar char="•"/>
            </a:pPr>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32</a:t>
            </a:fld>
            <a:endParaRPr lang="en-US"/>
          </a:p>
        </p:txBody>
      </p:sp>
    </p:spTree>
    <p:extLst>
      <p:ext uri="{BB962C8B-B14F-4D97-AF65-F5344CB8AC3E}">
        <p14:creationId xmlns:p14="http://schemas.microsoft.com/office/powerpoint/2010/main" val="303267009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Key Points:</a:t>
            </a:r>
          </a:p>
          <a:p>
            <a:pPr marL="171450" indent="-171450">
              <a:buFont typeface="Arial" panose="020B0604020202020204" pitchFamily="34" charset="0"/>
              <a:buChar char="•"/>
            </a:pPr>
            <a:r>
              <a:rPr lang="en-GB">
                <a:hlinkClick r:id="rId3"/>
              </a:rPr>
              <a:t>Assign policies to your users in Microsoft Teams - Microsoft Teams | Microsoft Docs</a:t>
            </a:r>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33</a:t>
            </a:fld>
            <a:endParaRPr lang="en-US"/>
          </a:p>
        </p:txBody>
      </p:sp>
    </p:spTree>
    <p:extLst>
      <p:ext uri="{BB962C8B-B14F-4D97-AF65-F5344CB8AC3E}">
        <p14:creationId xmlns:p14="http://schemas.microsoft.com/office/powerpoint/2010/main" val="281973316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dirty="0"/>
              <a:t>Key Points:</a:t>
            </a:r>
          </a:p>
          <a:p>
            <a:pPr marL="171450" indent="-171450">
              <a:buFont typeface="Arial" panose="020B0604020202020204" pitchFamily="34" charset="0"/>
              <a:buChar char="•"/>
            </a:pPr>
            <a:r>
              <a:rPr lang="en-GB" dirty="0"/>
              <a:t>Because Teams uses a number of different O365 services we need to use a few PowerShell modules</a:t>
            </a:r>
          </a:p>
          <a:p>
            <a:pPr marL="171450" indent="-171450">
              <a:buFont typeface="Arial" panose="020B0604020202020204" pitchFamily="34" charset="0"/>
              <a:buChar char="•"/>
            </a:pPr>
            <a:r>
              <a:rPr lang="en-GB" dirty="0"/>
              <a:t>On the slide is examples of the modules needed for various tasks</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34</a:t>
            </a:fld>
            <a:endParaRPr lang="en-US"/>
          </a:p>
        </p:txBody>
      </p:sp>
    </p:spTree>
    <p:extLst>
      <p:ext uri="{BB962C8B-B14F-4D97-AF65-F5344CB8AC3E}">
        <p14:creationId xmlns:p14="http://schemas.microsoft.com/office/powerpoint/2010/main" val="20528936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dirty="0"/>
              <a:t>Key Points:</a:t>
            </a:r>
          </a:p>
          <a:p>
            <a:pPr marL="171450" indent="-171450">
              <a:buFont typeface="Arial" panose="020B0604020202020204" pitchFamily="34" charset="0"/>
              <a:buChar char="•"/>
            </a:pPr>
            <a:r>
              <a:rPr lang="en-US" dirty="0"/>
              <a:t>Talk the customer though the process of installing and logging into Teams PowerShell</a:t>
            </a:r>
          </a:p>
          <a:p>
            <a:pPr marL="171450" indent="-171450">
              <a:buFont typeface="Arial" panose="020B0604020202020204" pitchFamily="34" charset="0"/>
              <a:buChar char="•"/>
            </a:pPr>
            <a:r>
              <a:rPr lang="en-US" dirty="0"/>
              <a:t>You could also demo this on your machine if possible</a:t>
            </a:r>
          </a:p>
          <a:p>
            <a:pPr marL="171450" indent="-171450">
              <a:buFont typeface="Arial" panose="020B0604020202020204" pitchFamily="34" charset="0"/>
              <a:buChar char="•"/>
            </a:pPr>
            <a:endParaRPr lang="en-US" dirty="0"/>
          </a:p>
          <a:p>
            <a:r>
              <a:rPr lang="en-GB" sz="900" b="0" i="0" kern="1200" dirty="0">
                <a:solidFill>
                  <a:schemeClr val="tx1"/>
                </a:solidFill>
                <a:effectLst/>
                <a:latin typeface="Segoe UI Light" pitchFamily="34" charset="0"/>
                <a:ea typeface="+mn-ea"/>
                <a:cs typeface="+mn-cs"/>
              </a:rPr>
              <a:t>The following cmdlet references are for Microsoft Teams - </a:t>
            </a:r>
            <a:r>
              <a:rPr lang="en-GB" dirty="0">
                <a:hlinkClick r:id="rId3"/>
              </a:rPr>
              <a:t>https://docs.microsoft.com/en-us/powershell/module/teams/?view=teams-ps</a:t>
            </a:r>
            <a:endParaRPr lang="en-GB" dirty="0"/>
          </a:p>
          <a:p>
            <a:r>
              <a:rPr lang="pt-PT" dirty="0"/>
              <a:t>Download Teams PowerShell module - </a:t>
            </a:r>
            <a:r>
              <a:rPr lang="en-GB" dirty="0">
                <a:hlinkClick r:id="rId4"/>
              </a:rPr>
              <a:t>PowerShell Gallery | </a:t>
            </a:r>
            <a:r>
              <a:rPr lang="en-GB" dirty="0" err="1">
                <a:hlinkClick r:id="rId4"/>
              </a:rPr>
              <a:t>MicrosoftTeams</a:t>
            </a:r>
            <a:r>
              <a:rPr lang="en-GB" dirty="0">
                <a:hlinkClick r:id="rId4"/>
              </a:rPr>
              <a:t> 2.0.0</a:t>
            </a:r>
            <a:endParaRPr lang="en-GB" dirty="0"/>
          </a:p>
          <a:p>
            <a:r>
              <a:rPr lang="en-US" dirty="0"/>
              <a:t>Install Microsoft Teams PowerShell - </a:t>
            </a:r>
            <a:r>
              <a:rPr lang="en-GB" dirty="0">
                <a:hlinkClick r:id="rId5"/>
              </a:rPr>
              <a:t>Install Microsoft Teams PowerShell - Microsoft Teams | Microsoft Docs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5BD7F7-2564-4C51-AABA-943703CE57A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57028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US"/>
              <a:t>Key Points:</a:t>
            </a:r>
            <a:endParaRPr lang="en-GB"/>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Teams PowerShell can be used alone, however there isn’t much customisation available. </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Using Azure AD PowerShell gives more flexibility to modify the underlying Microsoft 365 group.</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endParaRPr lang="en-US"/>
          </a:p>
          <a:p>
            <a:r>
              <a:rPr lang="en-GB" sz="900" b="0" i="0" kern="1200">
                <a:solidFill>
                  <a:schemeClr val="tx1"/>
                </a:solidFill>
                <a:effectLst/>
                <a:latin typeface="Segoe UI Light" pitchFamily="34" charset="0"/>
                <a:ea typeface="+mn-ea"/>
                <a:cs typeface="+mn-cs"/>
              </a:rPr>
              <a:t>The following cmdlet references are for Microsoft Teams - </a:t>
            </a:r>
            <a:r>
              <a:rPr lang="en-GB">
                <a:hlinkClick r:id="rId3"/>
              </a:rPr>
              <a:t>https://docs.microsoft.com/en-us/powershell/module/teams/?view=teams-ps</a:t>
            </a:r>
            <a:endParaRPr lang="en-GB"/>
          </a:p>
          <a:p>
            <a:r>
              <a:rPr lang="pt-PT"/>
              <a:t>Download Teams PowerShell module - </a:t>
            </a:r>
            <a:r>
              <a:rPr lang="en-GB">
                <a:hlinkClick r:id="rId4"/>
              </a:rPr>
              <a:t>PowerShell Gallery | </a:t>
            </a:r>
            <a:r>
              <a:rPr lang="en-GB" err="1">
                <a:hlinkClick r:id="rId4"/>
              </a:rPr>
              <a:t>MicrosoftTeams</a:t>
            </a:r>
            <a:r>
              <a:rPr lang="en-GB">
                <a:hlinkClick r:id="rId4"/>
              </a:rPr>
              <a:t> 1.1.6 (powershellgallery.com)</a:t>
            </a:r>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36</a:t>
            </a:fld>
            <a:endParaRPr lang="en-US"/>
          </a:p>
        </p:txBody>
      </p:sp>
    </p:spTree>
    <p:extLst>
      <p:ext uri="{BB962C8B-B14F-4D97-AF65-F5344CB8AC3E}">
        <p14:creationId xmlns:p14="http://schemas.microsoft.com/office/powerpoint/2010/main" val="402364671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dirty="0"/>
              <a:t>Key Points:</a:t>
            </a:r>
          </a:p>
          <a:p>
            <a:pPr marL="171450" indent="-171450">
              <a:buFont typeface="Arial" panose="020B0604020202020204" pitchFamily="34" charset="0"/>
              <a:buChar char="•"/>
            </a:pPr>
            <a:r>
              <a:rPr lang="en-GB" dirty="0"/>
              <a:t>The script on this page will build a very basic Team using PowerShell once the module has been installed</a:t>
            </a:r>
          </a:p>
          <a:p>
            <a:pPr marL="171450" indent="-171450">
              <a:buFont typeface="Arial" panose="020B0604020202020204" pitchFamily="34" charset="0"/>
              <a:buChar char="•"/>
            </a:pPr>
            <a:r>
              <a:rPr lang="en-GB" dirty="0"/>
              <a:t>You could demo this for your students if you feel it is valuable</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37</a:t>
            </a:fld>
            <a:endParaRPr lang="en-US"/>
          </a:p>
        </p:txBody>
      </p:sp>
    </p:spTree>
    <p:extLst>
      <p:ext uri="{BB962C8B-B14F-4D97-AF65-F5344CB8AC3E}">
        <p14:creationId xmlns:p14="http://schemas.microsoft.com/office/powerpoint/2010/main" val="312462425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dirty="0"/>
              <a:t>Key Points: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sz="900" b="0" i="0" kern="1200" dirty="0">
                <a:solidFill>
                  <a:schemeClr val="tx1"/>
                </a:solidFill>
                <a:effectLst/>
                <a:latin typeface="Segoe UI Light" pitchFamily="34" charset="0"/>
                <a:ea typeface="+mn-ea"/>
                <a:cs typeface="+mn-cs"/>
              </a:rPr>
              <a:t>Graph API is more dev focused, but would be good for admins to become familiar with</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sz="900" b="0" i="0" kern="1200" dirty="0">
                <a:solidFill>
                  <a:schemeClr val="tx1"/>
                </a:solidFill>
                <a:effectLst/>
                <a:latin typeface="Segoe UI Light" pitchFamily="34" charset="0"/>
                <a:ea typeface="+mn-ea"/>
                <a:cs typeface="+mn-cs"/>
              </a:rPr>
              <a:t>Graph API spans the entire O365 suite and is very powerful</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sz="900" b="0" i="0" kern="1200" dirty="0">
                <a:solidFill>
                  <a:schemeClr val="tx1"/>
                </a:solidFill>
                <a:effectLst/>
                <a:latin typeface="Segoe UI Light" pitchFamily="34" charset="0"/>
                <a:ea typeface="+mn-ea"/>
                <a:cs typeface="+mn-cs"/>
              </a:rPr>
              <a:t>On the right-hand side, we explain a direct comparison with the Teams PowerShell module</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endParaRPr lang="en-GB" sz="900" b="0" i="0" kern="1200" dirty="0">
              <a:solidFill>
                <a:schemeClr val="tx1"/>
              </a:solidFill>
              <a:effectLst/>
              <a:latin typeface="Segoe UI Light" pitchFamily="34" charset="0"/>
              <a:ea typeface="+mn-ea"/>
              <a:cs typeface="+mn-cs"/>
            </a:endParaRPr>
          </a:p>
          <a:p>
            <a:pPr marL="0" marR="0" lvl="0" indent="0" algn="l" defTabSz="932742" rtl="0" eaLnBrk="1" fontAlgn="auto" latinLnBrk="0" hangingPunct="1">
              <a:lnSpc>
                <a:spcPct val="90000"/>
              </a:lnSpc>
              <a:spcBef>
                <a:spcPts val="0"/>
              </a:spcBef>
              <a:spcAft>
                <a:spcPts val="340"/>
              </a:spcAft>
              <a:buClrTx/>
              <a:buSzTx/>
              <a:buFontTx/>
              <a:buNone/>
              <a:tabLst/>
              <a:defRPr/>
            </a:pPr>
            <a:endParaRPr lang="en-GB" sz="900" b="0" i="0" kern="1200" dirty="0">
              <a:solidFill>
                <a:schemeClr val="tx1"/>
              </a:solidFill>
              <a:effectLst/>
              <a:latin typeface="Segoe UI Light" pitchFamily="34" charset="0"/>
              <a:ea typeface="+mn-ea"/>
              <a:cs typeface="+mn-cs"/>
            </a:endParaRPr>
          </a:p>
          <a:p>
            <a:pPr marL="0" marR="0" lvl="0" indent="0" algn="l" defTabSz="932742" rtl="0" eaLnBrk="1" fontAlgn="auto" latinLnBrk="0" hangingPunct="1">
              <a:lnSpc>
                <a:spcPct val="90000"/>
              </a:lnSpc>
              <a:spcBef>
                <a:spcPts val="0"/>
              </a:spcBef>
              <a:spcAft>
                <a:spcPts val="340"/>
              </a:spcAft>
              <a:buClrTx/>
              <a:buSzTx/>
              <a:buFontTx/>
              <a:buNone/>
              <a:tabLst/>
              <a:defRPr/>
            </a:pPr>
            <a:r>
              <a:rPr lang="en-GB" sz="900" b="0" i="0" kern="1200" dirty="0">
                <a:solidFill>
                  <a:schemeClr val="tx1"/>
                </a:solidFill>
                <a:effectLst/>
                <a:latin typeface="Segoe UI Light" pitchFamily="34" charset="0"/>
                <a:ea typeface="+mn-ea"/>
                <a:cs typeface="+mn-cs"/>
              </a:rPr>
              <a:t>Microsoft Teams API overview </a:t>
            </a:r>
            <a:r>
              <a:rPr lang="en-GB" sz="900" b="1" i="0" kern="1200" dirty="0">
                <a:solidFill>
                  <a:schemeClr val="tx1"/>
                </a:solidFill>
                <a:effectLst/>
                <a:latin typeface="Segoe UI Light" pitchFamily="34" charset="0"/>
                <a:ea typeface="+mn-ea"/>
                <a:cs typeface="+mn-cs"/>
              </a:rPr>
              <a:t>- </a:t>
            </a:r>
            <a:r>
              <a:rPr lang="en-GB" dirty="0">
                <a:hlinkClick r:id="rId3"/>
              </a:rPr>
              <a:t>https://docs.microsoft.com/en-us/graph/teams-concept-overview</a:t>
            </a:r>
            <a:endParaRPr lang="en-GB" dirty="0"/>
          </a:p>
          <a:p>
            <a:pPr marL="0" marR="0" lvl="0" indent="0" algn="l" defTabSz="932742" rtl="0" eaLnBrk="1" fontAlgn="auto" latinLnBrk="0" hangingPunct="1">
              <a:lnSpc>
                <a:spcPct val="90000"/>
              </a:lnSpc>
              <a:spcBef>
                <a:spcPts val="0"/>
              </a:spcBef>
              <a:spcAft>
                <a:spcPts val="340"/>
              </a:spcAft>
              <a:buClrTx/>
              <a:buSzTx/>
              <a:buFontTx/>
              <a:buNone/>
              <a:tabLst/>
              <a:defRPr/>
            </a:pPr>
            <a:r>
              <a:rPr lang="en-GB" dirty="0"/>
              <a:t>Use the Microsoft Graph API to work with Microsoft Teams - </a:t>
            </a:r>
            <a:r>
              <a:rPr lang="en-GB" dirty="0">
                <a:hlinkClick r:id="rId4"/>
              </a:rPr>
              <a:t>https://docs.microsoft.com/en-us/graph/api/resources/teams-api-overview?view=graph-rest-1.0</a:t>
            </a:r>
            <a:endParaRPr lang="pt-PT" dirty="0"/>
          </a:p>
        </p:txBody>
      </p:sp>
      <p:sp>
        <p:nvSpPr>
          <p:cNvPr id="4" name="Header Placeholder 3"/>
          <p:cNvSpPr>
            <a:spLocks noGrp="1"/>
          </p:cNvSpPr>
          <p:nvPr>
            <p:ph type="hdr" sz="quarter"/>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9/28/2022 12:42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26801076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dirty="0"/>
              <a:t>Key Points: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sz="900" b="0" i="0" kern="1200" dirty="0">
                <a:solidFill>
                  <a:schemeClr val="tx1"/>
                </a:solidFill>
                <a:effectLst/>
                <a:latin typeface="Segoe UI Light" pitchFamily="34" charset="0"/>
                <a:ea typeface="+mn-ea"/>
                <a:cs typeface="+mn-cs"/>
              </a:rPr>
              <a:t>Graph Explorer provides a way to test real API requests through the web interface with real </a:t>
            </a:r>
            <a:r>
              <a:rPr lang="en-GB" sz="900" b="0" i="0" kern="1200" dirty="0" err="1">
                <a:solidFill>
                  <a:schemeClr val="tx1"/>
                </a:solidFill>
                <a:effectLst/>
                <a:latin typeface="Segoe UI Light" pitchFamily="34" charset="0"/>
                <a:ea typeface="+mn-ea"/>
                <a:cs typeface="+mn-cs"/>
              </a:rPr>
              <a:t>oder</a:t>
            </a:r>
            <a:r>
              <a:rPr lang="en-GB" sz="900" b="0" i="0" kern="1200" dirty="0">
                <a:solidFill>
                  <a:schemeClr val="tx1"/>
                </a:solidFill>
                <a:effectLst/>
                <a:latin typeface="Segoe UI Light" pitchFamily="34" charset="0"/>
                <a:ea typeface="+mn-ea"/>
                <a:cs typeface="+mn-cs"/>
              </a:rPr>
              <a:t> test data</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sz="900" b="0" i="0" kern="1200" dirty="0">
                <a:solidFill>
                  <a:schemeClr val="tx1"/>
                </a:solidFill>
                <a:effectLst/>
                <a:latin typeface="Segoe UI Light" pitchFamily="34" charset="0"/>
                <a:ea typeface="+mn-ea"/>
                <a:cs typeface="+mn-cs"/>
              </a:rPr>
              <a:t>The authentication is optional in case you want to run real queries in your tenant</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sz="900" b="0" i="0" kern="1200" dirty="0">
                <a:solidFill>
                  <a:schemeClr val="tx1"/>
                </a:solidFill>
                <a:effectLst/>
                <a:latin typeface="Segoe UI Light" pitchFamily="34" charset="0"/>
                <a:ea typeface="+mn-ea"/>
                <a:cs typeface="+mn-cs"/>
              </a:rPr>
              <a:t>There is list of sample queries which can be run by simply selecting them</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sz="900" b="0" i="0" kern="1200" dirty="0">
                <a:solidFill>
                  <a:schemeClr val="tx1"/>
                </a:solidFill>
                <a:effectLst/>
                <a:latin typeface="Segoe UI Light" pitchFamily="34" charset="0"/>
                <a:ea typeface="+mn-ea"/>
                <a:cs typeface="+mn-cs"/>
              </a:rPr>
              <a:t>The API returns JSON results</a:t>
            </a:r>
          </a:p>
          <a:p>
            <a:pPr marL="0" marR="0" lvl="0" indent="0" algn="l" defTabSz="932742" rtl="0" eaLnBrk="1" fontAlgn="auto" latinLnBrk="0" hangingPunct="1">
              <a:lnSpc>
                <a:spcPct val="90000"/>
              </a:lnSpc>
              <a:spcBef>
                <a:spcPts val="0"/>
              </a:spcBef>
              <a:spcAft>
                <a:spcPts val="340"/>
              </a:spcAft>
              <a:buClrTx/>
              <a:buSzTx/>
              <a:buFontTx/>
              <a:buNone/>
              <a:tabLst/>
              <a:defRPr/>
            </a:pPr>
            <a:endParaRPr lang="en-GB" sz="900" b="0" i="0" kern="1200" dirty="0">
              <a:solidFill>
                <a:schemeClr val="tx1"/>
              </a:solidFill>
              <a:effectLst/>
              <a:latin typeface="Segoe UI Light" pitchFamily="34" charset="0"/>
              <a:ea typeface="+mn-ea"/>
              <a:cs typeface="+mn-cs"/>
            </a:endParaRPr>
          </a:p>
          <a:p>
            <a:pPr marL="0" marR="0" lvl="0" indent="0" algn="l" defTabSz="932742" rtl="0" eaLnBrk="1" fontAlgn="auto" latinLnBrk="0" hangingPunct="1">
              <a:lnSpc>
                <a:spcPct val="90000"/>
              </a:lnSpc>
              <a:spcBef>
                <a:spcPts val="0"/>
              </a:spcBef>
              <a:spcAft>
                <a:spcPts val="340"/>
              </a:spcAft>
              <a:buClrTx/>
              <a:buSzTx/>
              <a:buFontTx/>
              <a:buNone/>
              <a:tabLst/>
              <a:defRPr/>
            </a:pPr>
            <a:r>
              <a:rPr lang="en-GB" sz="900" b="0" i="0" kern="1200" dirty="0">
                <a:solidFill>
                  <a:schemeClr val="tx1"/>
                </a:solidFill>
                <a:effectLst/>
                <a:latin typeface="Segoe UI Light" pitchFamily="34" charset="0"/>
                <a:ea typeface="+mn-ea"/>
                <a:cs typeface="+mn-cs"/>
              </a:rPr>
              <a:t>Graph API Explorer </a:t>
            </a:r>
            <a:r>
              <a:rPr lang="en-GB" sz="900" b="1" i="0" kern="1200" dirty="0">
                <a:solidFill>
                  <a:schemeClr val="tx1"/>
                </a:solidFill>
                <a:effectLst/>
                <a:latin typeface="Segoe UI Light" pitchFamily="34" charset="0"/>
                <a:ea typeface="+mn-ea"/>
                <a:cs typeface="+mn-cs"/>
              </a:rPr>
              <a:t>- </a:t>
            </a:r>
            <a:r>
              <a:rPr lang="de-DE" dirty="0">
                <a:hlinkClick r:id="rId3"/>
              </a:rPr>
              <a:t>https://developer.microsoft.com/en-us/graph/graph-explorer</a:t>
            </a:r>
            <a:endParaRPr lang="pt-PT" dirty="0"/>
          </a:p>
        </p:txBody>
      </p:sp>
      <p:sp>
        <p:nvSpPr>
          <p:cNvPr id="4" name="Header Placeholder 3"/>
          <p:cNvSpPr>
            <a:spLocks noGrp="1"/>
          </p:cNvSpPr>
          <p:nvPr>
            <p:ph type="hdr" sz="quarter"/>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9/28/2022 12:42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4220425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a:t>
            </a:r>
          </a:p>
          <a:p>
            <a:pPr marL="171450" indent="-171450">
              <a:buFont typeface="Arial" panose="020B0604020202020204" pitchFamily="34" charset="0"/>
              <a:buChar char="•"/>
            </a:pPr>
            <a:r>
              <a:rPr lang="en-US" sz="900">
                <a:effectLst/>
                <a:latin typeface="Myriad Pro" panose="020B0503030403020204" pitchFamily="34" charset="0"/>
                <a:ea typeface="Times" panose="02020603050405020304" pitchFamily="18" charset="0"/>
                <a:cs typeface="Times New Roman" panose="02020603050405020304" pitchFamily="18" charset="0"/>
              </a:rPr>
              <a:t>Microsoft Teams is a truly cross platform experience</a:t>
            </a:r>
          </a:p>
          <a:p>
            <a:pPr marL="171450" indent="-171450">
              <a:buFont typeface="Arial" panose="020B0604020202020204" pitchFamily="34" charset="0"/>
              <a:buChar char="•"/>
            </a:pPr>
            <a:r>
              <a:rPr lang="en-US" sz="900">
                <a:effectLst/>
                <a:latin typeface="Myriad Pro" panose="020B0503030403020204" pitchFamily="34" charset="0"/>
                <a:ea typeface="Times" panose="02020603050405020304" pitchFamily="18" charset="0"/>
                <a:cs typeface="Times New Roman" panose="02020603050405020304" pitchFamily="18" charset="0"/>
              </a:rPr>
              <a:t>Familiar UI and features across platform</a:t>
            </a:r>
          </a:p>
          <a:p>
            <a:pPr marL="0" indent="0">
              <a:buFont typeface="Arial" panose="020B0604020202020204" pitchFamily="34" charset="0"/>
              <a:buNone/>
            </a:pPr>
            <a:endParaRPr lang="en-US" sz="900">
              <a:effectLst/>
              <a:latin typeface="Myriad Pro" panose="020B0503030403020204" pitchFamily="34" charset="0"/>
              <a:ea typeface="Times" panose="02020603050405020304" pitchFamily="18" charset="0"/>
              <a:cs typeface="Times New Roman" panose="02020603050405020304" pitchFamily="18" charset="0"/>
            </a:endParaRPr>
          </a:p>
          <a:p>
            <a:pPr marL="0" indent="0">
              <a:buFont typeface="Arial" panose="020B0604020202020204" pitchFamily="34" charset="0"/>
              <a:buNone/>
            </a:pPr>
            <a:r>
              <a:rPr lang="en-US" sz="900">
                <a:effectLst/>
                <a:latin typeface="Myriad Pro" panose="020B0503030403020204" pitchFamily="34" charset="0"/>
                <a:ea typeface="Times" panose="02020603050405020304" pitchFamily="18" charset="0"/>
                <a:cs typeface="Times New Roman" panose="02020603050405020304" pitchFamily="18" charset="0"/>
              </a:rPr>
              <a:t>Download Teams for any device - </a:t>
            </a:r>
            <a:r>
              <a:rPr lang="en-GB">
                <a:hlinkClick r:id="rId3"/>
              </a:rPr>
              <a:t>https://teams.microsoft.com/downloads</a:t>
            </a:r>
            <a:endParaRPr lang="en-GB"/>
          </a:p>
          <a:p>
            <a:pPr marL="0" indent="0">
              <a:buFont typeface="Arial" panose="020B0604020202020204" pitchFamily="34" charset="0"/>
              <a:buNone/>
            </a:pPr>
            <a:r>
              <a:rPr lang="en-GB" sz="900">
                <a:effectLst/>
                <a:latin typeface="Myriad Pro" panose="020B0503030403020204" pitchFamily="34" charset="0"/>
                <a:ea typeface="Times" panose="02020603050405020304" pitchFamily="18" charset="0"/>
                <a:cs typeface="Times New Roman" panose="02020603050405020304" pitchFamily="18" charset="0"/>
              </a:rPr>
              <a:t>Documentation Get clients for Microsoft Teams - </a:t>
            </a:r>
            <a:r>
              <a:rPr lang="en-GB">
                <a:hlinkClick r:id="rId4"/>
              </a:rPr>
              <a:t>https://docs.microsoft.com/en-us/microsoftteams/get-clients</a:t>
            </a:r>
            <a:endParaRPr lang="en-US" sz="900">
              <a:effectLst/>
              <a:latin typeface="Myriad Pro" panose="020B0503030403020204" pitchFamily="34" charset="0"/>
              <a:ea typeface="Times"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19E01211-1A50-E143-827A-0DADEB0A4145}"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61120911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Teams can be self served by users </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Or deployed as part of ProPlus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Or deployed using MSI</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endParaRPr lang="en-GB"/>
          </a:p>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r>
              <a:rPr lang="en-GB"/>
              <a:t>Install Microsoft Teams using Microsoft Endpoint Configuration Manager - https://docs.microsoft.com/en-us/microsoftteams/msi-deployment</a:t>
            </a:r>
            <a:endParaRPr lang="en-US"/>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49384095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Key Points: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Update should be invisible to the user as it is done when the computer is idle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Teams updates independently of ProPlus, even if it’s deployed with ProPlus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Teams does not give admins the ability to deploy updates through any delivery mechanism.</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Teams desktop clients that are more than three months old will see a blocking page that gives the options to update now, reach out to their IT admin, or continue to Teams on the web</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t>Teams update process - https://docs.microsoft.com/en-us/microsoftteams/teams-client-update</a:t>
            </a:r>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67587045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Key Points: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You can opt in some admins and champions.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First a update policy will need to be created in the portal.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Then assigned to users.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Then users will have to turn it on.</a:t>
            </a:r>
            <a:br>
              <a:rPr lang="en-GB"/>
            </a:br>
            <a:br>
              <a:rPr lang="en-GB"/>
            </a:br>
            <a:r>
              <a:rPr lang="en-GB"/>
              <a:t>Microsoft Teams Public Preview - https://docs.microsoft.com/en-gb/MicrosoftTeams/public-preview-doc-updates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3535665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a:t>
            </a:r>
          </a:p>
          <a:p>
            <a:pPr marL="171450" indent="-171450">
              <a:buFont typeface="Arial" panose="020B0604020202020204" pitchFamily="34" charset="0"/>
              <a:buChar char="•"/>
            </a:pPr>
            <a:r>
              <a:rPr lang="en-GB"/>
              <a:t>These are the key topics discussed in this client connectivity session</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44</a:t>
            </a:fld>
            <a:endParaRPr lang="en-US"/>
          </a:p>
        </p:txBody>
      </p:sp>
    </p:spTree>
    <p:extLst>
      <p:ext uri="{BB962C8B-B14F-4D97-AF65-F5344CB8AC3E}">
        <p14:creationId xmlns:p14="http://schemas.microsoft.com/office/powerpoint/2010/main" val="253140890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a:t>
            </a:r>
            <a:endParaRPr lang="en-US"/>
          </a:p>
          <a:p>
            <a:pPr marL="171450" indent="-171450">
              <a:buFont typeface="Arial" panose="020B0604020202020204" pitchFamily="34" charset="0"/>
              <a:buChar char="•"/>
            </a:pPr>
            <a:r>
              <a:rPr lang="en-US"/>
              <a:t>To begin network planning, we’ll need to understand how the client communicates with the service and other clients.</a:t>
            </a:r>
          </a:p>
          <a:p>
            <a:pPr marL="171450" indent="-171450">
              <a:buFont typeface="Arial" panose="020B0604020202020204" pitchFamily="34" charset="0"/>
              <a:buChar char="•"/>
            </a:pPr>
            <a:r>
              <a:rPr lang="en-US"/>
              <a:t>Anything that is not real time media, will always be travelling through the Chat Service in Office 365. This is how we ensure your data and chat is persistent, and that is accessible and can be continued from any your devices at any time. It’s how we also ensure the data is stored in the correct regional data center. </a:t>
            </a:r>
          </a:p>
          <a:p>
            <a:pPr marL="171450" indent="-171450">
              <a:buFont typeface="Arial" panose="020B0604020202020204" pitchFamily="34" charset="0"/>
              <a:buChar char="•"/>
            </a:pPr>
            <a:r>
              <a:rPr lang="en-US"/>
              <a:t>Real time media works slightly different based on the scenario. If you are in a private chat, with only 2 people, then your audio, video, screen sharing will try and go as direct as possible between the two people. The direct as possible is based on the ports have been opened. </a:t>
            </a:r>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65691279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UDP is far more efficient than TCP for real time media, so this is preferred. </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UDP is better because it doesn’t acknowledge every time a packet has been sent whereas TCP does acknowledge.</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With real-time media acknowledgement/re-transmit is pointless, because is a packet is dropped, it’s too late to be re-sent, the person has continued talking, so it’s best just not to send it.</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Split tunnelling should be implemented to ensure O365 traffic breaks out locally. Carrying via VPN will cause the traffic to be double encrypted, and therefore add a big overhead. </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Additional network devices such as proxies can have negative impact on media traffic, and should be bypassed. </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endParaRPr lang="en-GB"/>
          </a:p>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r>
              <a:rPr lang="en-GB"/>
              <a:t>Prepare your organization's network for Microsoft Teams - https://docs.microsoft.com/en-us/microsoftteams/prepare-network</a:t>
            </a:r>
            <a:endParaRPr lang="en-US"/>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74972853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a:t>
            </a:r>
          </a:p>
          <a:p>
            <a:pPr marL="171450" indent="-171450">
              <a:buFont typeface="Arial" panose="020B0604020202020204" pitchFamily="34" charset="0"/>
              <a:buChar char="•"/>
            </a:pPr>
            <a:r>
              <a:rPr lang="en-US"/>
              <a:t>Proxies add an extra hop for media traffic so will impact performance</a:t>
            </a:r>
          </a:p>
          <a:p>
            <a:pPr marL="171450" indent="-171450">
              <a:buFont typeface="Arial" panose="020B0604020202020204" pitchFamily="34" charset="0"/>
              <a:buChar char="•"/>
            </a:pPr>
            <a:r>
              <a:rPr lang="en-US" baseline="0"/>
              <a:t>If the proxy is overloaded then the impact can be significant </a:t>
            </a:r>
          </a:p>
          <a:p>
            <a:endParaRPr lang="en-US" baseline="0"/>
          </a:p>
          <a:p>
            <a:r>
              <a:rPr lang="en-GB"/>
              <a:t>Proxy servers for Teams or Skype for Business Online - https://docs.microsoft.com/en-us/microsoftteams/proxy-servers-for-skype-for-business-online</a:t>
            </a:r>
            <a:endParaRPr lang="de-AT"/>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68772040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US"/>
              <a:t>Where possible whitelist using URL rather than IP’s. These will change more often.</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US"/>
              <a:t>If your networking devices support the O365 rest API use this, as changes will be automated. </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US"/>
              <a:t>Details on the categories are on the next slide</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endParaRPr lang="en-US"/>
          </a:p>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r>
              <a:rPr lang="en-GB"/>
              <a:t>Office 365 IP Address and URL web service - https://docs.microsoft.com/en-us/office365/enterprise/office-365-ip-web-service</a:t>
            </a:r>
            <a:endParaRPr lang="en-US"/>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85696712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Using these categories customers can choose what traffic to prioritise. </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If a customer users proxies, and doesn’t feel like they can bypass all O365 traffic due to security reasons, they can just bypass the optimise category. </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endParaRPr lang="en-GB"/>
          </a:p>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r>
              <a:rPr lang="en-GB"/>
              <a:t>New Office 365 endpoint categories - https://docs.microsoft.com/en-us/office365/enterprise/office-365-network-connectivity-principles#new-office-365-endpoint-categories </a:t>
            </a:r>
          </a:p>
          <a:p>
            <a:endParaRPr lang="en-US"/>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97302817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0FFA123-5738-43D2-B647-13314EBC15C5}" type="slidenum">
              <a:rPr kumimoji="0" lang="de-AT"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50</a:t>
            </a:fld>
            <a:endParaRPr kumimoji="0" lang="de-AT"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FFF86766-643F-43C0-8BE6-09BB5F0527EE}"/>
              </a:ext>
            </a:extLst>
          </p:cNvPr>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a:t>
            </a:r>
            <a:endParaRPr lang="en-US" u="sng"/>
          </a:p>
          <a:p>
            <a:pPr marL="171450" indent="-171450">
              <a:buFont typeface="Arial" panose="020B0604020202020204" pitchFamily="34" charset="0"/>
              <a:buChar char="•"/>
            </a:pPr>
            <a:r>
              <a:rPr lang="en-GB"/>
              <a:t>These metrics should be met to ensure optimal media quality</a:t>
            </a:r>
          </a:p>
          <a:p>
            <a:pPr marL="171450" indent="-171450">
              <a:buFont typeface="Arial" panose="020B0604020202020204" pitchFamily="34" charset="0"/>
              <a:buChar char="•"/>
            </a:pPr>
            <a:r>
              <a:rPr lang="en-GB"/>
              <a:t>They are broken down into 2 segments. 1) Client to Microsoft network edge 2) Customer network edge to Microsoft network edge</a:t>
            </a:r>
          </a:p>
          <a:p>
            <a:pPr marL="171450" indent="-171450">
              <a:buFont typeface="Arial" panose="020B0604020202020204" pitchFamily="34" charset="0"/>
              <a:buChar char="•"/>
            </a:pPr>
            <a:r>
              <a:rPr lang="en-GB"/>
              <a:t>It is important to test both network segments to identity if slowdowns occur from 1) Client to customer network edge or 2) Customer network edge and Microsoft network edge</a:t>
            </a:r>
          </a:p>
          <a:p>
            <a:pPr marL="171450" indent="-171450">
              <a:buFont typeface="Arial" panose="020B0604020202020204" pitchFamily="34" charset="0"/>
              <a:buChar char="•"/>
            </a:pPr>
            <a:endParaRPr lang="en-GB"/>
          </a:p>
        </p:txBody>
      </p:sp>
    </p:spTree>
    <p:extLst>
      <p:ext uri="{BB962C8B-B14F-4D97-AF65-F5344CB8AC3E}">
        <p14:creationId xmlns:p14="http://schemas.microsoft.com/office/powerpoint/2010/main" val="123556193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0FFA123-5738-43D2-B647-13314EBC15C5}" type="slidenum">
              <a:rPr kumimoji="0" lang="de-AT"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51</a:t>
            </a:fld>
            <a:endParaRPr kumimoji="0" lang="de-AT"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FFF86766-643F-43C0-8BE6-09BB5F0527EE}"/>
              </a:ext>
            </a:extLst>
          </p:cNvPr>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dirty="0"/>
              <a:t>Key Points:</a:t>
            </a:r>
            <a:endParaRPr lang="en-US" u="sng" dirty="0"/>
          </a:p>
          <a:p>
            <a:pPr marL="171450" indent="-171450">
              <a:buFont typeface="Arial" panose="020B0604020202020204" pitchFamily="34" charset="0"/>
              <a:buChar char="•"/>
            </a:pPr>
            <a:r>
              <a:rPr lang="en-GB" dirty="0"/>
              <a:t>This tool can be used for testing Teams media quality performance</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dirty="0"/>
              <a:t>Tool download link  - </a:t>
            </a:r>
            <a:r>
              <a:rPr lang="en-GB" dirty="0">
                <a:hlinkClick r:id="rId3"/>
              </a:rPr>
              <a:t>https://www.microsoft.com/en-us/download/details.aspx?id=53885</a:t>
            </a:r>
            <a:endParaRPr lang="en-GB" dirty="0"/>
          </a:p>
          <a:p>
            <a:pPr marL="0" indent="0">
              <a:buFont typeface="Arial" panose="020B0604020202020204" pitchFamily="34" charset="0"/>
              <a:buNone/>
            </a:pPr>
            <a:r>
              <a:rPr lang="en-GB" dirty="0"/>
              <a:t>Measuring network performance - </a:t>
            </a:r>
            <a:r>
              <a:rPr lang="en-GB" dirty="0">
                <a:hlinkClick r:id="rId4"/>
              </a:rPr>
              <a:t>https://docs.microsoft.com/en-us/skypeforbusiness/optimizing-your-network/media-quality-and-network-connectivity-performance#measuring-network-performance</a:t>
            </a:r>
            <a:endParaRPr lang="en-GB" dirty="0"/>
          </a:p>
        </p:txBody>
      </p:sp>
    </p:spTree>
    <p:extLst>
      <p:ext uri="{BB962C8B-B14F-4D97-AF65-F5344CB8AC3E}">
        <p14:creationId xmlns:p14="http://schemas.microsoft.com/office/powerpoint/2010/main" val="387301991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0FFA123-5738-43D2-B647-13314EBC15C5}" type="slidenum">
              <a:rPr kumimoji="0" lang="de-AT"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52</a:t>
            </a:fld>
            <a:endParaRPr kumimoji="0" lang="de-AT"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62E55FBF-C8EA-409E-93FF-C47A8EAC18E0}"/>
              </a:ext>
            </a:extLst>
          </p:cNvPr>
          <p:cNvSpPr>
            <a:spLocks noGrp="1"/>
          </p:cNvSpPr>
          <p:nvPr>
            <p:ph type="body" idx="1"/>
          </p:nvPr>
        </p:nvSpPr>
        <p:spPr/>
        <p:txBody>
          <a:bodyPr/>
          <a:lstStyle/>
          <a:p>
            <a:r>
              <a:rPr lang="en-GB" dirty="0"/>
              <a:t>Key Points:</a:t>
            </a:r>
          </a:p>
          <a:p>
            <a:pPr marL="171450" indent="-171450">
              <a:buFont typeface="Arial" panose="020B0604020202020204" pitchFamily="34" charset="0"/>
              <a:buChar char="•"/>
            </a:pPr>
            <a:r>
              <a:rPr lang="en-GB" dirty="0"/>
              <a:t>These are estimations, and exact number can vary. </a:t>
            </a:r>
          </a:p>
          <a:p>
            <a:endParaRPr lang="en-GB" dirty="0"/>
          </a:p>
          <a:p>
            <a:r>
              <a:rPr lang="en-GB" dirty="0"/>
              <a:t>Bandwidth planning - https://docs.microsoft.com/en-us/microsoftteams/upgrade-prepare-environment-prepare-network#bandwidth-planning</a:t>
            </a:r>
          </a:p>
        </p:txBody>
      </p:sp>
    </p:spTree>
    <p:extLst>
      <p:ext uri="{BB962C8B-B14F-4D97-AF65-F5344CB8AC3E}">
        <p14:creationId xmlns:p14="http://schemas.microsoft.com/office/powerpoint/2010/main" val="301067511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Key Points:</a:t>
            </a:r>
          </a:p>
          <a:p>
            <a:pPr marL="171450" indent="-171450">
              <a:buFont typeface="Arial" panose="020B0604020202020204" pitchFamily="34" charset="0"/>
              <a:buChar char="•"/>
            </a:pPr>
            <a:r>
              <a:rPr lang="en-GB" b="1" dirty="0"/>
              <a:t>Debug logs </a:t>
            </a:r>
            <a:r>
              <a:rPr lang="en-GB" dirty="0"/>
              <a:t>- </a:t>
            </a:r>
            <a:r>
              <a:rPr lang="en-GB" sz="900" b="0" i="0" kern="1200" dirty="0">
                <a:solidFill>
                  <a:schemeClr val="tx1"/>
                </a:solidFill>
                <a:effectLst/>
                <a:latin typeface="Segoe UI Light" pitchFamily="34" charset="0"/>
                <a:ea typeface="+mn-ea"/>
                <a:cs typeface="+mn-cs"/>
              </a:rPr>
              <a:t>These are the most common logs and are required for all Microsoft support cases. Debug logs are produced by the Windows and Mac desktop clients, as well as browser based clients. The logs are text based and are read from the bottom up. They can be read using any text based editor and new logs are created when logging into the client.</a:t>
            </a:r>
          </a:p>
          <a:p>
            <a:pPr marL="171450" indent="-171450">
              <a:buFont typeface="Arial" panose="020B0604020202020204" pitchFamily="34" charset="0"/>
              <a:buChar char="•"/>
            </a:pPr>
            <a:r>
              <a:rPr lang="en-GB" sz="900" b="1" i="0" kern="1200" dirty="0">
                <a:solidFill>
                  <a:schemeClr val="tx1"/>
                </a:solidFill>
                <a:effectLst/>
                <a:latin typeface="Segoe UI Light" pitchFamily="34" charset="0"/>
                <a:ea typeface="+mn-ea"/>
                <a:cs typeface="+mn-cs"/>
              </a:rPr>
              <a:t>Media logs </a:t>
            </a:r>
            <a:r>
              <a:rPr lang="en-GB" sz="900" b="0" i="0" kern="1200" dirty="0">
                <a:solidFill>
                  <a:schemeClr val="tx1"/>
                </a:solidFill>
                <a:effectLst/>
                <a:latin typeface="Segoe UI Light" pitchFamily="34" charset="0"/>
                <a:ea typeface="+mn-ea"/>
                <a:cs typeface="+mn-cs"/>
              </a:rPr>
              <a:t>- Media logs contain diagnostic data about audio, video and screen sharing. They are required for support cases only upon request and can only be inspected by Microsoft. The following table outlines the log location.</a:t>
            </a:r>
          </a:p>
          <a:p>
            <a:pPr marL="171450" indent="-171450">
              <a:buFont typeface="Arial" panose="020B0604020202020204" pitchFamily="34" charset="0"/>
              <a:buChar char="•"/>
            </a:pPr>
            <a:r>
              <a:rPr lang="en-GB" sz="900" b="1" i="0" kern="1200" dirty="0">
                <a:solidFill>
                  <a:schemeClr val="tx1"/>
                </a:solidFill>
                <a:effectLst/>
                <a:latin typeface="Segoe UI Light" pitchFamily="34" charset="0"/>
                <a:ea typeface="+mn-ea"/>
                <a:cs typeface="+mn-cs"/>
              </a:rPr>
              <a:t>Desktop logs </a:t>
            </a:r>
            <a:r>
              <a:rPr lang="en-GB" sz="900" b="0" i="0" kern="1200" dirty="0">
                <a:solidFill>
                  <a:schemeClr val="tx1"/>
                </a:solidFill>
                <a:effectLst/>
                <a:latin typeface="Segoe UI Light" pitchFamily="34" charset="0"/>
                <a:ea typeface="+mn-ea"/>
                <a:cs typeface="+mn-cs"/>
              </a:rPr>
              <a:t>- Desktop logs, also known as bootstrapper logs, contains log data that occurs between the desktop client and the browser. Like media logs, these logs are only needed if requested by Microsoft. The logs are text based and can be read using any text based editor in a top down format.</a:t>
            </a:r>
          </a:p>
          <a:p>
            <a:pPr marL="171450" indent="-171450">
              <a:buFont typeface="Arial" panose="020B0604020202020204" pitchFamily="34" charset="0"/>
              <a:buChar char="•"/>
            </a:pPr>
            <a:endParaRPr lang="en-GB" sz="900" b="0" i="0" kern="1200" dirty="0">
              <a:solidFill>
                <a:schemeClr val="tx1"/>
              </a:solidFill>
              <a:effectLst/>
              <a:latin typeface="Segoe UI Light" pitchFamily="34" charset="0"/>
              <a:ea typeface="+mn-ea"/>
              <a:cs typeface="+mn-cs"/>
            </a:endParaRPr>
          </a:p>
          <a:p>
            <a:pPr marL="0" indent="0">
              <a:buFont typeface="Arial" panose="020B0604020202020204" pitchFamily="34" charset="0"/>
              <a:buNone/>
            </a:pPr>
            <a:endParaRPr lang="en-GB" sz="900" b="0" i="0" kern="1200" dirty="0">
              <a:solidFill>
                <a:schemeClr val="tx1"/>
              </a:solidFill>
              <a:effectLst/>
              <a:latin typeface="Segoe UI Light" pitchFamily="34" charset="0"/>
              <a:ea typeface="+mn-ea"/>
              <a:cs typeface="+mn-cs"/>
            </a:endParaRPr>
          </a:p>
          <a:p>
            <a:pPr marL="0" indent="0">
              <a:buFont typeface="Arial" panose="020B0604020202020204" pitchFamily="34" charset="0"/>
              <a:buNone/>
            </a:pPr>
            <a:r>
              <a:rPr lang="en-GB" dirty="0"/>
              <a:t>Use log files in troubleshooting Microsoft Teams - https://docs.microsoft.com/en-us/microsoftteams/log-files</a:t>
            </a:r>
          </a:p>
          <a:p>
            <a:pPr marL="0" indent="0">
              <a:buFont typeface="Arial" panose="020B0604020202020204" pitchFamily="34" charset="0"/>
              <a:buNone/>
            </a:pPr>
            <a:br>
              <a:rPr lang="en-GB" dirty="0"/>
            </a:br>
            <a:br>
              <a:rPr lang="en-GB" dirty="0"/>
            </a:br>
            <a:r>
              <a:rPr lang="en-GB" dirty="0"/>
              <a:t>For deeper troubleshooting content recommend to customer and CSAM: WorkshopPLUS - Support for Microsoft Teams 1 Day &amp; </a:t>
            </a:r>
            <a:r>
              <a:rPr lang="en-GB" b="0" i="0" dirty="0">
                <a:solidFill>
                  <a:srgbClr val="333333"/>
                </a:solidFill>
                <a:effectLst/>
                <a:latin typeface="Segoe UI" panose="020B0502040204020203" pitchFamily="34" charset="0"/>
              </a:rPr>
              <a:t>WorkshopPLUS - Advanced Support for Microsoft Teams 1 Day</a:t>
            </a:r>
            <a:br>
              <a:rPr lang="en-GB" dirty="0"/>
            </a:br>
            <a:endParaRPr lang="en-GB"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53</a:t>
            </a:fld>
            <a:endParaRPr lang="en-US"/>
          </a:p>
        </p:txBody>
      </p:sp>
    </p:spTree>
    <p:extLst>
      <p:ext uri="{BB962C8B-B14F-4D97-AF65-F5344CB8AC3E}">
        <p14:creationId xmlns:p14="http://schemas.microsoft.com/office/powerpoint/2010/main" val="338416106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a:t>
            </a:r>
            <a:endParaRPr lang="en-US" u="sng"/>
          </a:p>
          <a:p>
            <a:pPr marL="171450" indent="-171450">
              <a:buFont typeface="Arial" panose="020B0604020202020204" pitchFamily="34" charset="0"/>
              <a:buChar char="•"/>
            </a:pPr>
            <a:r>
              <a:rPr lang="en-GB"/>
              <a:t>O365 groups manage the membership to a Team</a:t>
            </a:r>
          </a:p>
          <a:p>
            <a:pPr marL="171450" indent="-171450">
              <a:buFont typeface="Arial" panose="020B0604020202020204" pitchFamily="34" charset="0"/>
              <a:buChar char="•"/>
            </a:pPr>
            <a:r>
              <a:rPr lang="en-GB"/>
              <a:t>A Team is built on an M365 group, and every M365 group has a shared mailbox</a:t>
            </a:r>
          </a:p>
          <a:p>
            <a:pPr marL="171450" indent="-171450">
              <a:buFont typeface="Arial" panose="020B0604020202020204" pitchFamily="34" charset="0"/>
              <a:buChar char="•"/>
            </a:pPr>
            <a:endParaRPr lang="en-GB"/>
          </a:p>
          <a:p>
            <a:pPr marL="0" indent="0">
              <a:buFont typeface="Arial" panose="020B0604020202020204" pitchFamily="34" charset="0"/>
              <a:buNone/>
            </a:pPr>
            <a:r>
              <a:rPr lang="en-GB"/>
              <a:t>Microsoft 365 Groups and Microsoft Teams - </a:t>
            </a:r>
            <a:r>
              <a:rPr lang="en-GB">
                <a:hlinkClick r:id="rId3"/>
              </a:rPr>
              <a:t>https://docs.microsoft.com/en-us/microsoftteams/office-365-groups</a:t>
            </a:r>
            <a:endParaRPr lang="en-GB"/>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54</a:t>
            </a:fld>
            <a:endParaRPr lang="en-US"/>
          </a:p>
        </p:txBody>
      </p:sp>
    </p:spTree>
    <p:extLst>
      <p:ext uri="{BB962C8B-B14F-4D97-AF65-F5344CB8AC3E}">
        <p14:creationId xmlns:p14="http://schemas.microsoft.com/office/powerpoint/2010/main" val="366091159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dirty="0"/>
              <a:t>Key Points:</a:t>
            </a:r>
            <a:endParaRPr lang="en-US" u="sng" dirty="0"/>
          </a:p>
          <a:p>
            <a:pPr marL="171450" indent="-171450">
              <a:buFont typeface="Arial" panose="020B0604020202020204" pitchFamily="34" charset="0"/>
              <a:buChar char="•"/>
            </a:pPr>
            <a:r>
              <a:rPr lang="en-GB" dirty="0"/>
              <a:t>There are several ways to create Teams</a:t>
            </a:r>
          </a:p>
          <a:p>
            <a:pPr marL="171450" indent="-171450">
              <a:buFont typeface="Arial" panose="020B0604020202020204" pitchFamily="34" charset="0"/>
              <a:buChar char="•"/>
            </a:pPr>
            <a:r>
              <a:rPr lang="en-GB" dirty="0"/>
              <a:t>1) A brand new Team/M365 group</a:t>
            </a:r>
          </a:p>
          <a:p>
            <a:pPr marL="171450" indent="-171450">
              <a:buFont typeface="Arial" panose="020B0604020202020204" pitchFamily="34" charset="0"/>
              <a:buChar char="•"/>
            </a:pPr>
            <a:r>
              <a:rPr lang="en-GB" dirty="0"/>
              <a:t>2) New Team, built on existing M365 group</a:t>
            </a:r>
          </a:p>
          <a:p>
            <a:pPr marL="171450" indent="-171450">
              <a:buFont typeface="Arial" panose="020B0604020202020204" pitchFamily="34" charset="0"/>
              <a:buChar char="•"/>
            </a:pPr>
            <a:r>
              <a:rPr lang="en-GB" dirty="0"/>
              <a:t>3) New Team, built on existing SPO site and M365 group – this can be done from the SPO web interface, the graphic above will be in the bottom left. Only possible at site level, not sub site</a:t>
            </a:r>
          </a:p>
          <a:p>
            <a:pPr marL="171450" indent="-171450">
              <a:buFont typeface="Arial" panose="020B0604020202020204" pitchFamily="34" charset="0"/>
              <a:buChar char="•"/>
            </a:pPr>
            <a:endParaRPr lang="en-GB"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55</a:t>
            </a:fld>
            <a:endParaRPr lang="en-US"/>
          </a:p>
        </p:txBody>
      </p:sp>
    </p:spTree>
    <p:extLst>
      <p:ext uri="{BB962C8B-B14F-4D97-AF65-F5344CB8AC3E}">
        <p14:creationId xmlns:p14="http://schemas.microsoft.com/office/powerpoint/2010/main" val="33934779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a:t>
            </a:r>
            <a:endParaRPr lang="en-US" u="sng"/>
          </a:p>
          <a:p>
            <a:pPr marL="171450" indent="-171450">
              <a:buFont typeface="Arial" panose="020B0604020202020204" pitchFamily="34" charset="0"/>
              <a:buChar char="•"/>
            </a:pPr>
            <a:r>
              <a:rPr lang="en-GB"/>
              <a:t>Restore must be done within 30 days or it is not possible</a:t>
            </a:r>
          </a:p>
          <a:p>
            <a:pPr marL="171450" indent="-171450">
              <a:buFont typeface="Arial" panose="020B0604020202020204" pitchFamily="34" charset="0"/>
              <a:buChar char="•"/>
            </a:pPr>
            <a:r>
              <a:rPr lang="en-GB"/>
              <a:t>After 30 days some content can be exported using eDiscovery if a retention policy was in place</a:t>
            </a:r>
          </a:p>
          <a:p>
            <a:pPr marL="171450" indent="-171450">
              <a:buFont typeface="Arial" panose="020B0604020202020204" pitchFamily="34" charset="0"/>
              <a:buChar char="•"/>
            </a:pPr>
            <a:endParaRPr lang="en-GB"/>
          </a:p>
          <a:p>
            <a:pPr marL="0" indent="0">
              <a:buFont typeface="Arial" panose="020B0604020202020204" pitchFamily="34" charset="0"/>
              <a:buNone/>
            </a:pPr>
            <a:r>
              <a:rPr lang="en-GB"/>
              <a:t>Restore a deleted Microsoft 365 group in Azure Active Directory - </a:t>
            </a:r>
            <a:r>
              <a:rPr lang="en-GB">
                <a:hlinkClick r:id="rId3"/>
              </a:rPr>
              <a:t>https://docs.microsoft.com/en-us/azure/active-directory/users-groups-roles/groups-restore-deleted</a:t>
            </a:r>
            <a:endParaRPr lang="en-GB"/>
          </a:p>
          <a:p>
            <a:pPr marL="0" indent="0">
              <a:buFont typeface="Arial" panose="020B0604020202020204" pitchFamily="34" charset="0"/>
              <a:buNone/>
            </a:pPr>
            <a:r>
              <a:rPr lang="en-GB"/>
              <a:t>Restore a group in the Microsoft 365 admin center - </a:t>
            </a:r>
            <a:r>
              <a:rPr lang="en-GB">
                <a:hlinkClick r:id="rId4"/>
              </a:rPr>
              <a:t>https://docs.microsoft.com/en-us/microsoft-365/admin/create-groups/restore-deleted-group?view=o365-worldwide#restore-a-group-in-the-microsoft-365-admin-center</a:t>
            </a:r>
            <a:endParaRPr lang="en-GB"/>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56</a:t>
            </a:fld>
            <a:endParaRPr lang="en-US"/>
          </a:p>
        </p:txBody>
      </p:sp>
    </p:spTree>
    <p:extLst>
      <p:ext uri="{BB962C8B-B14F-4D97-AF65-F5344CB8AC3E}">
        <p14:creationId xmlns:p14="http://schemas.microsoft.com/office/powerpoint/2010/main" val="425316581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If all owners have left a team it will become orphaned</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This can be corrected by assigning a new Owner from the M365 portal (steps below) or via the Teams admin portal </a:t>
            </a:r>
            <a:br>
              <a:rPr lang="en-GB"/>
            </a:br>
            <a:endParaRPr lang="en-GB"/>
          </a:p>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r>
              <a:rPr lang="en-GB" sz="900" b="0" i="0" kern="1200">
                <a:solidFill>
                  <a:schemeClr val="tx1"/>
                </a:solidFill>
                <a:effectLst/>
                <a:latin typeface="Segoe UI Light" pitchFamily="34" charset="0"/>
                <a:ea typeface="+mn-ea"/>
                <a:cs typeface="+mn-cs"/>
              </a:rPr>
              <a:t>Assign a new owner to an orphaned team (M365 portal) - </a:t>
            </a:r>
            <a:r>
              <a:rPr lang="en-GB">
                <a:hlinkClick r:id="rId3"/>
              </a:rPr>
              <a:t>https://support.microsoft.com/en-us/office/assign-a-new-owner-to-an-orphaned-group-86bb3db6-8857-45d1-95c8-f6d540e45732?ui=en-us&amp;rs=en-us&amp;ad=us</a:t>
            </a:r>
            <a:endParaRPr lang="en-GB" sz="900" b="0" i="0" kern="1200">
              <a:solidFill>
                <a:schemeClr val="tx1"/>
              </a:solidFill>
              <a:effectLst/>
              <a:latin typeface="Segoe UI Light" pitchFamily="34" charset="0"/>
              <a:ea typeface="+mn-ea"/>
              <a:cs typeface="+mn-cs"/>
            </a:endParaRPr>
          </a:p>
          <a:p>
            <a:pPr marL="0" marR="0" lvl="0" indent="0" algn="l" defTabSz="932742" rtl="0" eaLnBrk="1" fontAlgn="auto" latinLnBrk="0" hangingPunct="1">
              <a:lnSpc>
                <a:spcPct val="90000"/>
              </a:lnSpc>
              <a:spcBef>
                <a:spcPts val="0"/>
              </a:spcBef>
              <a:spcAft>
                <a:spcPts val="340"/>
              </a:spcAft>
              <a:buClrTx/>
              <a:buSzTx/>
              <a:buFontTx/>
              <a:buNone/>
              <a:tabLst/>
              <a:defRPr/>
            </a:pPr>
            <a:endParaRPr lang="en-US" u="sng"/>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57</a:t>
            </a:fld>
            <a:endParaRPr lang="en-US"/>
          </a:p>
        </p:txBody>
      </p:sp>
    </p:spTree>
    <p:extLst>
      <p:ext uri="{BB962C8B-B14F-4D97-AF65-F5344CB8AC3E}">
        <p14:creationId xmlns:p14="http://schemas.microsoft.com/office/powerpoint/2010/main" val="35902977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US" dirty="0"/>
              <a:t>Key Points:</a:t>
            </a:r>
            <a:endParaRPr lang="en-GB" dirty="0"/>
          </a:p>
          <a:p>
            <a:pPr marL="171450" indent="-171450">
              <a:buFont typeface="Arial" panose="020B0604020202020204" pitchFamily="34" charset="0"/>
              <a:buChar char="•"/>
            </a:pPr>
            <a:r>
              <a:rPr lang="en-GB" dirty="0"/>
              <a:t>It is possible to add users via PowerShell, but it can take some time to display in the client</a:t>
            </a:r>
          </a:p>
          <a:p>
            <a:pPr marL="171450" indent="-171450">
              <a:buFont typeface="Arial" panose="020B0604020202020204" pitchFamily="34" charset="0"/>
              <a:buChar char="•"/>
            </a:pPr>
            <a:r>
              <a:rPr lang="en-GB" dirty="0"/>
              <a:t>Where possible add/remove users via the client</a:t>
            </a:r>
          </a:p>
          <a:p>
            <a:endParaRPr lang="en-GB" dirty="0"/>
          </a:p>
          <a:p>
            <a:r>
              <a:rPr lang="en-GB" dirty="0"/>
              <a:t>Add user to Teams via PowerShell - </a:t>
            </a:r>
            <a:r>
              <a:rPr lang="en-GB" dirty="0">
                <a:hlinkClick r:id="rId3"/>
              </a:rPr>
              <a:t>https://docs.microsoft.com/en-us/powershell/module/teams/add-teamuser?view=teams-ps</a:t>
            </a:r>
            <a:endParaRPr lang="en-GB" dirty="0"/>
          </a:p>
          <a:p>
            <a:endParaRPr lang="en-GB" sz="900" b="0" i="0" kern="1200" dirty="0">
              <a:solidFill>
                <a:schemeClr val="tx1"/>
              </a:solidFill>
              <a:effectLst/>
              <a:latin typeface="Segoe UI Light" pitchFamily="34" charset="0"/>
              <a:ea typeface="+mn-ea"/>
              <a:cs typeface="+mn-cs"/>
            </a:endParaRPr>
          </a:p>
          <a:p>
            <a:endParaRPr lang="en-GB"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58</a:t>
            </a:fld>
            <a:endParaRPr lang="en-US"/>
          </a:p>
        </p:txBody>
      </p:sp>
    </p:spTree>
    <p:extLst>
      <p:ext uri="{BB962C8B-B14F-4D97-AF65-F5344CB8AC3E}">
        <p14:creationId xmlns:p14="http://schemas.microsoft.com/office/powerpoint/2010/main" val="260973889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US"/>
              <a:t>Key Points:</a:t>
            </a:r>
            <a:endParaRPr lang="en-GB"/>
          </a:p>
          <a:p>
            <a:pPr marL="171450" indent="-171450">
              <a:buFont typeface="Arial" panose="020B0604020202020204" pitchFamily="34" charset="0"/>
              <a:buChar char="•"/>
            </a:pPr>
            <a:r>
              <a:rPr lang="en-GB" sz="900" b="0" i="0" kern="1200">
                <a:solidFill>
                  <a:schemeClr val="tx1"/>
                </a:solidFill>
                <a:effectLst/>
                <a:latin typeface="Segoe UI Light" pitchFamily="34" charset="0"/>
                <a:ea typeface="+mn-ea"/>
                <a:cs typeface="+mn-cs"/>
              </a:rPr>
              <a:t>1) Expiration can happen every 30 days +</a:t>
            </a:r>
          </a:p>
          <a:p>
            <a:pPr marL="388712" lvl="1" indent="-171450">
              <a:buFont typeface="Arial" panose="020B0604020202020204" pitchFamily="34" charset="0"/>
              <a:buChar char="•"/>
            </a:pPr>
            <a:r>
              <a:rPr lang="en-GB" sz="900" b="0" i="0" kern="1200">
                <a:solidFill>
                  <a:schemeClr val="tx1"/>
                </a:solidFill>
                <a:effectLst/>
                <a:latin typeface="Segoe UI Light" pitchFamily="34" charset="0"/>
                <a:ea typeface="+mn-ea"/>
                <a:cs typeface="+mn-cs"/>
              </a:rPr>
              <a:t>If a Team has been used (anyone has visited a channel or viewed a file) it will be automatically renewed </a:t>
            </a:r>
          </a:p>
          <a:p>
            <a:pPr marL="171450" lvl="0" indent="-171450">
              <a:buFont typeface="Arial" panose="020B0604020202020204" pitchFamily="34" charset="0"/>
              <a:buChar char="•"/>
            </a:pPr>
            <a:r>
              <a:rPr lang="en-GB" sz="900" b="0" i="0" kern="1200">
                <a:solidFill>
                  <a:schemeClr val="tx1"/>
                </a:solidFill>
                <a:effectLst/>
                <a:latin typeface="Segoe UI Light" pitchFamily="34" charset="0"/>
                <a:ea typeface="+mn-ea"/>
                <a:cs typeface="+mn-cs"/>
              </a:rPr>
              <a:t>2) Owners will have to click renew within the Team, they will also receive an email 30, 15, 1 days before deletion. </a:t>
            </a:r>
          </a:p>
          <a:p>
            <a:pPr marL="171450" lvl="0" indent="-171450">
              <a:buFont typeface="Arial" panose="020B0604020202020204" pitchFamily="34" charset="0"/>
              <a:buChar char="•"/>
            </a:pPr>
            <a:r>
              <a:rPr lang="en-GB" sz="900" b="0" i="0" kern="1200">
                <a:solidFill>
                  <a:schemeClr val="tx1"/>
                </a:solidFill>
                <a:effectLst/>
                <a:latin typeface="Segoe UI Light" pitchFamily="34" charset="0"/>
                <a:ea typeface="+mn-ea"/>
                <a:cs typeface="+mn-cs"/>
              </a:rPr>
              <a:t>3) If not renewed the Team will deleted</a:t>
            </a:r>
          </a:p>
          <a:p>
            <a:pPr marL="388712" lvl="1" indent="-171450">
              <a:buFont typeface="Arial" panose="020B0604020202020204" pitchFamily="34" charset="0"/>
              <a:buChar char="•"/>
            </a:pPr>
            <a:r>
              <a:rPr lang="en-GB" sz="900" b="0" i="0" kern="1200">
                <a:solidFill>
                  <a:schemeClr val="tx1"/>
                </a:solidFill>
                <a:effectLst/>
                <a:latin typeface="Segoe UI Light" pitchFamily="34" charset="0"/>
                <a:ea typeface="+mn-ea"/>
                <a:cs typeface="+mn-cs"/>
              </a:rPr>
              <a:t>If it was deleted accidentally it can be 1 click restored by an Admin on the Azure AD portal/Office 365 portal</a:t>
            </a:r>
          </a:p>
          <a:p>
            <a:pPr marL="388712" lvl="1" indent="-171450">
              <a:buFont typeface="Arial" panose="020B0604020202020204" pitchFamily="34" charset="0"/>
              <a:buChar char="•"/>
            </a:pPr>
            <a:endParaRPr lang="en-GB" sz="900" b="0" i="0" kern="1200">
              <a:solidFill>
                <a:schemeClr val="tx1"/>
              </a:solidFill>
              <a:effectLst/>
              <a:latin typeface="Segoe UI Light" pitchFamily="34" charset="0"/>
              <a:ea typeface="+mn-ea"/>
              <a:cs typeface="+mn-cs"/>
            </a:endParaRPr>
          </a:p>
          <a:p>
            <a:pPr marL="388712" lvl="1" indent="-171450">
              <a:buFont typeface="Arial" panose="020B0604020202020204" pitchFamily="34" charset="0"/>
              <a:buChar char="•"/>
            </a:pPr>
            <a:endParaRPr lang="en-GB" sz="900" b="0" i="0" kern="1200">
              <a:solidFill>
                <a:schemeClr val="tx1"/>
              </a:solidFill>
              <a:effectLst/>
              <a:latin typeface="Segoe UI Light" pitchFamily="34" charset="0"/>
              <a:ea typeface="+mn-ea"/>
              <a:cs typeface="+mn-cs"/>
            </a:endParaRPr>
          </a:p>
          <a:p>
            <a:pPr marL="0" lvl="0" indent="0">
              <a:buFont typeface="Arial" panose="020B0604020202020204" pitchFamily="34" charset="0"/>
              <a:buNone/>
            </a:pPr>
            <a:r>
              <a:rPr lang="en-GB" sz="900" b="0" i="0" kern="1200">
                <a:solidFill>
                  <a:schemeClr val="tx1"/>
                </a:solidFill>
                <a:effectLst/>
                <a:latin typeface="Segoe UI Light" pitchFamily="34" charset="0"/>
                <a:ea typeface="+mn-ea"/>
                <a:cs typeface="+mn-cs"/>
              </a:rPr>
              <a:t>Microsoft 365 group expiration policy - </a:t>
            </a:r>
            <a:r>
              <a:rPr lang="en-GB"/>
              <a:t>https://docs.microsoft.com/en-us/microsoft-365/solutions/microsoft-365-groups-expiration-policy?view=o365-worldwide</a:t>
            </a:r>
            <a:br>
              <a:rPr lang="en-GB"/>
            </a:br>
            <a:r>
              <a:rPr lang="en-GB"/>
              <a:t>Restore a group in the Microsoft 365 admin center - </a:t>
            </a:r>
            <a:r>
              <a:rPr lang="en-GB">
                <a:hlinkClick r:id="rId3"/>
              </a:rPr>
              <a:t>https://docs.microsoft.com/en-us/microsoft-365/admin/create-groups/restore-deleted-group?view=o365-worldwide#restore-a-group-in-the-microsoft-365-admin-center</a:t>
            </a:r>
            <a:endParaRPr lang="en-GB"/>
          </a:p>
          <a:p>
            <a:pPr marL="0" lvl="0" indent="0">
              <a:buFont typeface="Arial" panose="020B0604020202020204" pitchFamily="34" charset="0"/>
              <a:buNone/>
            </a:pPr>
            <a:endParaRPr lang="en-GB" sz="900" b="0" i="0" kern="1200">
              <a:solidFill>
                <a:schemeClr val="tx1"/>
              </a:solidFill>
              <a:effectLst/>
              <a:latin typeface="Segoe UI Light" pitchFamily="34" charset="0"/>
              <a:ea typeface="+mn-ea"/>
              <a:cs typeface="+mn-cs"/>
            </a:endParaRP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59</a:t>
            </a:fld>
            <a:endParaRPr lang="en-US"/>
          </a:p>
        </p:txBody>
      </p:sp>
    </p:spTree>
    <p:extLst>
      <p:ext uri="{BB962C8B-B14F-4D97-AF65-F5344CB8AC3E}">
        <p14:creationId xmlns:p14="http://schemas.microsoft.com/office/powerpoint/2010/main" val="82636570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dirty="0"/>
              <a:t>Key Points:</a:t>
            </a:r>
            <a:endParaRPr lang="en-US" u="sng" dirty="0"/>
          </a:p>
          <a:p>
            <a:pPr marL="171450" indent="-171450" algn="l">
              <a:buFont typeface="Arial" panose="020B0604020202020204" pitchFamily="34" charset="0"/>
              <a:buChar char="•"/>
            </a:pPr>
            <a:r>
              <a:rPr lang="en-US" dirty="0"/>
              <a:t>Teams relies on many aspects of Exchange in the backend</a:t>
            </a:r>
          </a:p>
          <a:p>
            <a:pPr marL="171450" indent="-171450" algn="l">
              <a:buFont typeface="Arial" panose="020B0604020202020204" pitchFamily="34" charset="0"/>
              <a:buChar char="•"/>
            </a:pPr>
            <a:r>
              <a:rPr lang="en-GB" dirty="0"/>
              <a:t>Cloud-based mailbox for on-premises users is an optional feature and needs to be enabled.</a:t>
            </a:r>
          </a:p>
          <a:p>
            <a:pPr marL="0" indent="0" algn="l">
              <a:buFont typeface="Arial" panose="020B0604020202020204" pitchFamily="34" charset="0"/>
              <a:buNone/>
            </a:pPr>
            <a:endParaRPr lang="en-GB" dirty="0"/>
          </a:p>
          <a:p>
            <a:pPr marL="0" indent="0" algn="l">
              <a:buFont typeface="Arial" panose="020B0604020202020204" pitchFamily="34" charset="0"/>
              <a:buNone/>
            </a:pPr>
            <a:endParaRPr lang="en-GB" dirty="0"/>
          </a:p>
          <a:p>
            <a:pPr marL="0" indent="0" algn="l">
              <a:buFont typeface="Arial" panose="020B0604020202020204" pitchFamily="34" charset="0"/>
              <a:buNone/>
            </a:pPr>
            <a:r>
              <a:rPr lang="en-GB" dirty="0"/>
              <a:t>How Exchange and Microsoft Teams interact - https://docs.microsoft.com/en-us/MicrosoftTeams/exchange-teams-interact</a:t>
            </a:r>
          </a:p>
          <a:p>
            <a:pPr marL="0" indent="0" algn="l">
              <a:buFont typeface="Arial" panose="020B0604020202020204" pitchFamily="34" charset="0"/>
              <a:buNone/>
            </a:pPr>
            <a:r>
              <a:rPr lang="en-GB" dirty="0"/>
              <a:t>Searching cloud-based mailboxes for on-premises users in Office 365 - https://docs.microsoft.com/en-us/microsoft-365/compliance/search-cloud-based-mailboxes-for-on-premises-users?view=o365-worldwide</a:t>
            </a:r>
            <a:endParaRPr lang="en-US" dirty="0"/>
          </a:p>
          <a:p>
            <a:pPr marL="171450" indent="-171450" algn="l">
              <a:buFont typeface="Arial" panose="020B0604020202020204" pitchFamily="34" charset="0"/>
              <a:buChar char="•"/>
            </a:pPr>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60</a:t>
            </a:fld>
            <a:endParaRPr lang="en-US"/>
          </a:p>
        </p:txBody>
      </p:sp>
    </p:spTree>
    <p:extLst>
      <p:ext uri="{BB962C8B-B14F-4D97-AF65-F5344CB8AC3E}">
        <p14:creationId xmlns:p14="http://schemas.microsoft.com/office/powerpoint/2010/main" val="176636592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dirty="0"/>
              <a:t>Key Points:</a:t>
            </a:r>
            <a:endParaRPr lang="en-US" u="sng" dirty="0"/>
          </a:p>
          <a:p>
            <a:pPr marL="171450" indent="-171450">
              <a:buFont typeface="Arial" panose="020B0604020202020204" pitchFamily="34" charset="0"/>
              <a:buChar char="•"/>
            </a:pPr>
            <a:r>
              <a:rPr lang="en-US" dirty="0"/>
              <a:t>This chart outlines exactly what features are/aren’t available depending on mailbox location</a:t>
            </a:r>
            <a:br>
              <a:rPr lang="en-US" dirty="0"/>
            </a:br>
            <a:endParaRPr lang="en-US" dirty="0"/>
          </a:p>
          <a:p>
            <a:pPr marL="0" indent="0">
              <a:buFont typeface="Arial" panose="020B0604020202020204" pitchFamily="34" charset="0"/>
              <a:buNone/>
            </a:pPr>
            <a:r>
              <a:rPr lang="en-GB" sz="900" b="0" i="0" kern="1200" baseline="30000" dirty="0">
                <a:solidFill>
                  <a:schemeClr val="tx1"/>
                </a:solidFill>
                <a:effectLst/>
                <a:latin typeface="Segoe UI Light" pitchFamily="34" charset="0"/>
                <a:ea typeface="+mn-ea"/>
                <a:cs typeface="+mn-cs"/>
              </a:rPr>
              <a:t>1</a:t>
            </a:r>
            <a:r>
              <a:rPr lang="en-GB" sz="900" b="0" i="0" kern="1200" dirty="0">
                <a:solidFill>
                  <a:schemeClr val="tx1"/>
                </a:solidFill>
                <a:effectLst/>
                <a:latin typeface="Segoe UI Light" pitchFamily="34" charset="0"/>
                <a:ea typeface="+mn-ea"/>
                <a:cs typeface="+mn-cs"/>
              </a:rPr>
              <a:t> Exchange 2016 CU3 and above supported.</a:t>
            </a:r>
          </a:p>
          <a:p>
            <a:r>
              <a:rPr lang="en-GB" sz="900" b="0" i="0" kern="1200" baseline="30000" dirty="0">
                <a:solidFill>
                  <a:schemeClr val="tx1"/>
                </a:solidFill>
                <a:effectLst/>
                <a:latin typeface="Segoe UI Light" pitchFamily="34" charset="0"/>
                <a:ea typeface="+mn-ea"/>
                <a:cs typeface="+mn-cs"/>
              </a:rPr>
              <a:t>2</a:t>
            </a:r>
            <a:r>
              <a:rPr lang="en-GB" sz="900" b="0" i="0" kern="1200" dirty="0">
                <a:solidFill>
                  <a:schemeClr val="tx1"/>
                </a:solidFill>
                <a:effectLst/>
                <a:latin typeface="Segoe UI Light" pitchFamily="34" charset="0"/>
                <a:ea typeface="+mn-ea"/>
                <a:cs typeface="+mn-cs"/>
              </a:rPr>
              <a:t> eDiscovery and Legal Hold for compliance on channel messages is supported for all hosting options.</a:t>
            </a:r>
          </a:p>
          <a:p>
            <a:r>
              <a:rPr lang="en-GB" sz="900" b="0" i="0" kern="1200" baseline="30000" dirty="0">
                <a:solidFill>
                  <a:schemeClr val="tx1"/>
                </a:solidFill>
                <a:effectLst/>
                <a:latin typeface="Segoe UI Light" pitchFamily="34" charset="0"/>
                <a:ea typeface="+mn-ea"/>
                <a:cs typeface="+mn-cs"/>
              </a:rPr>
              <a:t>3</a:t>
            </a:r>
            <a:r>
              <a:rPr lang="en-GB" sz="900" b="0" i="0" kern="1200" dirty="0">
                <a:solidFill>
                  <a:schemeClr val="tx1"/>
                </a:solidFill>
                <a:effectLst/>
                <a:latin typeface="Segoe UI Light" pitchFamily="34" charset="0"/>
                <a:ea typeface="+mn-ea"/>
                <a:cs typeface="+mn-cs"/>
              </a:rPr>
              <a:t> Teams private chat messages are not yet supported for Legal Hold for this hosting option.</a:t>
            </a:r>
          </a:p>
          <a:p>
            <a:r>
              <a:rPr lang="en-GB" sz="900" b="0" i="0" kern="1200" baseline="30000" dirty="0">
                <a:solidFill>
                  <a:schemeClr val="tx1"/>
                </a:solidFill>
                <a:effectLst/>
                <a:latin typeface="Segoe UI Light" pitchFamily="34" charset="0"/>
                <a:ea typeface="+mn-ea"/>
                <a:cs typeface="+mn-cs"/>
              </a:rPr>
              <a:t>4</a:t>
            </a:r>
            <a:r>
              <a:rPr lang="en-GB" sz="900" b="0" i="0" kern="1200" dirty="0">
                <a:solidFill>
                  <a:schemeClr val="tx1"/>
                </a:solidFill>
                <a:effectLst/>
                <a:latin typeface="Segoe UI Light" pitchFamily="34" charset="0"/>
                <a:ea typeface="+mn-ea"/>
                <a:cs typeface="+mn-cs"/>
              </a:rPr>
              <a:t> Retention will use a shadow mailbox for the online user to store messages. </a:t>
            </a:r>
            <a:r>
              <a:rPr lang="en-GB" sz="900" b="0" i="0" u="sng" kern="1200" dirty="0">
                <a:solidFill>
                  <a:schemeClr val="tx1"/>
                </a:solidFill>
                <a:effectLst/>
                <a:latin typeface="Segoe UI Light" pitchFamily="34" charset="0"/>
                <a:ea typeface="+mn-ea"/>
                <a:cs typeface="+mn-cs"/>
                <a:hlinkClick r:id="rId3"/>
              </a:rPr>
              <a:t>Microsoft Teams Supports eDiscovery for Teams user in an Exchange Hybrid environment</a:t>
            </a:r>
            <a:r>
              <a:rPr lang="en-GB" sz="900" b="0" i="0" kern="1200" dirty="0">
                <a:solidFill>
                  <a:schemeClr val="tx1"/>
                </a:solidFill>
                <a:effectLst/>
                <a:latin typeface="Segoe UI Light" pitchFamily="34" charset="0"/>
                <a:ea typeface="+mn-ea"/>
                <a:cs typeface="+mn-cs"/>
              </a:rPr>
              <a:t>.</a:t>
            </a:r>
          </a:p>
          <a:p>
            <a:r>
              <a:rPr lang="en-GB" sz="900" b="0" i="0" kern="1200" baseline="30000" dirty="0">
                <a:solidFill>
                  <a:schemeClr val="tx1"/>
                </a:solidFill>
                <a:effectLst/>
                <a:latin typeface="Segoe UI Light" pitchFamily="34" charset="0"/>
                <a:ea typeface="+mn-ea"/>
                <a:cs typeface="+mn-cs"/>
              </a:rPr>
              <a:t>5</a:t>
            </a:r>
            <a:r>
              <a:rPr lang="en-GB" sz="900" b="0" i="0" kern="1200" dirty="0">
                <a:solidFill>
                  <a:schemeClr val="tx1"/>
                </a:solidFill>
                <a:effectLst/>
                <a:latin typeface="Segoe UI Light" pitchFamily="34" charset="0"/>
                <a:ea typeface="+mn-ea"/>
                <a:cs typeface="+mn-cs"/>
              </a:rPr>
              <a:t> Teams users with on-premises Exchange mailbox may use voicemail with Teams and receive voicemail messages in Outlook, but voicemail messages will not be available to view or play within the Teams client.</a:t>
            </a:r>
          </a:p>
          <a:p>
            <a:r>
              <a:rPr lang="en-GB" sz="900" b="0" i="0" kern="1200" baseline="30000" dirty="0">
                <a:solidFill>
                  <a:schemeClr val="tx1"/>
                </a:solidFill>
                <a:effectLst/>
                <a:latin typeface="Segoe UI Light" pitchFamily="34" charset="0"/>
                <a:ea typeface="+mn-ea"/>
                <a:cs typeface="+mn-cs"/>
              </a:rPr>
              <a:t>6</a:t>
            </a:r>
            <a:r>
              <a:rPr lang="en-GB" sz="900" b="0" i="0" kern="1200" dirty="0">
                <a:solidFill>
                  <a:schemeClr val="tx1"/>
                </a:solidFill>
                <a:effectLst/>
                <a:latin typeface="Segoe UI Light" pitchFamily="34" charset="0"/>
                <a:ea typeface="+mn-ea"/>
                <a:cs typeface="+mn-cs"/>
              </a:rPr>
              <a:t> If one of the owners of a team can add connectors, everyone else in that team will be able to do so, even if their mailboxes are homed on-premises.</a:t>
            </a:r>
            <a:br>
              <a:rPr lang="en-US" dirty="0"/>
            </a:br>
            <a:endParaRPr lang="en-US" dirty="0"/>
          </a:p>
          <a:p>
            <a:br>
              <a:rPr lang="en-US" dirty="0"/>
            </a:br>
            <a:r>
              <a:rPr lang="en-GB" dirty="0"/>
              <a:t>How Exchange and Microsoft Teams interact - </a:t>
            </a:r>
            <a:r>
              <a:rPr lang="en-GB" dirty="0">
                <a:hlinkClick r:id="rId4"/>
              </a:rPr>
              <a:t>https://docs.microsoft.com/en-us/MicrosoftTeams/exchange-teams-interact</a:t>
            </a:r>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398463"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61B0BD91-A332-4638-9D55-E1550E13BA6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9/28/2022 12:42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15570472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dirty="0"/>
              <a:t>Key Points:</a:t>
            </a:r>
          </a:p>
          <a:p>
            <a:pPr marL="171450" indent="-171450">
              <a:buFont typeface="Arial" panose="020B0604020202020204" pitchFamily="34" charset="0"/>
              <a:buChar char="•"/>
            </a:pPr>
            <a:r>
              <a:rPr lang="en-US" dirty="0"/>
              <a:t>These two technologies are used to provide the files experience within Teams</a:t>
            </a:r>
          </a:p>
          <a:p>
            <a:pPr marL="171450" indent="-171450">
              <a:buFont typeface="Arial" panose="020B0604020202020204" pitchFamily="34" charset="0"/>
              <a:buChar char="•"/>
            </a:pPr>
            <a:r>
              <a:rPr lang="en-US" dirty="0"/>
              <a:t>When a Team is created a SPO site is provisioned with the same name</a:t>
            </a:r>
          </a:p>
          <a:p>
            <a:pPr marL="171450" indent="-171450">
              <a:buFont typeface="Arial" panose="020B0604020202020204" pitchFamily="34" charset="0"/>
              <a:buChar char="•"/>
            </a:pPr>
            <a:r>
              <a:rPr lang="en-US" dirty="0"/>
              <a:t>If the name is already taken a GUID is added to the end of the name</a:t>
            </a:r>
          </a:p>
          <a:p>
            <a:pPr marL="171450" indent="-171450">
              <a:buFont typeface="Arial" panose="020B0604020202020204" pitchFamily="34" charset="0"/>
              <a:buChar char="•"/>
            </a:pPr>
            <a:endParaRPr lang="en-US" dirty="0"/>
          </a:p>
          <a:p>
            <a:pPr marL="0" indent="0">
              <a:buFont typeface="Arial" panose="020B0604020202020204" pitchFamily="34" charset="0"/>
              <a:buNone/>
            </a:pPr>
            <a:endParaRPr lang="en-US" dirty="0"/>
          </a:p>
          <a:p>
            <a:pPr marL="0" indent="0">
              <a:buFont typeface="Arial" panose="020B0604020202020204" pitchFamily="34" charset="0"/>
              <a:buNone/>
            </a:pPr>
            <a:r>
              <a:rPr lang="en-GB" dirty="0"/>
              <a:t>How SharePoint Online and OneDrive for Business interact with Microsoft Teams</a:t>
            </a:r>
            <a:r>
              <a:rPr lang="en-US" dirty="0"/>
              <a:t> - </a:t>
            </a:r>
            <a:r>
              <a:rPr lang="en-GB" dirty="0">
                <a:hlinkClick r:id="rId3"/>
              </a:rPr>
              <a:t>https://docs.microsoft.com/en-us/MicrosoftTeams/sharepoint-onedrive-interact</a:t>
            </a:r>
            <a:endParaRPr lang="en-GB" dirty="0"/>
          </a:p>
        </p:txBody>
      </p:sp>
      <p:sp>
        <p:nvSpPr>
          <p:cNvPr id="4" name="Slide Number Placeholder 3"/>
          <p:cNvSpPr>
            <a:spLocks noGrp="1"/>
          </p:cNvSpPr>
          <p:nvPr>
            <p:ph type="sldNum" sz="quarter" idx="10"/>
          </p:nvPr>
        </p:nvSpPr>
        <p:spPr/>
        <p:txBody>
          <a:bodyPr/>
          <a:lstStyle/>
          <a:p>
            <a:fld id="{7141B26D-4A7B-41E0-81A5-C12668A7189C}" type="slidenum">
              <a:rPr lang="en-US" smtClean="0"/>
              <a:t>62</a:t>
            </a:fld>
            <a:endParaRPr lang="en-US"/>
          </a:p>
        </p:txBody>
      </p:sp>
    </p:spTree>
    <p:extLst>
      <p:ext uri="{BB962C8B-B14F-4D97-AF65-F5344CB8AC3E}">
        <p14:creationId xmlns:p14="http://schemas.microsoft.com/office/powerpoint/2010/main" val="272230457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dirty="0"/>
              <a:t>Key Points:</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dirty="0"/>
              <a:t>Private chats are shared using OneDrive</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dirty="0"/>
              <a:t>If the file is already in OneDrive it will be shared in place</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dirty="0"/>
              <a:t>If the file wasn’t already in OneDrive it will be copied into the users OneDrive into a hidden “Microsoft Teams Chat Files” folder and shared from there</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dirty="0"/>
              <a:t>3</a:t>
            </a:r>
            <a:r>
              <a:rPr lang="en-GB" baseline="30000" dirty="0"/>
              <a:t>rd</a:t>
            </a:r>
            <a:r>
              <a:rPr lang="en-GB" dirty="0"/>
              <a:t> party storage can also be added as a tab</a:t>
            </a:r>
          </a:p>
          <a:p>
            <a:pPr marL="0" marR="0" lvl="0" indent="0" algn="l" defTabSz="932742" rtl="0" eaLnBrk="1" fontAlgn="auto" latinLnBrk="0" hangingPunct="1">
              <a:lnSpc>
                <a:spcPct val="90000"/>
              </a:lnSpc>
              <a:spcBef>
                <a:spcPts val="0"/>
              </a:spcBef>
              <a:spcAft>
                <a:spcPts val="340"/>
              </a:spcAft>
              <a:buClrTx/>
              <a:buSzTx/>
              <a:buFontTx/>
              <a:buNone/>
              <a:tabLst/>
              <a:defRPr/>
            </a:pPr>
            <a:endParaRPr lang="en-GB" dirty="0"/>
          </a:p>
          <a:p>
            <a:pPr marL="0" marR="0" lvl="0" indent="0" algn="l" defTabSz="932742" rtl="0" eaLnBrk="1" fontAlgn="auto" latinLnBrk="0" hangingPunct="1">
              <a:lnSpc>
                <a:spcPct val="90000"/>
              </a:lnSpc>
              <a:spcBef>
                <a:spcPts val="0"/>
              </a:spcBef>
              <a:spcAft>
                <a:spcPts val="340"/>
              </a:spcAft>
              <a:buClrTx/>
              <a:buSzTx/>
              <a:buFontTx/>
              <a:buNone/>
              <a:tabLst/>
              <a:defRPr/>
            </a:pPr>
            <a:endParaRPr lang="en-GB" dirty="0"/>
          </a:p>
          <a:p>
            <a:pPr marL="0" marR="0" lvl="0" indent="0" algn="l" defTabSz="932742" rtl="0" eaLnBrk="1" fontAlgn="auto" latinLnBrk="0" hangingPunct="1">
              <a:lnSpc>
                <a:spcPct val="90000"/>
              </a:lnSpc>
              <a:spcBef>
                <a:spcPts val="0"/>
              </a:spcBef>
              <a:spcAft>
                <a:spcPts val="340"/>
              </a:spcAft>
              <a:buClrTx/>
              <a:buSzTx/>
              <a:buFontTx/>
              <a:buNone/>
              <a:tabLst/>
              <a:defRPr/>
            </a:pPr>
            <a:r>
              <a:rPr lang="en-GB" dirty="0"/>
              <a:t>How SharePoint Online and OneDrive for Business interact with Microsoft Teams</a:t>
            </a:r>
            <a:r>
              <a:rPr lang="en-US" dirty="0"/>
              <a:t> - </a:t>
            </a:r>
            <a:r>
              <a:rPr lang="en-GB" dirty="0">
                <a:hlinkClick r:id="rId3"/>
              </a:rPr>
              <a:t>https://docs.microsoft.com/en-us/MicrosoftTeams/sharepoint-onedrive-interact</a:t>
            </a:r>
            <a:endParaRPr lang="en-GB" dirty="0"/>
          </a:p>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9/28/2022 12:42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55037197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 </a:t>
            </a:r>
          </a:p>
          <a:p>
            <a:pPr marL="171450" indent="-171450">
              <a:buFont typeface="Arial" panose="020B0604020202020204" pitchFamily="34" charset="0"/>
              <a:buChar char="•"/>
            </a:pPr>
            <a:r>
              <a:rPr lang="en-GB"/>
              <a:t>In the document library there will be a folder for each channel </a:t>
            </a:r>
          </a:p>
          <a:p>
            <a:pPr marL="171450" indent="-171450">
              <a:buFont typeface="Arial" panose="020B0604020202020204" pitchFamily="34" charset="0"/>
              <a:buChar char="•"/>
            </a:pPr>
            <a:r>
              <a:rPr lang="en-GB"/>
              <a:t>Folders can be set to “read-only” in the SPO site settings using the web interface. The folder will then become “read-only” in the Files tab in Teams</a:t>
            </a:r>
          </a:p>
          <a:p>
            <a:pPr marL="171450" indent="-171450">
              <a:buFont typeface="Arial" panose="020B0604020202020204" pitchFamily="34" charset="0"/>
              <a:buChar char="•"/>
            </a:pPr>
            <a:r>
              <a:rPr lang="en-GB"/>
              <a:t>If the file is already in OneDrive it will be shared in place</a:t>
            </a:r>
          </a:p>
          <a:p>
            <a:pPr marL="171450" indent="-171450">
              <a:buFont typeface="Arial" panose="020B0604020202020204" pitchFamily="34" charset="0"/>
              <a:buChar char="•"/>
            </a:pPr>
            <a:r>
              <a:rPr lang="en-GB"/>
              <a:t>If the file wasn’t already in OneDrive it will be copied into the users OneDrive into a hidden “Microsoft Teams Chat Files” folder and shared from there</a:t>
            </a:r>
          </a:p>
          <a:p>
            <a:pPr marL="171450" indent="-171450">
              <a:buFont typeface="Arial" panose="020B0604020202020204" pitchFamily="34" charset="0"/>
              <a:buChar char="•"/>
            </a:pPr>
            <a:endParaRPr lang="en-GB"/>
          </a:p>
          <a:p>
            <a:pPr marL="0" marR="0" lvl="0" indent="0" algn="l" defTabSz="932742" rtl="0" eaLnBrk="1" fontAlgn="auto" latinLnBrk="0" hangingPunct="1">
              <a:lnSpc>
                <a:spcPct val="90000"/>
              </a:lnSpc>
              <a:spcBef>
                <a:spcPts val="0"/>
              </a:spcBef>
              <a:spcAft>
                <a:spcPts val="340"/>
              </a:spcAft>
              <a:buClrTx/>
              <a:buSzTx/>
              <a:buFont typeface="Arial" panose="020B0604020202020204" pitchFamily="34" charset="0"/>
              <a:buNone/>
              <a:tabLst/>
              <a:defRPr/>
            </a:pPr>
            <a:r>
              <a:rPr lang="en-GB"/>
              <a:t>How SharePoint Online and OneDrive for Business interact with Microsoft Teams - https://docs.microsoft.com/en-us/MicrosoftTeams/sharepoint-onedrive-interact</a:t>
            </a:r>
          </a:p>
          <a:p>
            <a:pPr marL="0" indent="0">
              <a:buFont typeface="Arial" panose="020B0604020202020204" pitchFamily="34" charset="0"/>
              <a:buNone/>
            </a:pPr>
            <a:endParaRPr lang="en-GB"/>
          </a:p>
          <a:p>
            <a:pPr marL="171450" indent="-171450">
              <a:buFont typeface="Arial" panose="020B0604020202020204" pitchFamily="34" charset="0"/>
              <a:buChar char="•"/>
            </a:pPr>
            <a:endParaRPr lang="en-GB"/>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64</a:t>
            </a:fld>
            <a:endParaRPr lang="en-US"/>
          </a:p>
        </p:txBody>
      </p:sp>
    </p:spTree>
    <p:extLst>
      <p:ext uri="{BB962C8B-B14F-4D97-AF65-F5344CB8AC3E}">
        <p14:creationId xmlns:p14="http://schemas.microsoft.com/office/powerpoint/2010/main" val="346478622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GB"/>
              <a:t>Key Points: </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Each site collection is created in the same geographic region as the site collection of the parent team. </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These lightweight sites have a custom template ID, "TEAMCHANNEL#0", for easier management through PowerShell and Graph API. </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By design, they aren't visible in the SharePoint admin center.</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To accommodate a greater number of site collections per tenant, the limit has increased from 500,000 to 2,000,000.</a:t>
            </a:r>
          </a:p>
          <a:p>
            <a:pPr marL="171450" marR="0" lvl="0" indent="-171450" algn="l" defTabSz="932742" rtl="0" eaLnBrk="1" fontAlgn="auto" latinLnBrk="0" hangingPunct="1">
              <a:lnSpc>
                <a:spcPct val="90000"/>
              </a:lnSpc>
              <a:spcBef>
                <a:spcPts val="0"/>
              </a:spcBef>
              <a:spcAft>
                <a:spcPts val="340"/>
              </a:spcAft>
              <a:buClrTx/>
              <a:buSzTx/>
              <a:buFont typeface="Arial" panose="020B0604020202020204" pitchFamily="34" charset="0"/>
              <a:buChar char="•"/>
              <a:tabLst/>
              <a:defRPr/>
            </a:pPr>
            <a:r>
              <a:rPr lang="en-GB"/>
              <a:t>A private channel site collection syncs data classification and inherits guest access permissions from the site collection of the parent team. </a:t>
            </a:r>
          </a:p>
          <a:p>
            <a:pPr marL="171450" indent="-171450">
              <a:buFont typeface="Arial" panose="020B0604020202020204" pitchFamily="34" charset="0"/>
              <a:buChar char="•"/>
            </a:pPr>
            <a:endParaRPr lang="en-GB"/>
          </a:p>
          <a:p>
            <a:endParaRPr lang="en-GB"/>
          </a:p>
          <a:p>
            <a:r>
              <a:rPr lang="en-GB"/>
              <a:t>Private channels in Microsoft Teams - https://docs.microsoft.com/en-us/MicrosoftTeams/private-channels</a:t>
            </a:r>
          </a:p>
          <a:p>
            <a:r>
              <a:rPr lang="en-GB"/>
              <a:t>Private channel SharePoint sites - </a:t>
            </a:r>
            <a:r>
              <a:rPr lang="en-GB">
                <a:hlinkClick r:id="rId3"/>
              </a:rPr>
              <a:t>https://docs.microsoft.com/en-us/MicrosoftTeams/private-channels#private-channel-sharepoint-sites</a:t>
            </a:r>
            <a:endParaRPr lang="en-GB"/>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65</a:t>
            </a:fld>
            <a:endParaRPr lang="en-US"/>
          </a:p>
        </p:txBody>
      </p:sp>
    </p:spTree>
    <p:extLst>
      <p:ext uri="{BB962C8B-B14F-4D97-AF65-F5344CB8AC3E}">
        <p14:creationId xmlns:p14="http://schemas.microsoft.com/office/powerpoint/2010/main" val="263835606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Key Points: </a:t>
            </a:r>
          </a:p>
          <a:p>
            <a:pPr marL="171450" indent="-171450">
              <a:buFont typeface="Arial" panose="020B0604020202020204" pitchFamily="34" charset="0"/>
              <a:buChar char="•"/>
            </a:pPr>
            <a:r>
              <a:rPr lang="en-GB" dirty="0"/>
              <a:t>Whilst this workshop doesn’t focus on data governance here is a summary of all of the features available. </a:t>
            </a:r>
          </a:p>
          <a:p>
            <a:pPr marL="171450" indent="-171450">
              <a:buFont typeface="Arial" panose="020B0604020202020204" pitchFamily="34" charset="0"/>
              <a:buChar char="•"/>
            </a:pPr>
            <a:r>
              <a:rPr lang="en-GB" dirty="0"/>
              <a:t>Depending on time you can talk and demo your customers though these features.</a:t>
            </a:r>
          </a:p>
          <a:p>
            <a:pPr marL="171450" indent="-171450">
              <a:buFont typeface="Arial" panose="020B0604020202020204" pitchFamily="34" charset="0"/>
              <a:buChar char="•"/>
            </a:pPr>
            <a:r>
              <a:rPr lang="en-GB" dirty="0"/>
              <a:t>We have workshops which specialise on this - Accelerate - Teams Governance, Security, Compliance</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dirty="0"/>
              <a:t>Plan for governance in Teams – https://docs.microsoft.com/en-us/microsoftteams/plan-teams-governance </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M365 Groups naming policy - </a:t>
            </a:r>
            <a:r>
              <a:rPr lang="en-GB" dirty="0">
                <a:hlinkClick r:id="rId3"/>
              </a:rPr>
              <a:t>https://docs.microsoft.com/en-us/microsoft-365/admin/create-groups/groups-naming-policy?view=o365-worldwide</a:t>
            </a:r>
            <a:endParaRPr lang="en-GB" dirty="0"/>
          </a:p>
          <a:p>
            <a:pPr marL="0" indent="0">
              <a:buFont typeface="Arial" panose="020B0604020202020204" pitchFamily="34" charset="0"/>
              <a:buNone/>
            </a:pPr>
            <a:r>
              <a:rPr lang="en-GB" dirty="0"/>
              <a:t>Change a team's data security classification in Teams - https://support.office.com/en-us/article/change-a-team-s-data-security-classification-in-teams-bf39798f-90d2-44fb-a750-55fa05a56f1d</a:t>
            </a:r>
          </a:p>
          <a:p>
            <a:pPr marL="0" indent="0">
              <a:buFont typeface="Arial" panose="020B0604020202020204" pitchFamily="34" charset="0"/>
              <a:buNone/>
            </a:pPr>
            <a:r>
              <a:rPr lang="en-GB" dirty="0"/>
              <a:t>Use sensitivity labels to protect content in Microsoft Teams, M365 groups, and SharePoint sites (public preview) - https://docs.microsoft.com/en-us/microsoft-365/compliance/sensitivity-labels-teams-groups-sites?view=o365-worldwide</a:t>
            </a:r>
          </a:p>
          <a:p>
            <a:pPr marL="0" indent="0">
              <a:buFont typeface="Arial" panose="020B0604020202020204" pitchFamily="34" charset="0"/>
              <a:buNone/>
            </a:pPr>
            <a:r>
              <a:rPr lang="en-GB" dirty="0"/>
              <a:t>Manage guest access in Microsoft Teams - https://docs.microsoft.com/en-us/microsoftteams/manage-guests</a:t>
            </a:r>
          </a:p>
          <a:p>
            <a:pPr marL="0" indent="0">
              <a:buFont typeface="Arial" panose="020B0604020202020204" pitchFamily="34" charset="0"/>
              <a:buNone/>
            </a:pPr>
            <a:r>
              <a:rPr lang="en-GB" dirty="0"/>
              <a:t>Manage who can create M365 Groups - https://docs.microsoft.com/en-us/microsoft-365/admin/create-groups/manage-creation-of-groups?view=o365-worldwide</a:t>
            </a:r>
          </a:p>
          <a:p>
            <a:pPr marL="0" indent="0">
              <a:buFont typeface="Arial" panose="020B0604020202020204" pitchFamily="34" charset="0"/>
              <a:buNone/>
            </a:pPr>
            <a:r>
              <a:rPr lang="en-GB" dirty="0"/>
              <a:t>M365 group expiration policy - https://docs.microsoft.com/en-us/microsoft-365/admin/create-groups/office-365-groups-expiration-policy?view=o365-worldwide</a:t>
            </a:r>
          </a:p>
          <a:p>
            <a:pPr marL="0" indent="0">
              <a:buFont typeface="Arial" panose="020B0604020202020204" pitchFamily="34" charset="0"/>
              <a:buNone/>
            </a:pPr>
            <a:r>
              <a:rPr lang="en-GB" dirty="0"/>
              <a:t>Retention policies in Microsoft Teams - https://docs.microsoft.com/en-us/microsoftteams/retention-policies</a:t>
            </a:r>
          </a:p>
          <a:p>
            <a:pPr marL="0" indent="0">
              <a:buFont typeface="Arial" panose="020B0604020202020204" pitchFamily="34" charset="0"/>
              <a:buNone/>
            </a:pPr>
            <a:r>
              <a:rPr lang="en-GB" dirty="0"/>
              <a:t>Archive or restore a team - https://support.microsoft.com/en-ie/office/archive-or-restore-a-team-dc161cfd-b328-440f-974b-5da5bd98b5a7</a:t>
            </a:r>
          </a:p>
          <a:p>
            <a:pPr marL="0" indent="0">
              <a:buFont typeface="Arial" panose="020B0604020202020204" pitchFamily="34" charset="0"/>
              <a:buNone/>
            </a:pPr>
            <a:r>
              <a:rPr lang="en-GB" dirty="0"/>
              <a:t>Data loss prevention and Microsoft Teams - https://docs.microsoft.com/en-us/microsoft-365/compliance/dlp-microsoft-teams?view=o365-worldwide </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Sensitivity labels - https://docs.microsoft.com/en-us/office365/servicedescriptions/microsoft-365-service-descriptions/microsoft-365-tenantlevel-services-licensing-guidance/microsoft-365-security-compliance-licensing-guidance#which-licenses-provide-the-rights-for-a-user-to-benefit-from-the-service-5</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1 - </a:t>
            </a:r>
            <a:r>
              <a:rPr lang="en-GB" dirty="0">
                <a:hlinkClick r:id="rId4"/>
              </a:rPr>
              <a:t>MAU billing model for Azure AD External Identities | Microsoft Docs</a:t>
            </a:r>
            <a:endParaRPr lang="en-GB" dirty="0"/>
          </a:p>
          <a:p>
            <a:pPr marL="0" indent="0">
              <a:buFont typeface="Arial" panose="020B0604020202020204" pitchFamily="34" charset="0"/>
              <a:buNone/>
            </a:pPr>
            <a:r>
              <a:rPr lang="en-GB">
                <a:hlinkClick r:id="rId5"/>
              </a:rPr>
              <a:t>Pricing - Active Directory External Identities | Microsoft Azure</a:t>
            </a:r>
            <a:endParaRPr lang="en-GB"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66</a:t>
            </a:fld>
            <a:endParaRPr lang="en-US"/>
          </a:p>
        </p:txBody>
      </p:sp>
    </p:spTree>
    <p:extLst>
      <p:ext uri="{BB962C8B-B14F-4D97-AF65-F5344CB8AC3E}">
        <p14:creationId xmlns:p14="http://schemas.microsoft.com/office/powerpoint/2010/main" val="131466046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Key Points: </a:t>
            </a:r>
          </a:p>
          <a:p>
            <a:pPr marL="171450" indent="-171450">
              <a:buFont typeface="Arial" panose="020B0604020202020204" pitchFamily="34" charset="0"/>
              <a:buChar char="•"/>
            </a:pPr>
            <a:r>
              <a:rPr lang="en-GB" dirty="0"/>
              <a:t>If the customer has existing retention policies and has now rolled out Teams they will need to create additional policies for Teams channel and private chat messages</a:t>
            </a:r>
          </a:p>
          <a:p>
            <a:pPr marL="171450" indent="-171450">
              <a:buFont typeface="Arial" panose="020B0604020202020204" pitchFamily="34" charset="0"/>
              <a:buChar char="•"/>
            </a:pPr>
            <a:r>
              <a:rPr lang="en-GB" dirty="0"/>
              <a:t>Teams channel messages and Teams private messages have to be configured in a separate policy to any other location</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Retention policies in Microsoft Teams - https://docs.microsoft.com/en-us/microsoftteams/retention-policies</a:t>
            </a:r>
          </a:p>
          <a:p>
            <a:pPr marL="0" indent="0">
              <a:buFont typeface="Arial" panose="020B0604020202020204" pitchFamily="34" charset="0"/>
              <a:buNone/>
            </a:pPr>
            <a:endParaRPr lang="en-GB"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67</a:t>
            </a:fld>
            <a:endParaRPr lang="en-US"/>
          </a:p>
        </p:txBody>
      </p:sp>
    </p:spTree>
    <p:extLst>
      <p:ext uri="{BB962C8B-B14F-4D97-AF65-F5344CB8AC3E}">
        <p14:creationId xmlns:p14="http://schemas.microsoft.com/office/powerpoint/2010/main" val="243083012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Key Points: </a:t>
            </a:r>
          </a:p>
          <a:p>
            <a:pPr marL="171450" indent="-171450">
              <a:buFont typeface="Arial" panose="020B0604020202020204" pitchFamily="34" charset="0"/>
              <a:buChar char="•"/>
            </a:pPr>
            <a:r>
              <a:rPr lang="en-GB" dirty="0"/>
              <a:t>Audit log needs to be turned on once for a tenant (link below)</a:t>
            </a:r>
          </a:p>
          <a:p>
            <a:pPr marL="171450" indent="-171450">
              <a:buFont typeface="Arial" panose="020B0604020202020204" pitchFamily="34" charset="0"/>
              <a:buChar char="•"/>
            </a:pPr>
            <a:r>
              <a:rPr lang="en-GB" dirty="0"/>
              <a:t>Data is only held for 90 days – for longer storage should be pushed into a SIEM like Microsoft </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Search the audit log for events in Microsoft Teams - </a:t>
            </a:r>
            <a:r>
              <a:rPr lang="en-GB" dirty="0">
                <a:hlinkClick r:id="rId3"/>
              </a:rPr>
              <a:t>https://docs.microsoft.com/en-us/microsoftteams/audit-log-events#teams-activities</a:t>
            </a:r>
            <a:endParaRPr lang="en-GB" dirty="0"/>
          </a:p>
          <a:p>
            <a:pPr marL="0" indent="0">
              <a:buFont typeface="Arial" panose="020B0604020202020204" pitchFamily="34" charset="0"/>
              <a:buNone/>
            </a:pPr>
            <a:r>
              <a:rPr lang="en-GB" dirty="0"/>
              <a:t>Turn audit log search on or off - </a:t>
            </a:r>
            <a:r>
              <a:rPr lang="en-GB" dirty="0">
                <a:hlinkClick r:id="rId4"/>
              </a:rPr>
              <a:t>https://docs.microsoft.com/en-us/microsoft-365/compliance/turn-audit-log-search-on-or-off?view=o365-worldwide</a:t>
            </a:r>
            <a:endParaRPr lang="en-GB" dirty="0"/>
          </a:p>
          <a:p>
            <a:pPr marL="0" indent="0">
              <a:buFont typeface="Arial" panose="020B0604020202020204" pitchFamily="34" charset="0"/>
              <a:buNone/>
            </a:pPr>
            <a:r>
              <a:rPr lang="en-GB" dirty="0"/>
              <a:t>Azure Sentinel - </a:t>
            </a:r>
            <a:r>
              <a:rPr lang="en-GB" dirty="0">
                <a:hlinkClick r:id="rId5"/>
              </a:rPr>
              <a:t>https://azure.microsoft.com/en-us/services/azure-sentinel/</a:t>
            </a:r>
            <a:endParaRPr lang="en-GB"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9/28/2022 12:42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68</a:t>
            </a:fld>
            <a:endParaRPr lang="en-US"/>
          </a:p>
        </p:txBody>
      </p:sp>
    </p:spTree>
    <p:extLst>
      <p:ext uri="{BB962C8B-B14F-4D97-AF65-F5344CB8AC3E}">
        <p14:creationId xmlns:p14="http://schemas.microsoft.com/office/powerpoint/2010/main" val="157996670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3400B11-4AC2-4FE5-ACD4-DEE2D729ECFF}" type="slidenum">
              <a:rPr lang="de-AT" smtClean="0"/>
              <a:t>69</a:t>
            </a:fld>
            <a:endParaRPr lang="de-AT"/>
          </a:p>
        </p:txBody>
      </p:sp>
    </p:spTree>
    <p:extLst>
      <p:ext uri="{BB962C8B-B14F-4D97-AF65-F5344CB8AC3E}">
        <p14:creationId xmlns:p14="http://schemas.microsoft.com/office/powerpoint/2010/main" val="21553455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xml"/></Relationships>
</file>

<file path=ppt/slideLayouts/_rels/slideLayout3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emf"/><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hyperlink" Target="https://www.microsoft.com/en-us/legal/intellectualproperty/permissions/default.aspx" TargetMode="External"/><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8.jpe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7.emf"/><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8.jpe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7.emf"/><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1.jpeg"/><Relationship Id="rId1" Type="http://schemas.openxmlformats.org/officeDocument/2006/relationships/slideMaster" Target="../slideMasters/slideMaster4.xml"/><Relationship Id="rId4" Type="http://schemas.openxmlformats.org/officeDocument/2006/relationships/image" Target="../media/image22.emf"/></Relationships>
</file>

<file path=ppt/slideLayouts/_rels/slideLayout7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3.jpeg"/><Relationship Id="rId1" Type="http://schemas.openxmlformats.org/officeDocument/2006/relationships/slideMaster" Target="../slideMasters/slideMaster4.xml"/><Relationship Id="rId4" Type="http://schemas.openxmlformats.org/officeDocument/2006/relationships/image" Target="../media/image22.emf"/></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3.xml"/></Relationships>
</file>

<file path=ppt/slideLayouts/_rels/slideLayout80.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4.xml"/></Relationships>
</file>

<file path=ppt/slideLayouts/_rels/slideLayout81.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5.xml"/></Relationships>
</file>

<file path=ppt/slideLayouts/_rels/slideLayout82.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6.xml"/></Relationships>
</file>

<file path=ppt/slideLayouts/_rels/slideLayout83.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7.xml"/></Relationships>
</file>

<file path=ppt/slideLayouts/_rels/slideLayout84.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8.xml"/></Relationships>
</file>

<file path=ppt/slideLayouts/_rels/slideLayout85.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9.xml"/></Relationships>
</file>

<file path=ppt/slideLayouts/_rels/slideLayout86.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10.xml"/></Relationships>
</file>

<file path=ppt/slideLayouts/_rels/slideLayout87.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11.xml"/></Relationships>
</file>

<file path=ppt/slideLayouts/_rels/slideLayout88.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12.xml"/></Relationships>
</file>

<file path=ppt/slideLayouts/_rels/slideLayout89.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13.xml"/></Relationships>
</file>

<file path=ppt/slideLayouts/_rels/slideLayout90.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14.xml"/></Relationships>
</file>

<file path=ppt/slideLayouts/_rels/slideLayout91.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15.xml"/></Relationships>
</file>

<file path=ppt/slideLayouts/_rels/slideLayout92.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16.xml"/></Relationships>
</file>

<file path=ppt/slideLayouts/_rels/slideLayout93.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17.xml"/></Relationships>
</file>

<file path=ppt/slideLayouts/_rels/slideLayout94.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18.xml"/></Relationships>
</file>

<file path=ppt/slideLayouts/_rels/slideLayout95.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19.xml"/></Relationships>
</file>

<file path=ppt/slideLayouts/_rels/slideLayout96.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20.xml"/></Relationships>
</file>

<file path=ppt/slideLayouts/_rels/slideLayout97.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21.xml"/></Relationships>
</file>

<file path=ppt/slideLayouts/_rels/slideLayout98.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22.xml"/></Relationships>
</file>

<file path=ppt/slideLayouts/_rels/slideLayout99.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23.xml"/></Relationships>
</file>

<file path=ppt/slideLayouts/_rels/slideLayout100.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24.xml"/></Relationships>
</file>

<file path=ppt/slideLayouts/_rels/slideLayout101.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25.xml"/></Relationships>
</file>

<file path=ppt/slideLayouts/_rels/slideLayout102.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26.xml"/></Relationships>
</file>

<file path=ppt/slideLayouts/_rels/slideLayout103.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27.xml"/></Relationships>
</file>

<file path=ppt/slideLayouts/_rels/slideLayout104.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28.xml"/></Relationships>
</file>

<file path=ppt/slideLayouts/_rels/slideLayout105.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29.xml"/></Relationships>
</file>

<file path=ppt/slideLayouts/_rels/slideLayout106.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30.xml"/></Relationships>
</file>

<file path=ppt/slideLayouts/_rels/slideLayout107.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31.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6.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32.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4.jpeg"/><Relationship Id="rId1" Type="http://schemas.openxmlformats.org/officeDocument/2006/relationships/slideMaster" Target="../slideMasters/slideMaster4.xml"/></Relationships>
</file>

<file path=ppt/slideLayouts/_rels/slideLayout12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4.jpeg"/><Relationship Id="rId1" Type="http://schemas.openxmlformats.org/officeDocument/2006/relationships/slideMaster" Target="../slideMasters/slideMaster4.xml"/></Relationships>
</file>

<file path=ppt/slideLayouts/_rels/slideLayout12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4.jpeg"/><Relationship Id="rId1" Type="http://schemas.openxmlformats.org/officeDocument/2006/relationships/slideMaster" Target="../slideMasters/slideMaster4.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4.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4.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4.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4.xml"/></Relationships>
</file>

<file path=ppt/slideLayouts/_rels/slideLayout13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emf"/><Relationship Id="rId1" Type="http://schemas.openxmlformats.org/officeDocument/2006/relationships/slideMaster" Target="../slideMasters/slideMaster5.xml"/><Relationship Id="rId4" Type="http://schemas.openxmlformats.org/officeDocument/2006/relationships/image" Target="../media/image30.svg"/></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Master" Target="../slideMasters/slideMaster5.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5.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5.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3.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Master" Target="../slideMasters/slideMaster5.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6.xml"/></Relationships>
</file>

<file path=ppt/slideLayouts/_rels/slideLayout15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6.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6.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Master" Target="../slideMasters/slideMaster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6.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7.xml"/></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7.xml"/></Relationships>
</file>

<file path=ppt/slideLayouts/_rels/slideLayout18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7.xml"/></Relationships>
</file>

<file path=ppt/slideLayouts/_rels/slideLayout19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7.xml"/></Relationships>
</file>

<file path=ppt/slideLayouts/_rels/slideLayout19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7.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7.xml"/></Relationships>
</file>

<file path=ppt/slideLayouts/_rels/slideLayout19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7.xml"/></Relationships>
</file>

<file path=ppt/slideLayouts/_rels/slideLayout19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Master" Target="../slideMasters/slideMaster7.xml"/></Relationships>
</file>

<file path=ppt/slideLayouts/_rels/slideLayout19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7.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7.xml"/></Relationships>
</file>

<file path=ppt/slideLayouts/_rels/slideLayout20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5.xml.rels><?xml version="1.0" encoding="UTF-8" standalone="yes"?>
<Relationships xmlns="http://schemas.openxmlformats.org/package/2006/relationships"><Relationship Id="rId2" Type="http://schemas.openxmlformats.org/officeDocument/2006/relationships/slideMaster" Target="../slideMasters/slideMaster7.xml"/><Relationship Id="rId1" Type="http://schemas.openxmlformats.org/officeDocument/2006/relationships/tags" Target="../tags/tag33.xml"/></Relationships>
</file>

<file path=ppt/slideLayouts/_rels/slideLayout216.xml.rels><?xml version="1.0" encoding="UTF-8" standalone="yes"?>
<Relationships xmlns="http://schemas.openxmlformats.org/package/2006/relationships"><Relationship Id="rId2" Type="http://schemas.openxmlformats.org/officeDocument/2006/relationships/slideMaster" Target="../slideMasters/slideMaster7.xml"/><Relationship Id="rId1" Type="http://schemas.openxmlformats.org/officeDocument/2006/relationships/tags" Target="../tags/tag34.xml"/></Relationships>
</file>

<file path=ppt/slideLayouts/_rels/slideLayout21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5239BD"/>
        </a:solidFill>
        <a:effectLst/>
      </p:bgPr>
    </p:bg>
    <p:spTree>
      <p:nvGrpSpPr>
        <p:cNvPr id="1" name=""/>
        <p:cNvGrpSpPr/>
        <p:nvPr/>
      </p:nvGrpSpPr>
      <p:grpSpPr>
        <a:xfrm>
          <a:off x="0" y="0"/>
          <a:ext cx="0" cy="0"/>
          <a:chOff x="0" y="0"/>
          <a:chExt cx="0" cy="0"/>
        </a:xfrm>
      </p:grpSpPr>
      <p:grpSp>
        <p:nvGrpSpPr>
          <p:cNvPr id="11" name="Group 10"/>
          <p:cNvGrpSpPr/>
          <p:nvPr userDrawn="1"/>
        </p:nvGrpSpPr>
        <p:grpSpPr bwMode="gray">
          <a:xfrm>
            <a:off x="352" y="3283772"/>
            <a:ext cx="12447815" cy="3710752"/>
            <a:chOff x="352" y="3283772"/>
            <a:chExt cx="12449404" cy="3710752"/>
          </a:xfrm>
        </p:grpSpPr>
        <p:sp>
          <p:nvSpPr>
            <p:cNvPr id="12" name="Freeform: Shape 11"/>
            <p:cNvSpPr>
              <a:spLocks/>
            </p:cNvSpPr>
            <p:nvPr userDrawn="1"/>
          </p:nvSpPr>
          <p:spPr bwMode="gray">
            <a:xfrm>
              <a:off x="352" y="4946076"/>
              <a:ext cx="12449404" cy="2048448"/>
            </a:xfrm>
            <a:custGeom>
              <a:avLst/>
              <a:gdLst>
                <a:gd name="connsiteX0" fmla="*/ 5679089 w 12449404"/>
                <a:gd name="connsiteY0" fmla="*/ 0 h 2048448"/>
                <a:gd name="connsiteX1" fmla="*/ 6408130 w 12449404"/>
                <a:gd name="connsiteY1" fmla="*/ 0 h 2048448"/>
                <a:gd name="connsiteX2" fmla="*/ 6408130 w 12449404"/>
                <a:gd name="connsiteY2" fmla="*/ 578198 h 2048448"/>
                <a:gd name="connsiteX3" fmla="*/ 6867090 w 12449404"/>
                <a:gd name="connsiteY3" fmla="*/ 606386 h 2048448"/>
                <a:gd name="connsiteX4" fmla="*/ 7118635 w 12449404"/>
                <a:gd name="connsiteY4" fmla="*/ 606386 h 2048448"/>
                <a:gd name="connsiteX5" fmla="*/ 7118635 w 12449404"/>
                <a:gd name="connsiteY5" fmla="*/ 483901 h 2048448"/>
                <a:gd name="connsiteX6" fmla="*/ 7128240 w 12449404"/>
                <a:gd name="connsiteY6" fmla="*/ 483901 h 2048448"/>
                <a:gd name="connsiteX7" fmla="*/ 7128240 w 12449404"/>
                <a:gd name="connsiteY7" fmla="*/ 225552 h 2048448"/>
                <a:gd name="connsiteX8" fmla="*/ 7501176 w 12449404"/>
                <a:gd name="connsiteY8" fmla="*/ 225552 h 2048448"/>
                <a:gd name="connsiteX9" fmla="*/ 7501176 w 12449404"/>
                <a:gd name="connsiteY9" fmla="*/ 339268 h 2048448"/>
                <a:gd name="connsiteX10" fmla="*/ 7539643 w 12449404"/>
                <a:gd name="connsiteY10" fmla="*/ 339268 h 2048448"/>
                <a:gd name="connsiteX11" fmla="*/ 7539643 w 12449404"/>
                <a:gd name="connsiteY11" fmla="*/ 483901 h 2048448"/>
                <a:gd name="connsiteX12" fmla="*/ 7646440 w 12449404"/>
                <a:gd name="connsiteY12" fmla="*/ 483901 h 2048448"/>
                <a:gd name="connsiteX13" fmla="*/ 7646440 w 12449404"/>
                <a:gd name="connsiteY13" fmla="*/ 643969 h 2048448"/>
                <a:gd name="connsiteX14" fmla="*/ 8043905 w 12449404"/>
                <a:gd name="connsiteY14" fmla="*/ 643969 h 2048448"/>
                <a:gd name="connsiteX15" fmla="*/ 8043905 w 12449404"/>
                <a:gd name="connsiteY15" fmla="*/ 744644 h 2048448"/>
                <a:gd name="connsiteX16" fmla="*/ 8497281 w 12449404"/>
                <a:gd name="connsiteY16" fmla="*/ 744644 h 2048448"/>
                <a:gd name="connsiteX17" fmla="*/ 8497281 w 12449404"/>
                <a:gd name="connsiteY17" fmla="*/ 777377 h 2048448"/>
                <a:gd name="connsiteX18" fmla="*/ 8516897 w 12449404"/>
                <a:gd name="connsiteY18" fmla="*/ 777377 h 2048448"/>
                <a:gd name="connsiteX19" fmla="*/ 8516897 w 12449404"/>
                <a:gd name="connsiteY19" fmla="*/ 965361 h 2048448"/>
                <a:gd name="connsiteX20" fmla="*/ 8865577 w 12449404"/>
                <a:gd name="connsiteY20" fmla="*/ 965361 h 2048448"/>
                <a:gd name="connsiteX21" fmla="*/ 8865577 w 12449404"/>
                <a:gd name="connsiteY21" fmla="*/ 525721 h 2048448"/>
                <a:gd name="connsiteX22" fmla="*/ 8968665 w 12449404"/>
                <a:gd name="connsiteY22" fmla="*/ 525721 h 2048448"/>
                <a:gd name="connsiteX23" fmla="*/ 8968665 w 12449404"/>
                <a:gd name="connsiteY23" fmla="*/ 386248 h 2048448"/>
                <a:gd name="connsiteX24" fmla="*/ 9271866 w 12449404"/>
                <a:gd name="connsiteY24" fmla="*/ 386248 h 2048448"/>
                <a:gd name="connsiteX25" fmla="*/ 9271866 w 12449404"/>
                <a:gd name="connsiteY25" fmla="*/ 525721 h 2048448"/>
                <a:gd name="connsiteX26" fmla="*/ 9368890 w 12449404"/>
                <a:gd name="connsiteY26" fmla="*/ 525721 h 2048448"/>
                <a:gd name="connsiteX27" fmla="*/ 9368890 w 12449404"/>
                <a:gd name="connsiteY27" fmla="*/ 58792 h 2048448"/>
                <a:gd name="connsiteX28" fmla="*/ 10072314 w 12449404"/>
                <a:gd name="connsiteY28" fmla="*/ 58792 h 2048448"/>
                <a:gd name="connsiteX29" fmla="*/ 10072314 w 12449404"/>
                <a:gd name="connsiteY29" fmla="*/ 616681 h 2048448"/>
                <a:gd name="connsiteX30" fmla="*/ 10514986 w 12449404"/>
                <a:gd name="connsiteY30" fmla="*/ 255872 h 2048448"/>
                <a:gd name="connsiteX31" fmla="*/ 10514986 w 12449404"/>
                <a:gd name="connsiteY31" fmla="*/ 643969 h 2048448"/>
                <a:gd name="connsiteX32" fmla="*/ 10757546 w 12449404"/>
                <a:gd name="connsiteY32" fmla="*/ 643969 h 2048448"/>
                <a:gd name="connsiteX33" fmla="*/ 10757546 w 12449404"/>
                <a:gd name="connsiteY33" fmla="*/ 525721 h 2048448"/>
                <a:gd name="connsiteX34" fmla="*/ 10860634 w 12449404"/>
                <a:gd name="connsiteY34" fmla="*/ 525721 h 2048448"/>
                <a:gd name="connsiteX35" fmla="*/ 10860634 w 12449404"/>
                <a:gd name="connsiteY35" fmla="*/ 386248 h 2048448"/>
                <a:gd name="connsiteX36" fmla="*/ 11163835 w 12449404"/>
                <a:gd name="connsiteY36" fmla="*/ 386248 h 2048448"/>
                <a:gd name="connsiteX37" fmla="*/ 11163835 w 12449404"/>
                <a:gd name="connsiteY37" fmla="*/ 525721 h 2048448"/>
                <a:gd name="connsiteX38" fmla="*/ 11266923 w 12449404"/>
                <a:gd name="connsiteY38" fmla="*/ 525721 h 2048448"/>
                <a:gd name="connsiteX39" fmla="*/ 11266923 w 12449404"/>
                <a:gd name="connsiteY39" fmla="*/ 965361 h 2048448"/>
                <a:gd name="connsiteX40" fmla="*/ 11612572 w 12449404"/>
                <a:gd name="connsiteY40" fmla="*/ 965361 h 2048448"/>
                <a:gd name="connsiteX41" fmla="*/ 11612572 w 12449404"/>
                <a:gd name="connsiteY41" fmla="*/ 777377 h 2048448"/>
                <a:gd name="connsiteX42" fmla="*/ 12088596 w 12449404"/>
                <a:gd name="connsiteY42" fmla="*/ 777377 h 2048448"/>
                <a:gd name="connsiteX43" fmla="*/ 12088596 w 12449404"/>
                <a:gd name="connsiteY43" fmla="*/ 1374681 h 2048448"/>
                <a:gd name="connsiteX44" fmla="*/ 12449404 w 12449404"/>
                <a:gd name="connsiteY44" fmla="*/ 1374681 h 2048448"/>
                <a:gd name="connsiteX45" fmla="*/ 12449404 w 12449404"/>
                <a:gd name="connsiteY45" fmla="*/ 1677881 h 2048448"/>
                <a:gd name="connsiteX46" fmla="*/ 12436715 w 12449404"/>
                <a:gd name="connsiteY46" fmla="*/ 1677881 h 2048448"/>
                <a:gd name="connsiteX47" fmla="*/ 12436715 w 12449404"/>
                <a:gd name="connsiteY47" fmla="*/ 2048448 h 2048448"/>
                <a:gd name="connsiteX48" fmla="*/ 0 w 12449404"/>
                <a:gd name="connsiteY48" fmla="*/ 2048448 h 2048448"/>
                <a:gd name="connsiteX49" fmla="*/ 0 w 12449404"/>
                <a:gd name="connsiteY49" fmla="*/ 1406374 h 2048448"/>
                <a:gd name="connsiteX50" fmla="*/ 45352 w 12449404"/>
                <a:gd name="connsiteY50" fmla="*/ 1406374 h 2048448"/>
                <a:gd name="connsiteX51" fmla="*/ 45352 w 12449404"/>
                <a:gd name="connsiteY51" fmla="*/ 1140624 h 2048448"/>
                <a:gd name="connsiteX52" fmla="*/ 657888 w 12449404"/>
                <a:gd name="connsiteY52" fmla="*/ 1140624 h 2048448"/>
                <a:gd name="connsiteX53" fmla="*/ 657888 w 12449404"/>
                <a:gd name="connsiteY53" fmla="*/ 879713 h 2048448"/>
                <a:gd name="connsiteX54" fmla="*/ 1116848 w 12449404"/>
                <a:gd name="connsiteY54" fmla="*/ 879713 h 2048448"/>
                <a:gd name="connsiteX55" fmla="*/ 1116848 w 12449404"/>
                <a:gd name="connsiteY55" fmla="*/ 1197168 h 2048448"/>
                <a:gd name="connsiteX56" fmla="*/ 1597874 w 12449404"/>
                <a:gd name="connsiteY56" fmla="*/ 1197168 h 2048448"/>
                <a:gd name="connsiteX57" fmla="*/ 1597874 w 12449404"/>
                <a:gd name="connsiteY57" fmla="*/ 807564 h 2048448"/>
                <a:gd name="connsiteX58" fmla="*/ 1701140 w 12449404"/>
                <a:gd name="connsiteY58" fmla="*/ 807564 h 2048448"/>
                <a:gd name="connsiteX59" fmla="*/ 1701140 w 12449404"/>
                <a:gd name="connsiteY59" fmla="*/ 662931 h 2048448"/>
                <a:gd name="connsiteX60" fmla="*/ 2018881 w 12449404"/>
                <a:gd name="connsiteY60" fmla="*/ 662931 h 2048448"/>
                <a:gd name="connsiteX61" fmla="*/ 2018881 w 12449404"/>
                <a:gd name="connsiteY61" fmla="*/ 807564 h 2048448"/>
                <a:gd name="connsiteX62" fmla="*/ 2122148 w 12449404"/>
                <a:gd name="connsiteY62" fmla="*/ 807564 h 2048448"/>
                <a:gd name="connsiteX63" fmla="*/ 2122148 w 12449404"/>
                <a:gd name="connsiteY63" fmla="*/ 939446 h 2048448"/>
                <a:gd name="connsiteX64" fmla="*/ 2484020 w 12449404"/>
                <a:gd name="connsiteY64" fmla="*/ 939446 h 2048448"/>
                <a:gd name="connsiteX65" fmla="*/ 2484020 w 12449404"/>
                <a:gd name="connsiteY65" fmla="*/ 744644 h 2048448"/>
                <a:gd name="connsiteX66" fmla="*/ 2549333 w 12449404"/>
                <a:gd name="connsiteY66" fmla="*/ 744644 h 2048448"/>
                <a:gd name="connsiteX67" fmla="*/ 2976519 w 12449404"/>
                <a:gd name="connsiteY67" fmla="*/ 744644 h 2048448"/>
                <a:gd name="connsiteX68" fmla="*/ 3008294 w 12449404"/>
                <a:gd name="connsiteY68" fmla="*/ 744644 h 2048448"/>
                <a:gd name="connsiteX69" fmla="*/ 3008294 w 12449404"/>
                <a:gd name="connsiteY69" fmla="*/ 879713 h 2048448"/>
                <a:gd name="connsiteX70" fmla="*/ 3356927 w 12449404"/>
                <a:gd name="connsiteY70" fmla="*/ 879713 h 2048448"/>
                <a:gd name="connsiteX71" fmla="*/ 3356927 w 12449404"/>
                <a:gd name="connsiteY71" fmla="*/ 172822 h 2048448"/>
                <a:gd name="connsiteX72" fmla="*/ 3743513 w 12449404"/>
                <a:gd name="connsiteY72" fmla="*/ 172822 h 2048448"/>
                <a:gd name="connsiteX73" fmla="*/ 3743513 w 12449404"/>
                <a:gd name="connsiteY73" fmla="*/ 606386 h 2048448"/>
                <a:gd name="connsiteX74" fmla="*/ 4305739 w 12449404"/>
                <a:gd name="connsiteY74" fmla="*/ 606386 h 2048448"/>
                <a:gd name="connsiteX75" fmla="*/ 4305739 w 12449404"/>
                <a:gd name="connsiteY75" fmla="*/ 744644 h 2048448"/>
                <a:gd name="connsiteX76" fmla="*/ 4796473 w 12449404"/>
                <a:gd name="connsiteY76" fmla="*/ 744644 h 2048448"/>
                <a:gd name="connsiteX77" fmla="*/ 4796473 w 12449404"/>
                <a:gd name="connsiteY77" fmla="*/ 907753 h 2048448"/>
                <a:gd name="connsiteX78" fmla="*/ 4966423 w 12449404"/>
                <a:gd name="connsiteY78" fmla="*/ 907753 h 2048448"/>
                <a:gd name="connsiteX79" fmla="*/ 4966423 w 12449404"/>
                <a:gd name="connsiteY79" fmla="*/ 939446 h 2048448"/>
                <a:gd name="connsiteX80" fmla="*/ 5157463 w 12449404"/>
                <a:gd name="connsiteY80" fmla="*/ 939446 h 2048448"/>
                <a:gd name="connsiteX81" fmla="*/ 5157463 w 12449404"/>
                <a:gd name="connsiteY81" fmla="*/ 483901 h 2048448"/>
                <a:gd name="connsiteX82" fmla="*/ 5264259 w 12449404"/>
                <a:gd name="connsiteY82" fmla="*/ 483901 h 2048448"/>
                <a:gd name="connsiteX83" fmla="*/ 5264259 w 12449404"/>
                <a:gd name="connsiteY83" fmla="*/ 339268 h 2048448"/>
                <a:gd name="connsiteX84" fmla="*/ 5578471 w 12449404"/>
                <a:gd name="connsiteY84" fmla="*/ 339268 h 2048448"/>
                <a:gd name="connsiteX85" fmla="*/ 5578471 w 12449404"/>
                <a:gd name="connsiteY85" fmla="*/ 483901 h 2048448"/>
                <a:gd name="connsiteX86" fmla="*/ 5679089 w 12449404"/>
                <a:gd name="connsiteY86" fmla="*/ 483901 h 2048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12449404" h="2048448">
                  <a:moveTo>
                    <a:pt x="5679089" y="0"/>
                  </a:moveTo>
                  <a:lnTo>
                    <a:pt x="6408130" y="0"/>
                  </a:lnTo>
                  <a:lnTo>
                    <a:pt x="6408130" y="578198"/>
                  </a:lnTo>
                  <a:lnTo>
                    <a:pt x="6867090" y="606386"/>
                  </a:lnTo>
                  <a:lnTo>
                    <a:pt x="7118635" y="606386"/>
                  </a:lnTo>
                  <a:lnTo>
                    <a:pt x="7118635" y="483901"/>
                  </a:lnTo>
                  <a:lnTo>
                    <a:pt x="7128240" y="483901"/>
                  </a:lnTo>
                  <a:lnTo>
                    <a:pt x="7128240" y="225552"/>
                  </a:lnTo>
                  <a:lnTo>
                    <a:pt x="7501176" y="225552"/>
                  </a:lnTo>
                  <a:lnTo>
                    <a:pt x="7501176" y="339268"/>
                  </a:lnTo>
                  <a:lnTo>
                    <a:pt x="7539643" y="339268"/>
                  </a:lnTo>
                  <a:lnTo>
                    <a:pt x="7539643" y="483901"/>
                  </a:lnTo>
                  <a:lnTo>
                    <a:pt x="7646440" y="483901"/>
                  </a:lnTo>
                  <a:lnTo>
                    <a:pt x="7646440" y="643969"/>
                  </a:lnTo>
                  <a:lnTo>
                    <a:pt x="8043905" y="643969"/>
                  </a:lnTo>
                  <a:lnTo>
                    <a:pt x="8043905" y="744644"/>
                  </a:lnTo>
                  <a:lnTo>
                    <a:pt x="8497281" y="744644"/>
                  </a:lnTo>
                  <a:lnTo>
                    <a:pt x="8497281" y="777377"/>
                  </a:lnTo>
                  <a:lnTo>
                    <a:pt x="8516897" y="777377"/>
                  </a:lnTo>
                  <a:lnTo>
                    <a:pt x="8516897" y="965361"/>
                  </a:lnTo>
                  <a:lnTo>
                    <a:pt x="8865577" y="965361"/>
                  </a:lnTo>
                  <a:lnTo>
                    <a:pt x="8865577" y="525721"/>
                  </a:lnTo>
                  <a:lnTo>
                    <a:pt x="8968665" y="525721"/>
                  </a:lnTo>
                  <a:lnTo>
                    <a:pt x="8968665" y="386248"/>
                  </a:lnTo>
                  <a:lnTo>
                    <a:pt x="9271866" y="386248"/>
                  </a:lnTo>
                  <a:lnTo>
                    <a:pt x="9271866" y="525721"/>
                  </a:lnTo>
                  <a:lnTo>
                    <a:pt x="9368890" y="525721"/>
                  </a:lnTo>
                  <a:lnTo>
                    <a:pt x="9368890" y="58792"/>
                  </a:lnTo>
                  <a:lnTo>
                    <a:pt x="10072314" y="58792"/>
                  </a:lnTo>
                  <a:lnTo>
                    <a:pt x="10072314" y="616681"/>
                  </a:lnTo>
                  <a:lnTo>
                    <a:pt x="10514986" y="255872"/>
                  </a:lnTo>
                  <a:lnTo>
                    <a:pt x="10514986" y="643969"/>
                  </a:lnTo>
                  <a:lnTo>
                    <a:pt x="10757546" y="643969"/>
                  </a:lnTo>
                  <a:lnTo>
                    <a:pt x="10757546" y="525721"/>
                  </a:lnTo>
                  <a:lnTo>
                    <a:pt x="10860634" y="525721"/>
                  </a:lnTo>
                  <a:lnTo>
                    <a:pt x="10860634" y="386248"/>
                  </a:lnTo>
                  <a:lnTo>
                    <a:pt x="11163835" y="386248"/>
                  </a:lnTo>
                  <a:lnTo>
                    <a:pt x="11163835" y="525721"/>
                  </a:lnTo>
                  <a:lnTo>
                    <a:pt x="11266923" y="525721"/>
                  </a:lnTo>
                  <a:lnTo>
                    <a:pt x="11266923" y="965361"/>
                  </a:lnTo>
                  <a:lnTo>
                    <a:pt x="11612572" y="965361"/>
                  </a:lnTo>
                  <a:lnTo>
                    <a:pt x="11612572" y="777377"/>
                  </a:lnTo>
                  <a:lnTo>
                    <a:pt x="12088596" y="777377"/>
                  </a:lnTo>
                  <a:lnTo>
                    <a:pt x="12088596" y="1374681"/>
                  </a:lnTo>
                  <a:lnTo>
                    <a:pt x="12449404" y="1374681"/>
                  </a:lnTo>
                  <a:lnTo>
                    <a:pt x="12449404" y="1677881"/>
                  </a:lnTo>
                  <a:lnTo>
                    <a:pt x="12436715" y="1677881"/>
                  </a:lnTo>
                  <a:lnTo>
                    <a:pt x="12436715" y="2048448"/>
                  </a:lnTo>
                  <a:lnTo>
                    <a:pt x="0" y="2048448"/>
                  </a:lnTo>
                  <a:lnTo>
                    <a:pt x="0" y="1406374"/>
                  </a:lnTo>
                  <a:lnTo>
                    <a:pt x="45352" y="1406374"/>
                  </a:lnTo>
                  <a:lnTo>
                    <a:pt x="45352" y="1140624"/>
                  </a:lnTo>
                  <a:lnTo>
                    <a:pt x="657888" y="1140624"/>
                  </a:lnTo>
                  <a:lnTo>
                    <a:pt x="657888" y="879713"/>
                  </a:lnTo>
                  <a:lnTo>
                    <a:pt x="1116848" y="879713"/>
                  </a:lnTo>
                  <a:lnTo>
                    <a:pt x="1116848" y="1197168"/>
                  </a:lnTo>
                  <a:lnTo>
                    <a:pt x="1597874" y="1197168"/>
                  </a:lnTo>
                  <a:lnTo>
                    <a:pt x="1597874" y="807564"/>
                  </a:lnTo>
                  <a:lnTo>
                    <a:pt x="1701140" y="807564"/>
                  </a:lnTo>
                  <a:lnTo>
                    <a:pt x="1701140" y="662931"/>
                  </a:lnTo>
                  <a:lnTo>
                    <a:pt x="2018881" y="662931"/>
                  </a:lnTo>
                  <a:lnTo>
                    <a:pt x="2018881" y="807564"/>
                  </a:lnTo>
                  <a:lnTo>
                    <a:pt x="2122148" y="807564"/>
                  </a:lnTo>
                  <a:lnTo>
                    <a:pt x="2122148" y="939446"/>
                  </a:lnTo>
                  <a:lnTo>
                    <a:pt x="2484020" y="939446"/>
                  </a:lnTo>
                  <a:lnTo>
                    <a:pt x="2484020" y="744644"/>
                  </a:lnTo>
                  <a:lnTo>
                    <a:pt x="2549333" y="744644"/>
                  </a:lnTo>
                  <a:lnTo>
                    <a:pt x="2976519" y="744644"/>
                  </a:lnTo>
                  <a:lnTo>
                    <a:pt x="3008294" y="744644"/>
                  </a:lnTo>
                  <a:lnTo>
                    <a:pt x="3008294" y="879713"/>
                  </a:lnTo>
                  <a:lnTo>
                    <a:pt x="3356927" y="879713"/>
                  </a:lnTo>
                  <a:lnTo>
                    <a:pt x="3356927" y="172822"/>
                  </a:lnTo>
                  <a:lnTo>
                    <a:pt x="3743513" y="172822"/>
                  </a:lnTo>
                  <a:lnTo>
                    <a:pt x="3743513" y="606386"/>
                  </a:lnTo>
                  <a:lnTo>
                    <a:pt x="4305739" y="606386"/>
                  </a:lnTo>
                  <a:lnTo>
                    <a:pt x="4305739" y="744644"/>
                  </a:lnTo>
                  <a:lnTo>
                    <a:pt x="4796473" y="744644"/>
                  </a:lnTo>
                  <a:lnTo>
                    <a:pt x="4796473" y="907753"/>
                  </a:lnTo>
                  <a:lnTo>
                    <a:pt x="4966423" y="907753"/>
                  </a:lnTo>
                  <a:lnTo>
                    <a:pt x="4966423" y="939446"/>
                  </a:lnTo>
                  <a:lnTo>
                    <a:pt x="5157463" y="939446"/>
                  </a:lnTo>
                  <a:lnTo>
                    <a:pt x="5157463" y="483901"/>
                  </a:lnTo>
                  <a:lnTo>
                    <a:pt x="5264259" y="483901"/>
                  </a:lnTo>
                  <a:lnTo>
                    <a:pt x="5264259" y="339268"/>
                  </a:lnTo>
                  <a:lnTo>
                    <a:pt x="5578471" y="339268"/>
                  </a:lnTo>
                  <a:lnTo>
                    <a:pt x="5578471" y="483901"/>
                  </a:lnTo>
                  <a:lnTo>
                    <a:pt x="5679089" y="483901"/>
                  </a:lnTo>
                  <a:close/>
                </a:path>
              </a:pathLst>
            </a:custGeom>
            <a:solidFill>
              <a:srgbClr val="409AE1">
                <a:alpha val="40000"/>
              </a:srgbClr>
            </a:solidFill>
            <a:ln>
              <a:noFill/>
            </a:ln>
          </p:spPr>
          <p:txBody>
            <a:bodyPr vert="horz" wrap="square" lIns="91440" tIns="45720" rIns="91440" bIns="45720" numCol="1" anchor="t" anchorCtr="0" compatLnSpc="1">
              <a:prstTxWarp prst="textNoShape">
                <a:avLst/>
              </a:prstTxWarp>
              <a:noAutofit/>
            </a:bodyPr>
            <a:lstStyle/>
            <a:p>
              <a:endParaRPr lang="en-US" sz="1800"/>
            </a:p>
          </p:txBody>
        </p:sp>
        <p:grpSp>
          <p:nvGrpSpPr>
            <p:cNvPr id="13" name="Group 12"/>
            <p:cNvGrpSpPr/>
            <p:nvPr userDrawn="1"/>
          </p:nvGrpSpPr>
          <p:grpSpPr bwMode="gray">
            <a:xfrm>
              <a:off x="7041188" y="3283772"/>
              <a:ext cx="5020375" cy="3560234"/>
              <a:chOff x="6400911" y="3534349"/>
              <a:chExt cx="4698776" cy="3332170"/>
            </a:xfrm>
          </p:grpSpPr>
          <p:sp>
            <p:nvSpPr>
              <p:cNvPr id="14" name="Freeform 229"/>
              <p:cNvSpPr>
                <a:spLocks/>
              </p:cNvSpPr>
              <p:nvPr/>
            </p:nvSpPr>
            <p:spPr bwMode="gray">
              <a:xfrm>
                <a:off x="6400911" y="6660343"/>
                <a:ext cx="3501963" cy="206176"/>
              </a:xfrm>
              <a:custGeom>
                <a:avLst/>
                <a:gdLst>
                  <a:gd name="T0" fmla="*/ 1277 w 1316"/>
                  <a:gd name="T1" fmla="*/ 78 h 78"/>
                  <a:gd name="T2" fmla="*/ 39 w 1316"/>
                  <a:gd name="T3" fmla="*/ 78 h 78"/>
                  <a:gd name="T4" fmla="*/ 0 w 1316"/>
                  <a:gd name="T5" fmla="*/ 39 h 78"/>
                  <a:gd name="T6" fmla="*/ 39 w 1316"/>
                  <a:gd name="T7" fmla="*/ 0 h 78"/>
                  <a:gd name="T8" fmla="*/ 1277 w 1316"/>
                  <a:gd name="T9" fmla="*/ 0 h 78"/>
                  <a:gd name="T10" fmla="*/ 1316 w 1316"/>
                  <a:gd name="T11" fmla="*/ 39 h 78"/>
                  <a:gd name="T12" fmla="*/ 1277 w 1316"/>
                  <a:gd name="T13" fmla="*/ 78 h 78"/>
                </a:gdLst>
                <a:ahLst/>
                <a:cxnLst>
                  <a:cxn ang="0">
                    <a:pos x="T0" y="T1"/>
                  </a:cxn>
                  <a:cxn ang="0">
                    <a:pos x="T2" y="T3"/>
                  </a:cxn>
                  <a:cxn ang="0">
                    <a:pos x="T4" y="T5"/>
                  </a:cxn>
                  <a:cxn ang="0">
                    <a:pos x="T6" y="T7"/>
                  </a:cxn>
                  <a:cxn ang="0">
                    <a:pos x="T8" y="T9"/>
                  </a:cxn>
                  <a:cxn ang="0">
                    <a:pos x="T10" y="T11"/>
                  </a:cxn>
                  <a:cxn ang="0">
                    <a:pos x="T12" y="T13"/>
                  </a:cxn>
                </a:cxnLst>
                <a:rect l="0" t="0" r="r" b="b"/>
                <a:pathLst>
                  <a:path w="1316" h="78">
                    <a:moveTo>
                      <a:pt x="1277" y="78"/>
                    </a:moveTo>
                    <a:cubicBezTo>
                      <a:pt x="39" y="78"/>
                      <a:pt x="39" y="78"/>
                      <a:pt x="39" y="78"/>
                    </a:cubicBezTo>
                    <a:cubicBezTo>
                      <a:pt x="17" y="78"/>
                      <a:pt x="0" y="60"/>
                      <a:pt x="0" y="39"/>
                    </a:cubicBezTo>
                    <a:cubicBezTo>
                      <a:pt x="0" y="18"/>
                      <a:pt x="17" y="0"/>
                      <a:pt x="39" y="0"/>
                    </a:cubicBezTo>
                    <a:cubicBezTo>
                      <a:pt x="1277" y="0"/>
                      <a:pt x="1277" y="0"/>
                      <a:pt x="1277" y="0"/>
                    </a:cubicBezTo>
                    <a:cubicBezTo>
                      <a:pt x="1298" y="0"/>
                      <a:pt x="1316" y="18"/>
                      <a:pt x="1316" y="39"/>
                    </a:cubicBezTo>
                    <a:cubicBezTo>
                      <a:pt x="1316" y="60"/>
                      <a:pt x="1298" y="78"/>
                      <a:pt x="1277" y="78"/>
                    </a:cubicBez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5" name="Rectangle 230"/>
              <p:cNvSpPr>
                <a:spLocks noChangeArrowheads="1"/>
              </p:cNvSpPr>
              <p:nvPr/>
            </p:nvSpPr>
            <p:spPr bwMode="gray">
              <a:xfrm>
                <a:off x="6631343" y="5562758"/>
                <a:ext cx="1058170" cy="36384"/>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 name="Rectangle 231"/>
              <p:cNvSpPr>
                <a:spLocks noChangeArrowheads="1"/>
              </p:cNvSpPr>
              <p:nvPr/>
            </p:nvSpPr>
            <p:spPr bwMode="gray">
              <a:xfrm>
                <a:off x="6649535" y="5599142"/>
                <a:ext cx="779226" cy="1164289"/>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 name="Rectangle 232"/>
              <p:cNvSpPr>
                <a:spLocks noChangeArrowheads="1"/>
              </p:cNvSpPr>
              <p:nvPr/>
            </p:nvSpPr>
            <p:spPr bwMode="gray">
              <a:xfrm>
                <a:off x="6649535" y="5599142"/>
                <a:ext cx="779226" cy="1164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8" name="Freeform 233"/>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9" name="Freeform 234"/>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0" name="Rectangle 235"/>
              <p:cNvSpPr>
                <a:spLocks noChangeArrowheads="1"/>
              </p:cNvSpPr>
              <p:nvPr/>
            </p:nvSpPr>
            <p:spPr bwMode="gray">
              <a:xfrm>
                <a:off x="7428759" y="5599142"/>
                <a:ext cx="248624" cy="116428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1" name="Freeform 236"/>
              <p:cNvSpPr>
                <a:spLocks/>
              </p:cNvSpPr>
              <p:nvPr/>
            </p:nvSpPr>
            <p:spPr bwMode="gray">
              <a:xfrm>
                <a:off x="7428759" y="5723455"/>
                <a:ext cx="248624" cy="1039976"/>
              </a:xfrm>
              <a:custGeom>
                <a:avLst/>
                <a:gdLst>
                  <a:gd name="T0" fmla="*/ 0 w 82"/>
                  <a:gd name="T1" fmla="*/ 343 h 343"/>
                  <a:gd name="T2" fmla="*/ 82 w 82"/>
                  <a:gd name="T3" fmla="*/ 343 h 343"/>
                  <a:gd name="T4" fmla="*/ 82 w 82"/>
                  <a:gd name="T5" fmla="*/ 0 h 343"/>
                  <a:gd name="T6" fmla="*/ 0 w 82"/>
                  <a:gd name="T7" fmla="*/ 91 h 343"/>
                  <a:gd name="T8" fmla="*/ 0 w 82"/>
                  <a:gd name="T9" fmla="*/ 343 h 343"/>
                </a:gdLst>
                <a:ahLst/>
                <a:cxnLst>
                  <a:cxn ang="0">
                    <a:pos x="T0" y="T1"/>
                  </a:cxn>
                  <a:cxn ang="0">
                    <a:pos x="T2" y="T3"/>
                  </a:cxn>
                  <a:cxn ang="0">
                    <a:pos x="T4" y="T5"/>
                  </a:cxn>
                  <a:cxn ang="0">
                    <a:pos x="T6" y="T7"/>
                  </a:cxn>
                  <a:cxn ang="0">
                    <a:pos x="T8" y="T9"/>
                  </a:cxn>
                </a:cxnLst>
                <a:rect l="0" t="0" r="r" b="b"/>
                <a:pathLst>
                  <a:path w="82" h="343">
                    <a:moveTo>
                      <a:pt x="0" y="343"/>
                    </a:moveTo>
                    <a:lnTo>
                      <a:pt x="82" y="343"/>
                    </a:lnTo>
                    <a:lnTo>
                      <a:pt x="82" y="0"/>
                    </a:lnTo>
                    <a:lnTo>
                      <a:pt x="0" y="91"/>
                    </a:lnTo>
                    <a:lnTo>
                      <a:pt x="0" y="343"/>
                    </a:lnTo>
                    <a:close/>
                  </a:path>
                </a:pathLst>
              </a:custGeom>
              <a:solidFill>
                <a:srgbClr val="0013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2" name="Rectangle 237"/>
              <p:cNvSpPr>
                <a:spLocks noChangeArrowheads="1"/>
              </p:cNvSpPr>
              <p:nvPr/>
            </p:nvSpPr>
            <p:spPr bwMode="gray">
              <a:xfrm>
                <a:off x="6649535" y="5693135"/>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3" name="Rectangle 238"/>
              <p:cNvSpPr>
                <a:spLocks noChangeArrowheads="1"/>
              </p:cNvSpPr>
              <p:nvPr/>
            </p:nvSpPr>
            <p:spPr bwMode="gray">
              <a:xfrm>
                <a:off x="6649535" y="6014527"/>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4" name="Rectangle 239"/>
              <p:cNvSpPr>
                <a:spLocks noChangeArrowheads="1"/>
              </p:cNvSpPr>
              <p:nvPr/>
            </p:nvSpPr>
            <p:spPr bwMode="gray">
              <a:xfrm>
                <a:off x="6649535" y="6351079"/>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5" name="Freeform 240"/>
              <p:cNvSpPr>
                <a:spLocks/>
              </p:cNvSpPr>
              <p:nvPr/>
            </p:nvSpPr>
            <p:spPr bwMode="gray">
              <a:xfrm>
                <a:off x="6725334"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6" name="Freeform 241"/>
              <p:cNvSpPr>
                <a:spLocks/>
              </p:cNvSpPr>
              <p:nvPr/>
            </p:nvSpPr>
            <p:spPr bwMode="gray">
              <a:xfrm>
                <a:off x="6976991"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7" name="Freeform 242"/>
              <p:cNvSpPr>
                <a:spLocks/>
              </p:cNvSpPr>
              <p:nvPr/>
            </p:nvSpPr>
            <p:spPr bwMode="gray">
              <a:xfrm>
                <a:off x="7225615"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8" name="Freeform 243"/>
              <p:cNvSpPr>
                <a:spLocks/>
              </p:cNvSpPr>
              <p:nvPr/>
            </p:nvSpPr>
            <p:spPr bwMode="gray">
              <a:xfrm>
                <a:off x="6725334"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9" name="Freeform 244"/>
              <p:cNvSpPr>
                <a:spLocks/>
              </p:cNvSpPr>
              <p:nvPr/>
            </p:nvSpPr>
            <p:spPr bwMode="gray">
              <a:xfrm>
                <a:off x="6976991"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0" name="Freeform 245"/>
              <p:cNvSpPr>
                <a:spLocks/>
              </p:cNvSpPr>
              <p:nvPr/>
            </p:nvSpPr>
            <p:spPr bwMode="gray">
              <a:xfrm>
                <a:off x="7225615"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1" name="Rectangle 246"/>
              <p:cNvSpPr>
                <a:spLocks noChangeArrowheads="1"/>
              </p:cNvSpPr>
              <p:nvPr/>
            </p:nvSpPr>
            <p:spPr bwMode="gray">
              <a:xfrm>
                <a:off x="7443919" y="5562758"/>
                <a:ext cx="245593" cy="3638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2" name="Rectangle 247"/>
              <p:cNvSpPr>
                <a:spLocks noChangeArrowheads="1"/>
              </p:cNvSpPr>
              <p:nvPr/>
            </p:nvSpPr>
            <p:spPr bwMode="gray">
              <a:xfrm>
                <a:off x="7134655" y="6529968"/>
                <a:ext cx="124313" cy="23346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3" name="Rectangle 248"/>
              <p:cNvSpPr>
                <a:spLocks noChangeArrowheads="1"/>
              </p:cNvSpPr>
              <p:nvPr/>
            </p:nvSpPr>
            <p:spPr bwMode="gray">
              <a:xfrm>
                <a:off x="6855711" y="6608800"/>
                <a:ext cx="17888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4" name="Rectangle 249"/>
              <p:cNvSpPr>
                <a:spLocks noChangeArrowheads="1"/>
              </p:cNvSpPr>
              <p:nvPr/>
            </p:nvSpPr>
            <p:spPr bwMode="gray">
              <a:xfrm>
                <a:off x="6855711" y="6608800"/>
                <a:ext cx="17888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5" name="Rectangle 250"/>
              <p:cNvSpPr>
                <a:spLocks noChangeArrowheads="1"/>
              </p:cNvSpPr>
              <p:nvPr/>
            </p:nvSpPr>
            <p:spPr bwMode="gray">
              <a:xfrm>
                <a:off x="6719270" y="6608800"/>
                <a:ext cx="14856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6" name="Rectangle 251"/>
              <p:cNvSpPr>
                <a:spLocks noChangeArrowheads="1"/>
              </p:cNvSpPr>
              <p:nvPr/>
            </p:nvSpPr>
            <p:spPr bwMode="gray">
              <a:xfrm>
                <a:off x="6719270" y="6608800"/>
                <a:ext cx="14856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7" name="Freeform 252"/>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8" name="Freeform 253"/>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9" name="Rectangle 254"/>
              <p:cNvSpPr>
                <a:spLocks noChangeArrowheads="1"/>
              </p:cNvSpPr>
              <p:nvPr/>
            </p:nvSpPr>
            <p:spPr bwMode="gray">
              <a:xfrm>
                <a:off x="6970927"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0" name="Rectangle 255"/>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1" name="Rectangle 256"/>
              <p:cNvSpPr>
                <a:spLocks noChangeArrowheads="1"/>
              </p:cNvSpPr>
              <p:nvPr/>
            </p:nvSpPr>
            <p:spPr bwMode="gray">
              <a:xfrm>
                <a:off x="6843583"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2" name="Rectangle 257"/>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3" name="Rectangle 258"/>
              <p:cNvSpPr>
                <a:spLocks noChangeArrowheads="1"/>
              </p:cNvSpPr>
              <p:nvPr/>
            </p:nvSpPr>
            <p:spPr bwMode="gray">
              <a:xfrm>
                <a:off x="6719270" y="6572416"/>
                <a:ext cx="48512"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4" name="Rectangle 259"/>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5" name="Rectangle 260"/>
              <p:cNvSpPr>
                <a:spLocks noChangeArrowheads="1"/>
              </p:cNvSpPr>
              <p:nvPr/>
            </p:nvSpPr>
            <p:spPr bwMode="gray">
              <a:xfrm>
                <a:off x="6588895" y="6572416"/>
                <a:ext cx="54576"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6" name="Rectangle 261"/>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7" name="Freeform 262"/>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8" name="Freeform 263"/>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9" name="Freeform 264"/>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0" name="Freeform 265"/>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1" name="Freeform 266"/>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2" name="Freeform 267"/>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3" name="Freeform 268"/>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4" name="Freeform 269"/>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5" name="Rectangle 270"/>
              <p:cNvSpPr>
                <a:spLocks noChangeArrowheads="1"/>
              </p:cNvSpPr>
              <p:nvPr/>
            </p:nvSpPr>
            <p:spPr bwMode="gray">
              <a:xfrm>
                <a:off x="8262560" y="4701669"/>
                <a:ext cx="397193" cy="2061762"/>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6" name="Freeform 271"/>
              <p:cNvSpPr>
                <a:spLocks/>
              </p:cNvSpPr>
              <p:nvPr/>
            </p:nvSpPr>
            <p:spPr bwMode="gray">
              <a:xfrm>
                <a:off x="7571264" y="4701669"/>
                <a:ext cx="691296" cy="2061762"/>
              </a:xfrm>
              <a:custGeom>
                <a:avLst/>
                <a:gdLst>
                  <a:gd name="T0" fmla="*/ 228 w 228"/>
                  <a:gd name="T1" fmla="*/ 651 h 680"/>
                  <a:gd name="T2" fmla="*/ 228 w 228"/>
                  <a:gd name="T3" fmla="*/ 0 h 680"/>
                  <a:gd name="T4" fmla="*/ 0 w 228"/>
                  <a:gd name="T5" fmla="*/ 0 h 680"/>
                  <a:gd name="T6" fmla="*/ 0 w 228"/>
                  <a:gd name="T7" fmla="*/ 651 h 680"/>
                  <a:gd name="T8" fmla="*/ 0 w 228"/>
                  <a:gd name="T9" fmla="*/ 658 h 680"/>
                  <a:gd name="T10" fmla="*/ 0 w 228"/>
                  <a:gd name="T11" fmla="*/ 680 h 680"/>
                  <a:gd name="T12" fmla="*/ 228 w 228"/>
                  <a:gd name="T13" fmla="*/ 680 h 680"/>
                  <a:gd name="T14" fmla="*/ 228 w 228"/>
                  <a:gd name="T15" fmla="*/ 651 h 680"/>
                  <a:gd name="T16" fmla="*/ 228 w 228"/>
                  <a:gd name="T17" fmla="*/ 651 h 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680">
                    <a:moveTo>
                      <a:pt x="228" y="651"/>
                    </a:moveTo>
                    <a:lnTo>
                      <a:pt x="228" y="0"/>
                    </a:lnTo>
                    <a:lnTo>
                      <a:pt x="0" y="0"/>
                    </a:lnTo>
                    <a:lnTo>
                      <a:pt x="0" y="651"/>
                    </a:lnTo>
                    <a:lnTo>
                      <a:pt x="0" y="658"/>
                    </a:lnTo>
                    <a:lnTo>
                      <a:pt x="0" y="680"/>
                    </a:lnTo>
                    <a:lnTo>
                      <a:pt x="228" y="680"/>
                    </a:lnTo>
                    <a:lnTo>
                      <a:pt x="228" y="651"/>
                    </a:lnTo>
                    <a:lnTo>
                      <a:pt x="228" y="651"/>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7" name="Rectangle 272"/>
              <p:cNvSpPr>
                <a:spLocks noChangeArrowheads="1"/>
              </p:cNvSpPr>
              <p:nvPr/>
            </p:nvSpPr>
            <p:spPr bwMode="gray">
              <a:xfrm>
                <a:off x="7941168" y="5332326"/>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8" name="Rectangle 273"/>
              <p:cNvSpPr>
                <a:spLocks noChangeArrowheads="1"/>
              </p:cNvSpPr>
              <p:nvPr/>
            </p:nvSpPr>
            <p:spPr bwMode="gray">
              <a:xfrm>
                <a:off x="7795632"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9" name="Rectangle 274"/>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0" name="Rectangle 275"/>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1" name="Freeform 276"/>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2" name="Freeform 277"/>
              <p:cNvSpPr>
                <a:spLocks/>
              </p:cNvSpPr>
              <p:nvPr/>
            </p:nvSpPr>
            <p:spPr bwMode="gray">
              <a:xfrm>
                <a:off x="8292880" y="4471237"/>
                <a:ext cx="269849" cy="230432"/>
              </a:xfrm>
              <a:custGeom>
                <a:avLst/>
                <a:gdLst>
                  <a:gd name="T0" fmla="*/ 0 w 89"/>
                  <a:gd name="T1" fmla="*/ 0 h 76"/>
                  <a:gd name="T2" fmla="*/ 42 w 89"/>
                  <a:gd name="T3" fmla="*/ 0 h 76"/>
                  <a:gd name="T4" fmla="*/ 89 w 89"/>
                  <a:gd name="T5" fmla="*/ 76 h 76"/>
                  <a:gd name="T6" fmla="*/ 0 w 89"/>
                  <a:gd name="T7" fmla="*/ 76 h 76"/>
                  <a:gd name="T8" fmla="*/ 0 w 89"/>
                  <a:gd name="T9" fmla="*/ 0 h 76"/>
                </a:gdLst>
                <a:ahLst/>
                <a:cxnLst>
                  <a:cxn ang="0">
                    <a:pos x="T0" y="T1"/>
                  </a:cxn>
                  <a:cxn ang="0">
                    <a:pos x="T2" y="T3"/>
                  </a:cxn>
                  <a:cxn ang="0">
                    <a:pos x="T4" y="T5"/>
                  </a:cxn>
                  <a:cxn ang="0">
                    <a:pos x="T6" y="T7"/>
                  </a:cxn>
                  <a:cxn ang="0">
                    <a:pos x="T8" y="T9"/>
                  </a:cxn>
                </a:cxnLst>
                <a:rect l="0" t="0" r="r" b="b"/>
                <a:pathLst>
                  <a:path w="89" h="76">
                    <a:moveTo>
                      <a:pt x="0" y="0"/>
                    </a:moveTo>
                    <a:lnTo>
                      <a:pt x="42" y="0"/>
                    </a:lnTo>
                    <a:lnTo>
                      <a:pt x="89" y="76"/>
                    </a:lnTo>
                    <a:lnTo>
                      <a:pt x="0" y="76"/>
                    </a:ln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3" name="Freeform 278"/>
              <p:cNvSpPr>
                <a:spLocks/>
              </p:cNvSpPr>
              <p:nvPr/>
            </p:nvSpPr>
            <p:spPr bwMode="gray">
              <a:xfrm>
                <a:off x="7522752" y="4701669"/>
                <a:ext cx="761033" cy="127344"/>
              </a:xfrm>
              <a:custGeom>
                <a:avLst/>
                <a:gdLst>
                  <a:gd name="T0" fmla="*/ 285 w 285"/>
                  <a:gd name="T1" fmla="*/ 0 h 48"/>
                  <a:gd name="T2" fmla="*/ 15 w 285"/>
                  <a:gd name="T3" fmla="*/ 0 h 48"/>
                  <a:gd name="T4" fmla="*/ 0 w 285"/>
                  <a:gd name="T5" fmla="*/ 15 h 48"/>
                  <a:gd name="T6" fmla="*/ 0 w 285"/>
                  <a:gd name="T7" fmla="*/ 33 h 48"/>
                  <a:gd name="T8" fmla="*/ 15 w 285"/>
                  <a:gd name="T9" fmla="*/ 48 h 48"/>
                  <a:gd name="T10" fmla="*/ 285 w 285"/>
                  <a:gd name="T11" fmla="*/ 48 h 48"/>
                  <a:gd name="T12" fmla="*/ 285 w 285"/>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85" h="48">
                    <a:moveTo>
                      <a:pt x="285" y="0"/>
                    </a:moveTo>
                    <a:cubicBezTo>
                      <a:pt x="15" y="0"/>
                      <a:pt x="15" y="0"/>
                      <a:pt x="15" y="0"/>
                    </a:cubicBezTo>
                    <a:cubicBezTo>
                      <a:pt x="7" y="0"/>
                      <a:pt x="0" y="6"/>
                      <a:pt x="0" y="15"/>
                    </a:cubicBezTo>
                    <a:cubicBezTo>
                      <a:pt x="0" y="33"/>
                      <a:pt x="0" y="33"/>
                      <a:pt x="0" y="33"/>
                    </a:cubicBezTo>
                    <a:cubicBezTo>
                      <a:pt x="0" y="41"/>
                      <a:pt x="7" y="48"/>
                      <a:pt x="15" y="48"/>
                    </a:cubicBezTo>
                    <a:cubicBezTo>
                      <a:pt x="285" y="48"/>
                      <a:pt x="285" y="48"/>
                      <a:pt x="285" y="48"/>
                    </a:cubicBezTo>
                    <a:lnTo>
                      <a:pt x="28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4" name="Freeform 279"/>
              <p:cNvSpPr>
                <a:spLocks/>
              </p:cNvSpPr>
              <p:nvPr/>
            </p:nvSpPr>
            <p:spPr bwMode="gray">
              <a:xfrm>
                <a:off x="8283783" y="4701669"/>
                <a:ext cx="418416" cy="127344"/>
              </a:xfrm>
              <a:custGeom>
                <a:avLst/>
                <a:gdLst>
                  <a:gd name="T0" fmla="*/ 142 w 157"/>
                  <a:gd name="T1" fmla="*/ 0 h 48"/>
                  <a:gd name="T2" fmla="*/ 0 w 157"/>
                  <a:gd name="T3" fmla="*/ 0 h 48"/>
                  <a:gd name="T4" fmla="*/ 0 w 157"/>
                  <a:gd name="T5" fmla="*/ 48 h 48"/>
                  <a:gd name="T6" fmla="*/ 142 w 157"/>
                  <a:gd name="T7" fmla="*/ 48 h 48"/>
                  <a:gd name="T8" fmla="*/ 157 w 157"/>
                  <a:gd name="T9" fmla="*/ 33 h 48"/>
                  <a:gd name="T10" fmla="*/ 157 w 157"/>
                  <a:gd name="T11" fmla="*/ 15 h 48"/>
                  <a:gd name="T12" fmla="*/ 142 w 157"/>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157" h="48">
                    <a:moveTo>
                      <a:pt x="142" y="0"/>
                    </a:moveTo>
                    <a:cubicBezTo>
                      <a:pt x="0" y="0"/>
                      <a:pt x="0" y="0"/>
                      <a:pt x="0" y="0"/>
                    </a:cubicBezTo>
                    <a:cubicBezTo>
                      <a:pt x="0" y="48"/>
                      <a:pt x="0" y="48"/>
                      <a:pt x="0" y="48"/>
                    </a:cubicBezTo>
                    <a:cubicBezTo>
                      <a:pt x="142" y="48"/>
                      <a:pt x="142" y="48"/>
                      <a:pt x="142" y="48"/>
                    </a:cubicBezTo>
                    <a:cubicBezTo>
                      <a:pt x="151" y="48"/>
                      <a:pt x="157" y="41"/>
                      <a:pt x="157" y="33"/>
                    </a:cubicBezTo>
                    <a:cubicBezTo>
                      <a:pt x="157" y="15"/>
                      <a:pt x="157" y="15"/>
                      <a:pt x="157" y="15"/>
                    </a:cubicBezTo>
                    <a:cubicBezTo>
                      <a:pt x="157" y="6"/>
                      <a:pt x="151" y="0"/>
                      <a:pt x="142"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5" name="Freeform 280"/>
              <p:cNvSpPr>
                <a:spLocks/>
              </p:cNvSpPr>
              <p:nvPr/>
            </p:nvSpPr>
            <p:spPr bwMode="gray">
              <a:xfrm>
                <a:off x="7650096"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6" name="Freeform 281"/>
              <p:cNvSpPr>
                <a:spLocks/>
              </p:cNvSpPr>
              <p:nvPr/>
            </p:nvSpPr>
            <p:spPr bwMode="gray">
              <a:xfrm>
                <a:off x="7795632"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7" name="Freeform 282"/>
              <p:cNvSpPr>
                <a:spLocks/>
              </p:cNvSpPr>
              <p:nvPr/>
            </p:nvSpPr>
            <p:spPr bwMode="gray">
              <a:xfrm>
                <a:off x="7941168" y="4829013"/>
                <a:ext cx="100057"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8" name="Freeform 283"/>
              <p:cNvSpPr>
                <a:spLocks/>
              </p:cNvSpPr>
              <p:nvPr/>
            </p:nvSpPr>
            <p:spPr bwMode="gray">
              <a:xfrm>
                <a:off x="8089735"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9" name="Rectangle 284"/>
              <p:cNvSpPr>
                <a:spLocks noChangeArrowheads="1"/>
              </p:cNvSpPr>
              <p:nvPr/>
            </p:nvSpPr>
            <p:spPr bwMode="gray">
              <a:xfrm>
                <a:off x="7795632"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0" name="Rectangle 285"/>
              <p:cNvSpPr>
                <a:spLocks noChangeArrowheads="1"/>
              </p:cNvSpPr>
              <p:nvPr/>
            </p:nvSpPr>
            <p:spPr bwMode="gray">
              <a:xfrm>
                <a:off x="7941168" y="5502118"/>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1" name="Rectangle 286"/>
              <p:cNvSpPr>
                <a:spLocks noChangeArrowheads="1"/>
              </p:cNvSpPr>
              <p:nvPr/>
            </p:nvSpPr>
            <p:spPr bwMode="gray">
              <a:xfrm>
                <a:off x="8089735"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2" name="Rectangle 287"/>
              <p:cNvSpPr>
                <a:spLocks noChangeArrowheads="1"/>
              </p:cNvSpPr>
              <p:nvPr/>
            </p:nvSpPr>
            <p:spPr bwMode="gray">
              <a:xfrm>
                <a:off x="8089735"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3" name="Rectangle 288"/>
              <p:cNvSpPr>
                <a:spLocks noChangeArrowheads="1"/>
              </p:cNvSpPr>
              <p:nvPr/>
            </p:nvSpPr>
            <p:spPr bwMode="gray">
              <a:xfrm>
                <a:off x="7795632"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4" name="Rectangle 289"/>
              <p:cNvSpPr>
                <a:spLocks noChangeArrowheads="1"/>
              </p:cNvSpPr>
              <p:nvPr/>
            </p:nvSpPr>
            <p:spPr bwMode="gray">
              <a:xfrm>
                <a:off x="7941168" y="5668879"/>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5" name="Rectangle 290"/>
              <p:cNvSpPr>
                <a:spLocks noChangeArrowheads="1"/>
              </p:cNvSpPr>
              <p:nvPr/>
            </p:nvSpPr>
            <p:spPr bwMode="gray">
              <a:xfrm>
                <a:off x="8089735"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6" name="Rectangle 291"/>
              <p:cNvSpPr>
                <a:spLocks noChangeArrowheads="1"/>
              </p:cNvSpPr>
              <p:nvPr/>
            </p:nvSpPr>
            <p:spPr bwMode="gray">
              <a:xfrm>
                <a:off x="8089735" y="5668879"/>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7" name="Rectangle 292"/>
              <p:cNvSpPr>
                <a:spLocks noChangeArrowheads="1"/>
              </p:cNvSpPr>
              <p:nvPr/>
            </p:nvSpPr>
            <p:spPr bwMode="gray">
              <a:xfrm>
                <a:off x="7795632"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8" name="Rectangle 293"/>
              <p:cNvSpPr>
                <a:spLocks noChangeArrowheads="1"/>
              </p:cNvSpPr>
              <p:nvPr/>
            </p:nvSpPr>
            <p:spPr bwMode="gray">
              <a:xfrm>
                <a:off x="7941168" y="5838671"/>
                <a:ext cx="100057"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9" name="Rectangle 294"/>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0" name="Rectangle 295"/>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1" name="Rectangle 296"/>
              <p:cNvSpPr>
                <a:spLocks noChangeArrowheads="1"/>
              </p:cNvSpPr>
              <p:nvPr/>
            </p:nvSpPr>
            <p:spPr bwMode="gray">
              <a:xfrm>
                <a:off x="7795632"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2" name="Rectangle 297"/>
              <p:cNvSpPr>
                <a:spLocks noChangeArrowheads="1"/>
              </p:cNvSpPr>
              <p:nvPr/>
            </p:nvSpPr>
            <p:spPr bwMode="gray">
              <a:xfrm>
                <a:off x="7941168" y="6008463"/>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3" name="Rectangle 298"/>
              <p:cNvSpPr>
                <a:spLocks noChangeArrowheads="1"/>
              </p:cNvSpPr>
              <p:nvPr/>
            </p:nvSpPr>
            <p:spPr bwMode="gray">
              <a:xfrm>
                <a:off x="8089735"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4" name="Rectangle 299"/>
              <p:cNvSpPr>
                <a:spLocks noChangeArrowheads="1"/>
              </p:cNvSpPr>
              <p:nvPr/>
            </p:nvSpPr>
            <p:spPr bwMode="gray">
              <a:xfrm>
                <a:off x="8089735" y="6008463"/>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5" name="Rectangle 300"/>
              <p:cNvSpPr>
                <a:spLocks noChangeArrowheads="1"/>
              </p:cNvSpPr>
              <p:nvPr/>
            </p:nvSpPr>
            <p:spPr bwMode="gray">
              <a:xfrm>
                <a:off x="7795632"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6" name="Rectangle 301"/>
              <p:cNvSpPr>
                <a:spLocks noChangeArrowheads="1"/>
              </p:cNvSpPr>
              <p:nvPr/>
            </p:nvSpPr>
            <p:spPr bwMode="gray">
              <a:xfrm>
                <a:off x="7941168" y="6175222"/>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7" name="Rectangle 302"/>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8" name="Rectangle 303"/>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9" name="Rectangle 304"/>
              <p:cNvSpPr>
                <a:spLocks noChangeArrowheads="1"/>
              </p:cNvSpPr>
              <p:nvPr/>
            </p:nvSpPr>
            <p:spPr bwMode="gray">
              <a:xfrm>
                <a:off x="7650096" y="5332326"/>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0" name="Rectangle 305"/>
              <p:cNvSpPr>
                <a:spLocks noChangeArrowheads="1"/>
              </p:cNvSpPr>
              <p:nvPr/>
            </p:nvSpPr>
            <p:spPr bwMode="gray">
              <a:xfrm>
                <a:off x="7650096"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1" name="Rectangle 306"/>
              <p:cNvSpPr>
                <a:spLocks noChangeArrowheads="1"/>
              </p:cNvSpPr>
              <p:nvPr/>
            </p:nvSpPr>
            <p:spPr bwMode="gray">
              <a:xfrm>
                <a:off x="7650096"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2" name="Rectangle 307"/>
              <p:cNvSpPr>
                <a:spLocks noChangeArrowheads="1"/>
              </p:cNvSpPr>
              <p:nvPr/>
            </p:nvSpPr>
            <p:spPr bwMode="gray">
              <a:xfrm>
                <a:off x="7650096"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3" name="Rectangle 308"/>
              <p:cNvSpPr>
                <a:spLocks noChangeArrowheads="1"/>
              </p:cNvSpPr>
              <p:nvPr/>
            </p:nvSpPr>
            <p:spPr bwMode="gray">
              <a:xfrm>
                <a:off x="7650096"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4" name="Rectangle 309"/>
              <p:cNvSpPr>
                <a:spLocks noChangeArrowheads="1"/>
              </p:cNvSpPr>
              <p:nvPr/>
            </p:nvSpPr>
            <p:spPr bwMode="gray">
              <a:xfrm>
                <a:off x="7650096"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5" name="Rectangle 310"/>
              <p:cNvSpPr>
                <a:spLocks noChangeArrowheads="1"/>
              </p:cNvSpPr>
              <p:nvPr/>
            </p:nvSpPr>
            <p:spPr bwMode="gray">
              <a:xfrm>
                <a:off x="7650096"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6" name="Rectangle 311"/>
              <p:cNvSpPr>
                <a:spLocks noChangeArrowheads="1"/>
              </p:cNvSpPr>
              <p:nvPr/>
            </p:nvSpPr>
            <p:spPr bwMode="gray">
              <a:xfrm>
                <a:off x="8089735"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7" name="Rectangle 312"/>
              <p:cNvSpPr>
                <a:spLocks noChangeArrowheads="1"/>
              </p:cNvSpPr>
              <p:nvPr/>
            </p:nvSpPr>
            <p:spPr bwMode="gray">
              <a:xfrm>
                <a:off x="7795632" y="6341983"/>
                <a:ext cx="245593"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8" name="Freeform 313"/>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9" name="Rectangle 314"/>
              <p:cNvSpPr>
                <a:spLocks noChangeArrowheads="1"/>
              </p:cNvSpPr>
              <p:nvPr/>
            </p:nvSpPr>
            <p:spPr bwMode="gray">
              <a:xfrm>
                <a:off x="9323761" y="6041814"/>
                <a:ext cx="397193" cy="72161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0" name="Rectangle 315"/>
              <p:cNvSpPr>
                <a:spLocks noChangeArrowheads="1"/>
              </p:cNvSpPr>
              <p:nvPr/>
            </p:nvSpPr>
            <p:spPr bwMode="gray">
              <a:xfrm>
                <a:off x="8632464" y="6041814"/>
                <a:ext cx="691296" cy="721617"/>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1" name="Rectangle 316"/>
              <p:cNvSpPr>
                <a:spLocks noChangeArrowheads="1"/>
              </p:cNvSpPr>
              <p:nvPr/>
            </p:nvSpPr>
            <p:spPr bwMode="gray">
              <a:xfrm>
                <a:off x="9002369"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2" name="Rectangle 317"/>
              <p:cNvSpPr>
                <a:spLocks noChangeArrowheads="1"/>
              </p:cNvSpPr>
              <p:nvPr/>
            </p:nvSpPr>
            <p:spPr bwMode="gray">
              <a:xfrm>
                <a:off x="8856832"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3" name="Rectangle 318"/>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4" name="Rectangle 319"/>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5" name="Freeform 320"/>
              <p:cNvSpPr>
                <a:spLocks/>
              </p:cNvSpPr>
              <p:nvPr/>
            </p:nvSpPr>
            <p:spPr bwMode="gray">
              <a:xfrm>
                <a:off x="8586983" y="6041814"/>
                <a:ext cx="770129" cy="87927"/>
              </a:xfrm>
              <a:custGeom>
                <a:avLst/>
                <a:gdLst>
                  <a:gd name="T0" fmla="*/ 0 w 290"/>
                  <a:gd name="T1" fmla="*/ 0 h 33"/>
                  <a:gd name="T2" fmla="*/ 0 w 290"/>
                  <a:gd name="T3" fmla="*/ 18 h 33"/>
                  <a:gd name="T4" fmla="*/ 15 w 290"/>
                  <a:gd name="T5" fmla="*/ 33 h 33"/>
                  <a:gd name="T6" fmla="*/ 280 w 290"/>
                  <a:gd name="T7" fmla="*/ 33 h 33"/>
                  <a:gd name="T8" fmla="*/ 290 w 290"/>
                  <a:gd name="T9" fmla="*/ 23 h 33"/>
                  <a:gd name="T10" fmla="*/ 290 w 290"/>
                  <a:gd name="T11" fmla="*/ 0 h 33"/>
                  <a:gd name="T12" fmla="*/ 0 w 29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290" h="33">
                    <a:moveTo>
                      <a:pt x="0" y="0"/>
                    </a:moveTo>
                    <a:cubicBezTo>
                      <a:pt x="0" y="18"/>
                      <a:pt x="0" y="18"/>
                      <a:pt x="0" y="18"/>
                    </a:cubicBezTo>
                    <a:cubicBezTo>
                      <a:pt x="0" y="26"/>
                      <a:pt x="7" y="33"/>
                      <a:pt x="15" y="33"/>
                    </a:cubicBezTo>
                    <a:cubicBezTo>
                      <a:pt x="280" y="33"/>
                      <a:pt x="280" y="33"/>
                      <a:pt x="280" y="33"/>
                    </a:cubicBezTo>
                    <a:cubicBezTo>
                      <a:pt x="285" y="33"/>
                      <a:pt x="290" y="28"/>
                      <a:pt x="290" y="23"/>
                    </a:cubicBezTo>
                    <a:cubicBezTo>
                      <a:pt x="290" y="0"/>
                      <a:pt x="290" y="0"/>
                      <a:pt x="290" y="0"/>
                    </a:cubicBezTo>
                    <a:lnTo>
                      <a:pt x="0"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6" name="Freeform 321"/>
              <p:cNvSpPr>
                <a:spLocks/>
              </p:cNvSpPr>
              <p:nvPr/>
            </p:nvSpPr>
            <p:spPr bwMode="gray">
              <a:xfrm>
                <a:off x="9414721" y="6041814"/>
                <a:ext cx="351712" cy="87927"/>
              </a:xfrm>
              <a:custGeom>
                <a:avLst/>
                <a:gdLst>
                  <a:gd name="T0" fmla="*/ 0 w 133"/>
                  <a:gd name="T1" fmla="*/ 0 h 33"/>
                  <a:gd name="T2" fmla="*/ 0 w 133"/>
                  <a:gd name="T3" fmla="*/ 33 h 33"/>
                  <a:gd name="T4" fmla="*/ 117 w 133"/>
                  <a:gd name="T5" fmla="*/ 33 h 33"/>
                  <a:gd name="T6" fmla="*/ 133 w 133"/>
                  <a:gd name="T7" fmla="*/ 18 h 33"/>
                  <a:gd name="T8" fmla="*/ 133 w 133"/>
                  <a:gd name="T9" fmla="*/ 0 h 33"/>
                  <a:gd name="T10" fmla="*/ 0 w 133"/>
                  <a:gd name="T11" fmla="*/ 0 h 33"/>
                </a:gdLst>
                <a:ahLst/>
                <a:cxnLst>
                  <a:cxn ang="0">
                    <a:pos x="T0" y="T1"/>
                  </a:cxn>
                  <a:cxn ang="0">
                    <a:pos x="T2" y="T3"/>
                  </a:cxn>
                  <a:cxn ang="0">
                    <a:pos x="T4" y="T5"/>
                  </a:cxn>
                  <a:cxn ang="0">
                    <a:pos x="T6" y="T7"/>
                  </a:cxn>
                  <a:cxn ang="0">
                    <a:pos x="T8" y="T9"/>
                  </a:cxn>
                  <a:cxn ang="0">
                    <a:pos x="T10" y="T11"/>
                  </a:cxn>
                </a:cxnLst>
                <a:rect l="0" t="0" r="r" b="b"/>
                <a:pathLst>
                  <a:path w="133" h="33">
                    <a:moveTo>
                      <a:pt x="0" y="0"/>
                    </a:moveTo>
                    <a:cubicBezTo>
                      <a:pt x="0" y="33"/>
                      <a:pt x="0" y="33"/>
                      <a:pt x="0" y="33"/>
                    </a:cubicBezTo>
                    <a:cubicBezTo>
                      <a:pt x="117" y="33"/>
                      <a:pt x="117" y="33"/>
                      <a:pt x="117" y="33"/>
                    </a:cubicBezTo>
                    <a:cubicBezTo>
                      <a:pt x="126" y="33"/>
                      <a:pt x="133" y="26"/>
                      <a:pt x="133" y="18"/>
                    </a:cubicBezTo>
                    <a:cubicBezTo>
                      <a:pt x="133" y="0"/>
                      <a:pt x="133" y="0"/>
                      <a:pt x="133" y="0"/>
                    </a:cubicBez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7" name="Rectangle 322"/>
              <p:cNvSpPr>
                <a:spLocks noChangeArrowheads="1"/>
              </p:cNvSpPr>
              <p:nvPr/>
            </p:nvSpPr>
            <p:spPr bwMode="gray">
              <a:xfrm>
                <a:off x="8856832"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8" name="Rectangle 323"/>
              <p:cNvSpPr>
                <a:spLocks noChangeArrowheads="1"/>
              </p:cNvSpPr>
              <p:nvPr/>
            </p:nvSpPr>
            <p:spPr bwMode="gray">
              <a:xfrm>
                <a:off x="9002369"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9" name="Rectangle 324"/>
              <p:cNvSpPr>
                <a:spLocks noChangeArrowheads="1"/>
              </p:cNvSpPr>
              <p:nvPr/>
            </p:nvSpPr>
            <p:spPr bwMode="gray">
              <a:xfrm>
                <a:off x="871129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0" name="Rectangle 325"/>
              <p:cNvSpPr>
                <a:spLocks noChangeArrowheads="1"/>
              </p:cNvSpPr>
              <p:nvPr/>
            </p:nvSpPr>
            <p:spPr bwMode="gray">
              <a:xfrm>
                <a:off x="8893217" y="6526935"/>
                <a:ext cx="172825" cy="236496"/>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1" name="Rectangle 326"/>
              <p:cNvSpPr>
                <a:spLocks noChangeArrowheads="1"/>
              </p:cNvSpPr>
              <p:nvPr/>
            </p:nvSpPr>
            <p:spPr bwMode="gray">
              <a:xfrm>
                <a:off x="915093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2" name="Rectangle 327"/>
              <p:cNvSpPr>
                <a:spLocks noChangeArrowheads="1"/>
              </p:cNvSpPr>
              <p:nvPr/>
            </p:nvSpPr>
            <p:spPr bwMode="gray">
              <a:xfrm>
                <a:off x="871129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3" name="Freeform 328"/>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4" name="Freeform 329"/>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5" name="Freeform 330"/>
              <p:cNvSpPr>
                <a:spLocks/>
              </p:cNvSpPr>
              <p:nvPr/>
            </p:nvSpPr>
            <p:spPr bwMode="gray">
              <a:xfrm>
                <a:off x="9381368" y="5865958"/>
                <a:ext cx="385065" cy="175856"/>
              </a:xfrm>
              <a:custGeom>
                <a:avLst/>
                <a:gdLst>
                  <a:gd name="T0" fmla="*/ 0 w 127"/>
                  <a:gd name="T1" fmla="*/ 58 h 58"/>
                  <a:gd name="T2" fmla="*/ 0 w 127"/>
                  <a:gd name="T3" fmla="*/ 0 h 58"/>
                  <a:gd name="T4" fmla="*/ 67 w 127"/>
                  <a:gd name="T5" fmla="*/ 0 h 58"/>
                  <a:gd name="T6" fmla="*/ 127 w 127"/>
                  <a:gd name="T7" fmla="*/ 58 h 58"/>
                  <a:gd name="T8" fmla="*/ 0 w 127"/>
                  <a:gd name="T9" fmla="*/ 58 h 58"/>
                </a:gdLst>
                <a:ahLst/>
                <a:cxnLst>
                  <a:cxn ang="0">
                    <a:pos x="T0" y="T1"/>
                  </a:cxn>
                  <a:cxn ang="0">
                    <a:pos x="T2" y="T3"/>
                  </a:cxn>
                  <a:cxn ang="0">
                    <a:pos x="T4" y="T5"/>
                  </a:cxn>
                  <a:cxn ang="0">
                    <a:pos x="T6" y="T7"/>
                  </a:cxn>
                  <a:cxn ang="0">
                    <a:pos x="T8" y="T9"/>
                  </a:cxn>
                </a:cxnLst>
                <a:rect l="0" t="0" r="r" b="b"/>
                <a:pathLst>
                  <a:path w="127" h="58">
                    <a:moveTo>
                      <a:pt x="0" y="58"/>
                    </a:moveTo>
                    <a:lnTo>
                      <a:pt x="0" y="0"/>
                    </a:lnTo>
                    <a:lnTo>
                      <a:pt x="67" y="0"/>
                    </a:lnTo>
                    <a:lnTo>
                      <a:pt x="127" y="58"/>
                    </a:lnTo>
                    <a:lnTo>
                      <a:pt x="0" y="58"/>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6" name="Freeform 331"/>
              <p:cNvSpPr>
                <a:spLocks/>
              </p:cNvSpPr>
              <p:nvPr/>
            </p:nvSpPr>
            <p:spPr bwMode="gray">
              <a:xfrm>
                <a:off x="9381368" y="5865958"/>
                <a:ext cx="385065" cy="175856"/>
              </a:xfrm>
              <a:custGeom>
                <a:avLst/>
                <a:gdLst>
                  <a:gd name="T0" fmla="*/ 67 w 127"/>
                  <a:gd name="T1" fmla="*/ 0 h 58"/>
                  <a:gd name="T2" fmla="*/ 0 w 127"/>
                  <a:gd name="T3" fmla="*/ 0 h 58"/>
                  <a:gd name="T4" fmla="*/ 0 w 127"/>
                  <a:gd name="T5" fmla="*/ 58 h 58"/>
                  <a:gd name="T6" fmla="*/ 127 w 127"/>
                  <a:gd name="T7" fmla="*/ 58 h 58"/>
                  <a:gd name="T8" fmla="*/ 67 w 127"/>
                  <a:gd name="T9" fmla="*/ 0 h 58"/>
                </a:gdLst>
                <a:ahLst/>
                <a:cxnLst>
                  <a:cxn ang="0">
                    <a:pos x="T0" y="T1"/>
                  </a:cxn>
                  <a:cxn ang="0">
                    <a:pos x="T2" y="T3"/>
                  </a:cxn>
                  <a:cxn ang="0">
                    <a:pos x="T4" y="T5"/>
                  </a:cxn>
                  <a:cxn ang="0">
                    <a:pos x="T6" y="T7"/>
                  </a:cxn>
                  <a:cxn ang="0">
                    <a:pos x="T8" y="T9"/>
                  </a:cxn>
                </a:cxnLst>
                <a:rect l="0" t="0" r="r" b="b"/>
                <a:pathLst>
                  <a:path w="127" h="58">
                    <a:moveTo>
                      <a:pt x="67" y="0"/>
                    </a:moveTo>
                    <a:lnTo>
                      <a:pt x="0" y="0"/>
                    </a:lnTo>
                    <a:lnTo>
                      <a:pt x="0" y="58"/>
                    </a:lnTo>
                    <a:lnTo>
                      <a:pt x="127" y="58"/>
                    </a:lnTo>
                    <a:lnTo>
                      <a:pt x="67" y="0"/>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7" name="Rectangle 332"/>
              <p:cNvSpPr>
                <a:spLocks noChangeArrowheads="1"/>
              </p:cNvSpPr>
              <p:nvPr/>
            </p:nvSpPr>
            <p:spPr bwMode="gray">
              <a:xfrm>
                <a:off x="8365648" y="5365679"/>
                <a:ext cx="209209" cy="436608"/>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8" name="Rectangle 333"/>
              <p:cNvSpPr>
                <a:spLocks noChangeArrowheads="1"/>
              </p:cNvSpPr>
              <p:nvPr/>
            </p:nvSpPr>
            <p:spPr bwMode="gray">
              <a:xfrm>
                <a:off x="10703321" y="3895156"/>
                <a:ext cx="3033" cy="303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9" name="Freeform 334"/>
              <p:cNvSpPr>
                <a:spLocks/>
              </p:cNvSpPr>
              <p:nvPr/>
            </p:nvSpPr>
            <p:spPr bwMode="gray">
              <a:xfrm>
                <a:off x="8911409" y="4216549"/>
                <a:ext cx="1570577" cy="1394721"/>
              </a:xfrm>
              <a:custGeom>
                <a:avLst/>
                <a:gdLst>
                  <a:gd name="T0" fmla="*/ 162 w 590"/>
                  <a:gd name="T1" fmla="*/ 526 h 526"/>
                  <a:gd name="T2" fmla="*/ 0 w 590"/>
                  <a:gd name="T3" fmla="*/ 526 h 526"/>
                  <a:gd name="T4" fmla="*/ 0 w 590"/>
                  <a:gd name="T5" fmla="*/ 514 h 526"/>
                  <a:gd name="T6" fmla="*/ 162 w 590"/>
                  <a:gd name="T7" fmla="*/ 514 h 526"/>
                  <a:gd name="T8" fmla="*/ 241 w 590"/>
                  <a:gd name="T9" fmla="*/ 434 h 526"/>
                  <a:gd name="T10" fmla="*/ 241 w 590"/>
                  <a:gd name="T11" fmla="*/ 283 h 526"/>
                  <a:gd name="T12" fmla="*/ 333 w 590"/>
                  <a:gd name="T13" fmla="*/ 192 h 526"/>
                  <a:gd name="T14" fmla="*/ 499 w 590"/>
                  <a:gd name="T15" fmla="*/ 192 h 526"/>
                  <a:gd name="T16" fmla="*/ 578 w 590"/>
                  <a:gd name="T17" fmla="*/ 112 h 526"/>
                  <a:gd name="T18" fmla="*/ 578 w 590"/>
                  <a:gd name="T19" fmla="*/ 0 h 526"/>
                  <a:gd name="T20" fmla="*/ 590 w 590"/>
                  <a:gd name="T21" fmla="*/ 0 h 526"/>
                  <a:gd name="T22" fmla="*/ 590 w 590"/>
                  <a:gd name="T23" fmla="*/ 112 h 526"/>
                  <a:gd name="T24" fmla="*/ 499 w 590"/>
                  <a:gd name="T25" fmla="*/ 204 h 526"/>
                  <a:gd name="T26" fmla="*/ 333 w 590"/>
                  <a:gd name="T27" fmla="*/ 204 h 526"/>
                  <a:gd name="T28" fmla="*/ 253 w 590"/>
                  <a:gd name="T29" fmla="*/ 283 h 526"/>
                  <a:gd name="T30" fmla="*/ 253 w 590"/>
                  <a:gd name="T31" fmla="*/ 434 h 526"/>
                  <a:gd name="T32" fmla="*/ 162 w 590"/>
                  <a:gd name="T33" fmla="*/ 52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0" h="526">
                    <a:moveTo>
                      <a:pt x="162" y="526"/>
                    </a:moveTo>
                    <a:cubicBezTo>
                      <a:pt x="0" y="526"/>
                      <a:pt x="0" y="526"/>
                      <a:pt x="0" y="526"/>
                    </a:cubicBezTo>
                    <a:cubicBezTo>
                      <a:pt x="0" y="514"/>
                      <a:pt x="0" y="514"/>
                      <a:pt x="0" y="514"/>
                    </a:cubicBezTo>
                    <a:cubicBezTo>
                      <a:pt x="162" y="514"/>
                      <a:pt x="162" y="514"/>
                      <a:pt x="162" y="514"/>
                    </a:cubicBezTo>
                    <a:cubicBezTo>
                      <a:pt x="206" y="514"/>
                      <a:pt x="241" y="478"/>
                      <a:pt x="241" y="434"/>
                    </a:cubicBezTo>
                    <a:cubicBezTo>
                      <a:pt x="241" y="283"/>
                      <a:pt x="241" y="283"/>
                      <a:pt x="241" y="283"/>
                    </a:cubicBezTo>
                    <a:cubicBezTo>
                      <a:pt x="241" y="233"/>
                      <a:pt x="282" y="192"/>
                      <a:pt x="333" y="192"/>
                    </a:cubicBezTo>
                    <a:cubicBezTo>
                      <a:pt x="499" y="192"/>
                      <a:pt x="499" y="192"/>
                      <a:pt x="499" y="192"/>
                    </a:cubicBezTo>
                    <a:cubicBezTo>
                      <a:pt x="542" y="192"/>
                      <a:pt x="578" y="156"/>
                      <a:pt x="578" y="112"/>
                    </a:cubicBezTo>
                    <a:cubicBezTo>
                      <a:pt x="578" y="0"/>
                      <a:pt x="578" y="0"/>
                      <a:pt x="578" y="0"/>
                    </a:cubicBezTo>
                    <a:cubicBezTo>
                      <a:pt x="590" y="0"/>
                      <a:pt x="590" y="0"/>
                      <a:pt x="590" y="0"/>
                    </a:cubicBezTo>
                    <a:cubicBezTo>
                      <a:pt x="590" y="112"/>
                      <a:pt x="590" y="112"/>
                      <a:pt x="590" y="112"/>
                    </a:cubicBezTo>
                    <a:cubicBezTo>
                      <a:pt x="590" y="163"/>
                      <a:pt x="549" y="204"/>
                      <a:pt x="499" y="204"/>
                    </a:cubicBezTo>
                    <a:cubicBezTo>
                      <a:pt x="333" y="204"/>
                      <a:pt x="333" y="204"/>
                      <a:pt x="333" y="204"/>
                    </a:cubicBezTo>
                    <a:cubicBezTo>
                      <a:pt x="289" y="204"/>
                      <a:pt x="253" y="239"/>
                      <a:pt x="253" y="283"/>
                    </a:cubicBezTo>
                    <a:cubicBezTo>
                      <a:pt x="253" y="434"/>
                      <a:pt x="253" y="434"/>
                      <a:pt x="253" y="434"/>
                    </a:cubicBezTo>
                    <a:cubicBezTo>
                      <a:pt x="253" y="485"/>
                      <a:pt x="212" y="526"/>
                      <a:pt x="162" y="5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0" name="Freeform 335"/>
              <p:cNvSpPr>
                <a:spLocks/>
              </p:cNvSpPr>
              <p:nvPr/>
            </p:nvSpPr>
            <p:spPr bwMode="gray">
              <a:xfrm>
                <a:off x="9839201" y="3534349"/>
                <a:ext cx="1252218" cy="700392"/>
              </a:xfrm>
              <a:custGeom>
                <a:avLst/>
                <a:gdLst>
                  <a:gd name="T0" fmla="*/ 194 w 470"/>
                  <a:gd name="T1" fmla="*/ 52 h 265"/>
                  <a:gd name="T2" fmla="*/ 283 w 470"/>
                  <a:gd name="T3" fmla="*/ 0 h 265"/>
                  <a:gd name="T4" fmla="*/ 386 w 470"/>
                  <a:gd name="T5" fmla="*/ 101 h 265"/>
                  <a:gd name="T6" fmla="*/ 387 w 470"/>
                  <a:gd name="T7" fmla="*/ 101 h 265"/>
                  <a:gd name="T8" fmla="*/ 470 w 470"/>
                  <a:gd name="T9" fmla="*/ 183 h 265"/>
                  <a:gd name="T10" fmla="*/ 387 w 470"/>
                  <a:gd name="T11" fmla="*/ 265 h 265"/>
                  <a:gd name="T12" fmla="*/ 66 w 470"/>
                  <a:gd name="T13" fmla="*/ 265 h 265"/>
                  <a:gd name="T14" fmla="*/ 0 w 470"/>
                  <a:gd name="T15" fmla="*/ 200 h 265"/>
                  <a:gd name="T16" fmla="*/ 64 w 470"/>
                  <a:gd name="T17" fmla="*/ 134 h 265"/>
                  <a:gd name="T18" fmla="*/ 63 w 470"/>
                  <a:gd name="T19" fmla="*/ 118 h 265"/>
                  <a:gd name="T20" fmla="*/ 145 w 470"/>
                  <a:gd name="T21" fmla="*/ 35 h 265"/>
                  <a:gd name="T22" fmla="*/ 194 w 470"/>
                  <a:gd name="T23" fmla="*/ 52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0" h="265">
                    <a:moveTo>
                      <a:pt x="194" y="52"/>
                    </a:moveTo>
                    <a:cubicBezTo>
                      <a:pt x="212" y="21"/>
                      <a:pt x="245" y="0"/>
                      <a:pt x="283" y="0"/>
                    </a:cubicBezTo>
                    <a:cubicBezTo>
                      <a:pt x="340" y="0"/>
                      <a:pt x="385" y="45"/>
                      <a:pt x="386" y="101"/>
                    </a:cubicBezTo>
                    <a:cubicBezTo>
                      <a:pt x="387" y="101"/>
                      <a:pt x="387" y="101"/>
                      <a:pt x="387" y="101"/>
                    </a:cubicBezTo>
                    <a:cubicBezTo>
                      <a:pt x="433" y="101"/>
                      <a:pt x="470" y="138"/>
                      <a:pt x="470" y="183"/>
                    </a:cubicBezTo>
                    <a:cubicBezTo>
                      <a:pt x="470" y="229"/>
                      <a:pt x="433" y="265"/>
                      <a:pt x="387" y="265"/>
                    </a:cubicBezTo>
                    <a:cubicBezTo>
                      <a:pt x="66" y="265"/>
                      <a:pt x="66" y="265"/>
                      <a:pt x="66" y="265"/>
                    </a:cubicBezTo>
                    <a:cubicBezTo>
                      <a:pt x="30" y="265"/>
                      <a:pt x="0" y="236"/>
                      <a:pt x="0" y="200"/>
                    </a:cubicBezTo>
                    <a:cubicBezTo>
                      <a:pt x="0" y="164"/>
                      <a:pt x="29" y="135"/>
                      <a:pt x="64" y="134"/>
                    </a:cubicBezTo>
                    <a:cubicBezTo>
                      <a:pt x="63" y="129"/>
                      <a:pt x="63" y="123"/>
                      <a:pt x="63" y="118"/>
                    </a:cubicBezTo>
                    <a:cubicBezTo>
                      <a:pt x="63" y="72"/>
                      <a:pt x="99" y="35"/>
                      <a:pt x="145" y="35"/>
                    </a:cubicBezTo>
                    <a:cubicBezTo>
                      <a:pt x="163" y="35"/>
                      <a:pt x="180" y="41"/>
                      <a:pt x="194" y="5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1" name="Freeform 336"/>
              <p:cNvSpPr>
                <a:spLocks/>
              </p:cNvSpPr>
              <p:nvPr/>
            </p:nvSpPr>
            <p:spPr bwMode="gray">
              <a:xfrm>
                <a:off x="9889917" y="3826327"/>
                <a:ext cx="1209770" cy="415383"/>
              </a:xfrm>
              <a:custGeom>
                <a:avLst/>
                <a:gdLst>
                  <a:gd name="T0" fmla="*/ 405 w 454"/>
                  <a:gd name="T1" fmla="*/ 0 h 157"/>
                  <a:gd name="T2" fmla="*/ 428 w 454"/>
                  <a:gd name="T3" fmla="*/ 57 h 157"/>
                  <a:gd name="T4" fmla="*/ 346 w 454"/>
                  <a:gd name="T5" fmla="*/ 139 h 157"/>
                  <a:gd name="T6" fmla="*/ 24 w 454"/>
                  <a:gd name="T7" fmla="*/ 139 h 157"/>
                  <a:gd name="T8" fmla="*/ 0 w 454"/>
                  <a:gd name="T9" fmla="*/ 135 h 157"/>
                  <a:gd name="T10" fmla="*/ 50 w 454"/>
                  <a:gd name="T11" fmla="*/ 157 h 157"/>
                  <a:gd name="T12" fmla="*/ 371 w 454"/>
                  <a:gd name="T13" fmla="*/ 157 h 157"/>
                  <a:gd name="T14" fmla="*/ 454 w 454"/>
                  <a:gd name="T15" fmla="*/ 75 h 157"/>
                  <a:gd name="T16" fmla="*/ 405 w 454"/>
                  <a:gd name="T1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157">
                    <a:moveTo>
                      <a:pt x="405" y="0"/>
                    </a:moveTo>
                    <a:cubicBezTo>
                      <a:pt x="420" y="15"/>
                      <a:pt x="428" y="35"/>
                      <a:pt x="428" y="57"/>
                    </a:cubicBezTo>
                    <a:cubicBezTo>
                      <a:pt x="428" y="102"/>
                      <a:pt x="391" y="139"/>
                      <a:pt x="346" y="139"/>
                    </a:cubicBezTo>
                    <a:cubicBezTo>
                      <a:pt x="24" y="139"/>
                      <a:pt x="24" y="139"/>
                      <a:pt x="24" y="139"/>
                    </a:cubicBezTo>
                    <a:cubicBezTo>
                      <a:pt x="16" y="139"/>
                      <a:pt x="8" y="138"/>
                      <a:pt x="0" y="135"/>
                    </a:cubicBezTo>
                    <a:cubicBezTo>
                      <a:pt x="12" y="149"/>
                      <a:pt x="30" y="157"/>
                      <a:pt x="50" y="157"/>
                    </a:cubicBezTo>
                    <a:cubicBezTo>
                      <a:pt x="371" y="157"/>
                      <a:pt x="371" y="157"/>
                      <a:pt x="371" y="157"/>
                    </a:cubicBezTo>
                    <a:cubicBezTo>
                      <a:pt x="417" y="157"/>
                      <a:pt x="454" y="121"/>
                      <a:pt x="454" y="75"/>
                    </a:cubicBezTo>
                    <a:cubicBezTo>
                      <a:pt x="454" y="42"/>
                      <a:pt x="434" y="13"/>
                      <a:pt x="405" y="0"/>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2" name="Freeform 337"/>
              <p:cNvSpPr>
                <a:spLocks/>
              </p:cNvSpPr>
              <p:nvPr/>
            </p:nvSpPr>
            <p:spPr bwMode="gray">
              <a:xfrm>
                <a:off x="8468736" y="5526374"/>
                <a:ext cx="81865" cy="133408"/>
              </a:xfrm>
              <a:custGeom>
                <a:avLst/>
                <a:gdLst>
                  <a:gd name="T0" fmla="*/ 22 w 31"/>
                  <a:gd name="T1" fmla="*/ 0 h 51"/>
                  <a:gd name="T2" fmla="*/ 0 w 31"/>
                  <a:gd name="T3" fmla="*/ 0 h 51"/>
                  <a:gd name="T4" fmla="*/ 0 w 31"/>
                  <a:gd name="T5" fmla="*/ 51 h 51"/>
                  <a:gd name="T6" fmla="*/ 22 w 31"/>
                  <a:gd name="T7" fmla="*/ 51 h 51"/>
                  <a:gd name="T8" fmla="*/ 31 w 31"/>
                  <a:gd name="T9" fmla="*/ 43 h 51"/>
                  <a:gd name="T10" fmla="*/ 31 w 31"/>
                  <a:gd name="T11" fmla="*/ 9 h 51"/>
                  <a:gd name="T12" fmla="*/ 22 w 31"/>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31" h="51">
                    <a:moveTo>
                      <a:pt x="22" y="0"/>
                    </a:moveTo>
                    <a:cubicBezTo>
                      <a:pt x="0" y="0"/>
                      <a:pt x="0" y="0"/>
                      <a:pt x="0" y="0"/>
                    </a:cubicBezTo>
                    <a:cubicBezTo>
                      <a:pt x="0" y="51"/>
                      <a:pt x="0" y="51"/>
                      <a:pt x="0" y="51"/>
                    </a:cubicBezTo>
                    <a:cubicBezTo>
                      <a:pt x="22" y="51"/>
                      <a:pt x="22" y="51"/>
                      <a:pt x="22" y="51"/>
                    </a:cubicBezTo>
                    <a:cubicBezTo>
                      <a:pt x="27" y="51"/>
                      <a:pt x="31" y="48"/>
                      <a:pt x="31" y="43"/>
                    </a:cubicBezTo>
                    <a:cubicBezTo>
                      <a:pt x="31" y="9"/>
                      <a:pt x="31" y="9"/>
                      <a:pt x="31" y="9"/>
                    </a:cubicBezTo>
                    <a:cubicBezTo>
                      <a:pt x="31" y="4"/>
                      <a:pt x="27"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3" name="Freeform 338"/>
              <p:cNvSpPr>
                <a:spLocks/>
              </p:cNvSpPr>
              <p:nvPr/>
            </p:nvSpPr>
            <p:spPr bwMode="gray">
              <a:xfrm>
                <a:off x="8911409" y="5550630"/>
                <a:ext cx="69737" cy="81863"/>
              </a:xfrm>
              <a:custGeom>
                <a:avLst/>
                <a:gdLst>
                  <a:gd name="T0" fmla="*/ 11 w 26"/>
                  <a:gd name="T1" fmla="*/ 31 h 31"/>
                  <a:gd name="T2" fmla="*/ 26 w 26"/>
                  <a:gd name="T3" fmla="*/ 16 h 31"/>
                  <a:gd name="T4" fmla="*/ 11 w 26"/>
                  <a:gd name="T5" fmla="*/ 0 h 31"/>
                  <a:gd name="T6" fmla="*/ 0 w 26"/>
                  <a:gd name="T7" fmla="*/ 0 h 31"/>
                  <a:gd name="T8" fmla="*/ 0 w 26"/>
                  <a:gd name="T9" fmla="*/ 31 h 31"/>
                  <a:gd name="T10" fmla="*/ 11 w 26"/>
                  <a:gd name="T11" fmla="*/ 31 h 31"/>
                </a:gdLst>
                <a:ahLst/>
                <a:cxnLst>
                  <a:cxn ang="0">
                    <a:pos x="T0" y="T1"/>
                  </a:cxn>
                  <a:cxn ang="0">
                    <a:pos x="T2" y="T3"/>
                  </a:cxn>
                  <a:cxn ang="0">
                    <a:pos x="T4" y="T5"/>
                  </a:cxn>
                  <a:cxn ang="0">
                    <a:pos x="T6" y="T7"/>
                  </a:cxn>
                  <a:cxn ang="0">
                    <a:pos x="T8" y="T9"/>
                  </a:cxn>
                  <a:cxn ang="0">
                    <a:pos x="T10" y="T11"/>
                  </a:cxn>
                </a:cxnLst>
                <a:rect l="0" t="0" r="r" b="b"/>
                <a:pathLst>
                  <a:path w="26" h="31">
                    <a:moveTo>
                      <a:pt x="11" y="31"/>
                    </a:moveTo>
                    <a:cubicBezTo>
                      <a:pt x="19" y="31"/>
                      <a:pt x="26" y="24"/>
                      <a:pt x="26" y="16"/>
                    </a:cubicBezTo>
                    <a:cubicBezTo>
                      <a:pt x="26" y="7"/>
                      <a:pt x="19" y="0"/>
                      <a:pt x="11" y="0"/>
                    </a:cubicBezTo>
                    <a:cubicBezTo>
                      <a:pt x="0" y="0"/>
                      <a:pt x="0" y="0"/>
                      <a:pt x="0" y="0"/>
                    </a:cubicBezTo>
                    <a:cubicBezTo>
                      <a:pt x="0" y="31"/>
                      <a:pt x="0" y="31"/>
                      <a:pt x="0" y="31"/>
                    </a:cubicBezTo>
                    <a:lnTo>
                      <a:pt x="11" y="31"/>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4" name="Freeform 339"/>
              <p:cNvSpPr>
                <a:spLocks/>
              </p:cNvSpPr>
              <p:nvPr/>
            </p:nvSpPr>
            <p:spPr bwMode="gray">
              <a:xfrm>
                <a:off x="8502087" y="5489990"/>
                <a:ext cx="412352" cy="203143"/>
              </a:xfrm>
              <a:custGeom>
                <a:avLst/>
                <a:gdLst>
                  <a:gd name="T0" fmla="*/ 154 w 154"/>
                  <a:gd name="T1" fmla="*/ 23 h 77"/>
                  <a:gd name="T2" fmla="*/ 121 w 154"/>
                  <a:gd name="T3" fmla="*/ 4 h 77"/>
                  <a:gd name="T4" fmla="*/ 105 w 154"/>
                  <a:gd name="T5" fmla="*/ 0 h 77"/>
                  <a:gd name="T6" fmla="*/ 8 w 154"/>
                  <a:gd name="T7" fmla="*/ 0 h 77"/>
                  <a:gd name="T8" fmla="*/ 0 w 154"/>
                  <a:gd name="T9" fmla="*/ 9 h 77"/>
                  <a:gd name="T10" fmla="*/ 0 w 154"/>
                  <a:gd name="T11" fmla="*/ 68 h 77"/>
                  <a:gd name="T12" fmla="*/ 8 w 154"/>
                  <a:gd name="T13" fmla="*/ 77 h 77"/>
                  <a:gd name="T14" fmla="*/ 105 w 154"/>
                  <a:gd name="T15" fmla="*/ 77 h 77"/>
                  <a:gd name="T16" fmla="*/ 121 w 154"/>
                  <a:gd name="T17" fmla="*/ 73 h 77"/>
                  <a:gd name="T18" fmla="*/ 154 w 154"/>
                  <a:gd name="T19" fmla="*/ 54 h 77"/>
                  <a:gd name="T20" fmla="*/ 154 w 154"/>
                  <a:gd name="T21" fmla="*/ 2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4" h="77">
                    <a:moveTo>
                      <a:pt x="154" y="23"/>
                    </a:moveTo>
                    <a:cubicBezTo>
                      <a:pt x="121" y="4"/>
                      <a:pt x="121" y="4"/>
                      <a:pt x="121" y="4"/>
                    </a:cubicBezTo>
                    <a:cubicBezTo>
                      <a:pt x="117" y="2"/>
                      <a:pt x="110" y="0"/>
                      <a:pt x="105" y="0"/>
                    </a:cubicBezTo>
                    <a:cubicBezTo>
                      <a:pt x="8" y="0"/>
                      <a:pt x="8" y="0"/>
                      <a:pt x="8" y="0"/>
                    </a:cubicBezTo>
                    <a:cubicBezTo>
                      <a:pt x="4" y="0"/>
                      <a:pt x="0" y="4"/>
                      <a:pt x="0" y="9"/>
                    </a:cubicBezTo>
                    <a:cubicBezTo>
                      <a:pt x="0" y="68"/>
                      <a:pt x="0" y="68"/>
                      <a:pt x="0" y="68"/>
                    </a:cubicBezTo>
                    <a:cubicBezTo>
                      <a:pt x="0" y="73"/>
                      <a:pt x="4" y="77"/>
                      <a:pt x="8" y="77"/>
                    </a:cubicBezTo>
                    <a:cubicBezTo>
                      <a:pt x="105" y="77"/>
                      <a:pt x="105" y="77"/>
                      <a:pt x="105" y="77"/>
                    </a:cubicBezTo>
                    <a:cubicBezTo>
                      <a:pt x="110" y="77"/>
                      <a:pt x="117" y="75"/>
                      <a:pt x="121" y="73"/>
                    </a:cubicBezTo>
                    <a:cubicBezTo>
                      <a:pt x="154" y="54"/>
                      <a:pt x="154" y="54"/>
                      <a:pt x="154" y="54"/>
                    </a:cubicBezTo>
                    <a:lnTo>
                      <a:pt x="154" y="23"/>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5" name="Freeform 340"/>
              <p:cNvSpPr>
                <a:spLocks/>
              </p:cNvSpPr>
              <p:nvPr/>
            </p:nvSpPr>
            <p:spPr bwMode="gray">
              <a:xfrm>
                <a:off x="8502087" y="5493023"/>
                <a:ext cx="412352" cy="200112"/>
              </a:xfrm>
              <a:custGeom>
                <a:avLst/>
                <a:gdLst>
                  <a:gd name="T0" fmla="*/ 5 w 154"/>
                  <a:gd name="T1" fmla="*/ 0 h 76"/>
                  <a:gd name="T2" fmla="*/ 5 w 154"/>
                  <a:gd name="T3" fmla="*/ 59 h 76"/>
                  <a:gd name="T4" fmla="*/ 13 w 154"/>
                  <a:gd name="T5" fmla="*/ 67 h 76"/>
                  <a:gd name="T6" fmla="*/ 110 w 154"/>
                  <a:gd name="T7" fmla="*/ 67 h 76"/>
                  <a:gd name="T8" fmla="*/ 126 w 154"/>
                  <a:gd name="T9" fmla="*/ 64 h 76"/>
                  <a:gd name="T10" fmla="*/ 154 w 154"/>
                  <a:gd name="T11" fmla="*/ 47 h 76"/>
                  <a:gd name="T12" fmla="*/ 154 w 154"/>
                  <a:gd name="T13" fmla="*/ 53 h 76"/>
                  <a:gd name="T14" fmla="*/ 121 w 154"/>
                  <a:gd name="T15" fmla="*/ 72 h 76"/>
                  <a:gd name="T16" fmla="*/ 105 w 154"/>
                  <a:gd name="T17" fmla="*/ 76 h 76"/>
                  <a:gd name="T18" fmla="*/ 8 w 154"/>
                  <a:gd name="T19" fmla="*/ 76 h 76"/>
                  <a:gd name="T20" fmla="*/ 0 w 154"/>
                  <a:gd name="T21" fmla="*/ 67 h 76"/>
                  <a:gd name="T22" fmla="*/ 0 w 154"/>
                  <a:gd name="T23" fmla="*/ 8 h 76"/>
                  <a:gd name="T24" fmla="*/ 5 w 154"/>
                  <a:gd name="T2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76">
                    <a:moveTo>
                      <a:pt x="5" y="0"/>
                    </a:moveTo>
                    <a:cubicBezTo>
                      <a:pt x="5" y="59"/>
                      <a:pt x="5" y="59"/>
                      <a:pt x="5" y="59"/>
                    </a:cubicBezTo>
                    <a:cubicBezTo>
                      <a:pt x="5" y="64"/>
                      <a:pt x="9" y="67"/>
                      <a:pt x="13" y="67"/>
                    </a:cubicBezTo>
                    <a:cubicBezTo>
                      <a:pt x="110" y="67"/>
                      <a:pt x="110" y="67"/>
                      <a:pt x="110" y="67"/>
                    </a:cubicBezTo>
                    <a:cubicBezTo>
                      <a:pt x="115" y="67"/>
                      <a:pt x="122" y="66"/>
                      <a:pt x="126" y="64"/>
                    </a:cubicBezTo>
                    <a:cubicBezTo>
                      <a:pt x="154" y="47"/>
                      <a:pt x="154" y="47"/>
                      <a:pt x="154" y="47"/>
                    </a:cubicBezTo>
                    <a:cubicBezTo>
                      <a:pt x="154" y="53"/>
                      <a:pt x="154" y="53"/>
                      <a:pt x="154" y="53"/>
                    </a:cubicBezTo>
                    <a:cubicBezTo>
                      <a:pt x="121" y="72"/>
                      <a:pt x="121" y="72"/>
                      <a:pt x="121" y="72"/>
                    </a:cubicBezTo>
                    <a:cubicBezTo>
                      <a:pt x="117" y="74"/>
                      <a:pt x="110" y="76"/>
                      <a:pt x="105" y="76"/>
                    </a:cubicBezTo>
                    <a:cubicBezTo>
                      <a:pt x="8" y="76"/>
                      <a:pt x="8" y="76"/>
                      <a:pt x="8" y="76"/>
                    </a:cubicBezTo>
                    <a:cubicBezTo>
                      <a:pt x="4" y="76"/>
                      <a:pt x="0" y="72"/>
                      <a:pt x="0" y="67"/>
                    </a:cubicBezTo>
                    <a:cubicBezTo>
                      <a:pt x="0" y="8"/>
                      <a:pt x="0" y="8"/>
                      <a:pt x="0" y="8"/>
                    </a:cubicBezTo>
                    <a:cubicBezTo>
                      <a:pt x="0" y="5"/>
                      <a:pt x="2" y="2"/>
                      <a:pt x="5"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6" name="Rectangle 341"/>
              <p:cNvSpPr>
                <a:spLocks noChangeArrowheads="1"/>
              </p:cNvSpPr>
              <p:nvPr/>
            </p:nvSpPr>
            <p:spPr bwMode="gray">
              <a:xfrm>
                <a:off x="8468736" y="5626431"/>
                <a:ext cx="33353" cy="33351"/>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7" name="Freeform 342"/>
              <p:cNvSpPr>
                <a:spLocks/>
              </p:cNvSpPr>
              <p:nvPr/>
            </p:nvSpPr>
            <p:spPr bwMode="gray">
              <a:xfrm>
                <a:off x="8911409" y="5587014"/>
                <a:ext cx="69737" cy="45479"/>
              </a:xfrm>
              <a:custGeom>
                <a:avLst/>
                <a:gdLst>
                  <a:gd name="T0" fmla="*/ 26 w 26"/>
                  <a:gd name="T1" fmla="*/ 0 h 18"/>
                  <a:gd name="T2" fmla="*/ 26 w 26"/>
                  <a:gd name="T3" fmla="*/ 3 h 18"/>
                  <a:gd name="T4" fmla="*/ 11 w 26"/>
                  <a:gd name="T5" fmla="*/ 18 h 18"/>
                  <a:gd name="T6" fmla="*/ 0 w 26"/>
                  <a:gd name="T7" fmla="*/ 18 h 18"/>
                  <a:gd name="T8" fmla="*/ 0 w 26"/>
                  <a:gd name="T9" fmla="*/ 13 h 18"/>
                  <a:gd name="T10" fmla="*/ 11 w 26"/>
                  <a:gd name="T11" fmla="*/ 13 h 18"/>
                  <a:gd name="T12" fmla="*/ 26 w 26"/>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26" h="18">
                    <a:moveTo>
                      <a:pt x="26" y="0"/>
                    </a:moveTo>
                    <a:cubicBezTo>
                      <a:pt x="26" y="1"/>
                      <a:pt x="26" y="2"/>
                      <a:pt x="26" y="3"/>
                    </a:cubicBezTo>
                    <a:cubicBezTo>
                      <a:pt x="26" y="11"/>
                      <a:pt x="19" y="18"/>
                      <a:pt x="11" y="18"/>
                    </a:cubicBezTo>
                    <a:cubicBezTo>
                      <a:pt x="0" y="18"/>
                      <a:pt x="0" y="18"/>
                      <a:pt x="0" y="18"/>
                    </a:cubicBezTo>
                    <a:cubicBezTo>
                      <a:pt x="0" y="13"/>
                      <a:pt x="0" y="13"/>
                      <a:pt x="0" y="13"/>
                    </a:cubicBezTo>
                    <a:cubicBezTo>
                      <a:pt x="11" y="13"/>
                      <a:pt x="11" y="13"/>
                      <a:pt x="11" y="13"/>
                    </a:cubicBezTo>
                    <a:cubicBezTo>
                      <a:pt x="19" y="13"/>
                      <a:pt x="25" y="7"/>
                      <a:pt x="26"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8" name="Freeform 343"/>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9" name="Freeform 344"/>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0" name="Freeform 345"/>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1" name="Freeform 346"/>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2" name="Rectangle 347"/>
              <p:cNvSpPr>
                <a:spLocks noChangeArrowheads="1"/>
              </p:cNvSpPr>
              <p:nvPr/>
            </p:nvSpPr>
            <p:spPr bwMode="gray">
              <a:xfrm>
                <a:off x="6970927"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3" name="Rectangle 348"/>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4" name="Rectangle 349"/>
              <p:cNvSpPr>
                <a:spLocks noChangeArrowheads="1"/>
              </p:cNvSpPr>
              <p:nvPr/>
            </p:nvSpPr>
            <p:spPr bwMode="gray">
              <a:xfrm>
                <a:off x="6843583"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5" name="Rectangle 350"/>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6" name="Rectangle 351"/>
              <p:cNvSpPr>
                <a:spLocks noChangeArrowheads="1"/>
              </p:cNvSpPr>
              <p:nvPr/>
            </p:nvSpPr>
            <p:spPr bwMode="gray">
              <a:xfrm>
                <a:off x="6719270" y="6572416"/>
                <a:ext cx="48512"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7" name="Rectangle 352"/>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8" name="Rectangle 353"/>
              <p:cNvSpPr>
                <a:spLocks noChangeArrowheads="1"/>
              </p:cNvSpPr>
              <p:nvPr/>
            </p:nvSpPr>
            <p:spPr bwMode="gray">
              <a:xfrm>
                <a:off x="6588895" y="6572416"/>
                <a:ext cx="54576"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9" name="Rectangle 354"/>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grpSp>
      </p:grpSp>
      <p:pic>
        <p:nvPicPr>
          <p:cNvPr id="140" name="Picture 139"/>
          <p:cNvPicPr>
            <a:picLocks noChangeAspect="1"/>
          </p:cNvPicPr>
          <p:nvPr userDrawn="1"/>
        </p:nvPicPr>
        <p:blipFill>
          <a:blip r:embed="rId2"/>
          <a:stretch>
            <a:fillRect/>
          </a:stretch>
        </p:blipFill>
        <p:spPr bwMode="black">
          <a:xfrm>
            <a:off x="457142" y="481082"/>
            <a:ext cx="1483229" cy="310896"/>
          </a:xfrm>
          <a:prstGeom prst="rect">
            <a:avLst/>
          </a:prstGeom>
        </p:spPr>
      </p:pic>
      <p:pic>
        <p:nvPicPr>
          <p:cNvPr id="141" name="Picture 140" descr="A close up of a sign&#10;&#10;Description generated with high confidence">
            <a:extLst>
              <a:ext uri="{FF2B5EF4-FFF2-40B4-BE49-F238E27FC236}">
                <a16:creationId xmlns:a16="http://schemas.microsoft.com/office/drawing/2014/main" id="{A292279C-6C1C-4149-AB66-5FE301C1B13C}"/>
              </a:ext>
            </a:extLst>
          </p:cNvPr>
          <p:cNvPicPr>
            <a:picLocks noChangeAspect="1"/>
          </p:cNvPicPr>
          <p:nvPr userDrawn="1"/>
        </p:nvPicPr>
        <p:blipFill>
          <a:blip r:embed="rId3"/>
          <a:stretch>
            <a:fillRect/>
          </a:stretch>
        </p:blipFill>
        <p:spPr>
          <a:xfrm>
            <a:off x="11044369" y="3318228"/>
            <a:ext cx="768974" cy="768974"/>
          </a:xfrm>
          <a:prstGeom prst="rect">
            <a:avLst/>
          </a:prstGeom>
        </p:spPr>
      </p:pic>
      <p:sp>
        <p:nvSpPr>
          <p:cNvPr id="2" name="TextBox 1">
            <a:extLst>
              <a:ext uri="{FF2B5EF4-FFF2-40B4-BE49-F238E27FC236}">
                <a16:creationId xmlns:a16="http://schemas.microsoft.com/office/drawing/2014/main" id="{38705473-4E1C-4388-939A-797B2FB91463}"/>
              </a:ext>
            </a:extLst>
          </p:cNvPr>
          <p:cNvSpPr txBox="1"/>
          <p:nvPr userDrawn="1"/>
        </p:nvSpPr>
        <p:spPr>
          <a:xfrm>
            <a:off x="583660" y="1702340"/>
            <a:ext cx="9187198" cy="1618905"/>
          </a:xfrm>
          <a:prstGeom prst="rect">
            <a:avLst/>
          </a:prstGeom>
          <a:noFill/>
        </p:spPr>
        <p:txBody>
          <a:bodyPr wrap="square" lIns="182880" tIns="146304" rIns="182880" bIns="146304" rtlCol="0">
            <a:spAutoFit/>
          </a:bodyPr>
          <a:lstStyle/>
          <a:p>
            <a:pPr>
              <a:lnSpc>
                <a:spcPct val="90000"/>
              </a:lnSpc>
              <a:spcAft>
                <a:spcPts val="600"/>
              </a:spcAft>
            </a:pPr>
            <a:r>
              <a:rPr lang="en-US" sz="3600">
                <a:solidFill>
                  <a:schemeClr val="bg1">
                    <a:lumMod val="75000"/>
                  </a:schemeClr>
                </a:solidFill>
                <a:latin typeface="+mj-lt"/>
              </a:rPr>
              <a:t>Activate!</a:t>
            </a:r>
          </a:p>
          <a:p>
            <a:pPr>
              <a:lnSpc>
                <a:spcPct val="90000"/>
              </a:lnSpc>
              <a:spcAft>
                <a:spcPts val="600"/>
              </a:spcAft>
            </a:pPr>
            <a:r>
              <a:rPr lang="en-US" sz="5400">
                <a:solidFill>
                  <a:schemeClr val="bg1"/>
                </a:solidFill>
                <a:latin typeface="+mj-lt"/>
              </a:rPr>
              <a:t>Journey to Microsoft Teams</a:t>
            </a:r>
          </a:p>
        </p:txBody>
      </p:sp>
    </p:spTree>
    <p:extLst>
      <p:ext uri="{BB962C8B-B14F-4D97-AF65-F5344CB8AC3E}">
        <p14:creationId xmlns:p14="http://schemas.microsoft.com/office/powerpoint/2010/main" val="40986479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Title Slide">
    <p:bg>
      <p:bgPr>
        <a:solidFill>
          <a:srgbClr val="5239BD"/>
        </a:solidFill>
        <a:effectLst/>
      </p:bgPr>
    </p:bg>
    <p:spTree>
      <p:nvGrpSpPr>
        <p:cNvPr id="1" name=""/>
        <p:cNvGrpSpPr/>
        <p:nvPr/>
      </p:nvGrpSpPr>
      <p:grpSpPr>
        <a:xfrm>
          <a:off x="0" y="0"/>
          <a:ext cx="0" cy="0"/>
          <a:chOff x="0" y="0"/>
          <a:chExt cx="0" cy="0"/>
        </a:xfrm>
      </p:grpSpPr>
      <p:grpSp>
        <p:nvGrpSpPr>
          <p:cNvPr id="11" name="Group 10"/>
          <p:cNvGrpSpPr/>
          <p:nvPr userDrawn="1"/>
        </p:nvGrpSpPr>
        <p:grpSpPr bwMode="gray">
          <a:xfrm>
            <a:off x="352" y="3283772"/>
            <a:ext cx="12447815" cy="3710752"/>
            <a:chOff x="352" y="3283772"/>
            <a:chExt cx="12449404" cy="3710752"/>
          </a:xfrm>
        </p:grpSpPr>
        <p:sp>
          <p:nvSpPr>
            <p:cNvPr id="12" name="Freeform: Shape 11"/>
            <p:cNvSpPr>
              <a:spLocks/>
            </p:cNvSpPr>
            <p:nvPr userDrawn="1"/>
          </p:nvSpPr>
          <p:spPr bwMode="gray">
            <a:xfrm>
              <a:off x="352" y="4946076"/>
              <a:ext cx="12449404" cy="2048448"/>
            </a:xfrm>
            <a:custGeom>
              <a:avLst/>
              <a:gdLst>
                <a:gd name="connsiteX0" fmla="*/ 5679089 w 12449404"/>
                <a:gd name="connsiteY0" fmla="*/ 0 h 2048448"/>
                <a:gd name="connsiteX1" fmla="*/ 6408130 w 12449404"/>
                <a:gd name="connsiteY1" fmla="*/ 0 h 2048448"/>
                <a:gd name="connsiteX2" fmla="*/ 6408130 w 12449404"/>
                <a:gd name="connsiteY2" fmla="*/ 578198 h 2048448"/>
                <a:gd name="connsiteX3" fmla="*/ 6867090 w 12449404"/>
                <a:gd name="connsiteY3" fmla="*/ 606386 h 2048448"/>
                <a:gd name="connsiteX4" fmla="*/ 7118635 w 12449404"/>
                <a:gd name="connsiteY4" fmla="*/ 606386 h 2048448"/>
                <a:gd name="connsiteX5" fmla="*/ 7118635 w 12449404"/>
                <a:gd name="connsiteY5" fmla="*/ 483901 h 2048448"/>
                <a:gd name="connsiteX6" fmla="*/ 7128240 w 12449404"/>
                <a:gd name="connsiteY6" fmla="*/ 483901 h 2048448"/>
                <a:gd name="connsiteX7" fmla="*/ 7128240 w 12449404"/>
                <a:gd name="connsiteY7" fmla="*/ 225552 h 2048448"/>
                <a:gd name="connsiteX8" fmla="*/ 7501176 w 12449404"/>
                <a:gd name="connsiteY8" fmla="*/ 225552 h 2048448"/>
                <a:gd name="connsiteX9" fmla="*/ 7501176 w 12449404"/>
                <a:gd name="connsiteY9" fmla="*/ 339268 h 2048448"/>
                <a:gd name="connsiteX10" fmla="*/ 7539643 w 12449404"/>
                <a:gd name="connsiteY10" fmla="*/ 339268 h 2048448"/>
                <a:gd name="connsiteX11" fmla="*/ 7539643 w 12449404"/>
                <a:gd name="connsiteY11" fmla="*/ 483901 h 2048448"/>
                <a:gd name="connsiteX12" fmla="*/ 7646440 w 12449404"/>
                <a:gd name="connsiteY12" fmla="*/ 483901 h 2048448"/>
                <a:gd name="connsiteX13" fmla="*/ 7646440 w 12449404"/>
                <a:gd name="connsiteY13" fmla="*/ 643969 h 2048448"/>
                <a:gd name="connsiteX14" fmla="*/ 8043905 w 12449404"/>
                <a:gd name="connsiteY14" fmla="*/ 643969 h 2048448"/>
                <a:gd name="connsiteX15" fmla="*/ 8043905 w 12449404"/>
                <a:gd name="connsiteY15" fmla="*/ 744644 h 2048448"/>
                <a:gd name="connsiteX16" fmla="*/ 8497281 w 12449404"/>
                <a:gd name="connsiteY16" fmla="*/ 744644 h 2048448"/>
                <a:gd name="connsiteX17" fmla="*/ 8497281 w 12449404"/>
                <a:gd name="connsiteY17" fmla="*/ 777377 h 2048448"/>
                <a:gd name="connsiteX18" fmla="*/ 8516897 w 12449404"/>
                <a:gd name="connsiteY18" fmla="*/ 777377 h 2048448"/>
                <a:gd name="connsiteX19" fmla="*/ 8516897 w 12449404"/>
                <a:gd name="connsiteY19" fmla="*/ 965361 h 2048448"/>
                <a:gd name="connsiteX20" fmla="*/ 8865577 w 12449404"/>
                <a:gd name="connsiteY20" fmla="*/ 965361 h 2048448"/>
                <a:gd name="connsiteX21" fmla="*/ 8865577 w 12449404"/>
                <a:gd name="connsiteY21" fmla="*/ 525721 h 2048448"/>
                <a:gd name="connsiteX22" fmla="*/ 8968665 w 12449404"/>
                <a:gd name="connsiteY22" fmla="*/ 525721 h 2048448"/>
                <a:gd name="connsiteX23" fmla="*/ 8968665 w 12449404"/>
                <a:gd name="connsiteY23" fmla="*/ 386248 h 2048448"/>
                <a:gd name="connsiteX24" fmla="*/ 9271866 w 12449404"/>
                <a:gd name="connsiteY24" fmla="*/ 386248 h 2048448"/>
                <a:gd name="connsiteX25" fmla="*/ 9271866 w 12449404"/>
                <a:gd name="connsiteY25" fmla="*/ 525721 h 2048448"/>
                <a:gd name="connsiteX26" fmla="*/ 9368890 w 12449404"/>
                <a:gd name="connsiteY26" fmla="*/ 525721 h 2048448"/>
                <a:gd name="connsiteX27" fmla="*/ 9368890 w 12449404"/>
                <a:gd name="connsiteY27" fmla="*/ 58792 h 2048448"/>
                <a:gd name="connsiteX28" fmla="*/ 10072314 w 12449404"/>
                <a:gd name="connsiteY28" fmla="*/ 58792 h 2048448"/>
                <a:gd name="connsiteX29" fmla="*/ 10072314 w 12449404"/>
                <a:gd name="connsiteY29" fmla="*/ 616681 h 2048448"/>
                <a:gd name="connsiteX30" fmla="*/ 10514986 w 12449404"/>
                <a:gd name="connsiteY30" fmla="*/ 255872 h 2048448"/>
                <a:gd name="connsiteX31" fmla="*/ 10514986 w 12449404"/>
                <a:gd name="connsiteY31" fmla="*/ 643969 h 2048448"/>
                <a:gd name="connsiteX32" fmla="*/ 10757546 w 12449404"/>
                <a:gd name="connsiteY32" fmla="*/ 643969 h 2048448"/>
                <a:gd name="connsiteX33" fmla="*/ 10757546 w 12449404"/>
                <a:gd name="connsiteY33" fmla="*/ 525721 h 2048448"/>
                <a:gd name="connsiteX34" fmla="*/ 10860634 w 12449404"/>
                <a:gd name="connsiteY34" fmla="*/ 525721 h 2048448"/>
                <a:gd name="connsiteX35" fmla="*/ 10860634 w 12449404"/>
                <a:gd name="connsiteY35" fmla="*/ 386248 h 2048448"/>
                <a:gd name="connsiteX36" fmla="*/ 11163835 w 12449404"/>
                <a:gd name="connsiteY36" fmla="*/ 386248 h 2048448"/>
                <a:gd name="connsiteX37" fmla="*/ 11163835 w 12449404"/>
                <a:gd name="connsiteY37" fmla="*/ 525721 h 2048448"/>
                <a:gd name="connsiteX38" fmla="*/ 11266923 w 12449404"/>
                <a:gd name="connsiteY38" fmla="*/ 525721 h 2048448"/>
                <a:gd name="connsiteX39" fmla="*/ 11266923 w 12449404"/>
                <a:gd name="connsiteY39" fmla="*/ 965361 h 2048448"/>
                <a:gd name="connsiteX40" fmla="*/ 11612572 w 12449404"/>
                <a:gd name="connsiteY40" fmla="*/ 965361 h 2048448"/>
                <a:gd name="connsiteX41" fmla="*/ 11612572 w 12449404"/>
                <a:gd name="connsiteY41" fmla="*/ 777377 h 2048448"/>
                <a:gd name="connsiteX42" fmla="*/ 12088596 w 12449404"/>
                <a:gd name="connsiteY42" fmla="*/ 777377 h 2048448"/>
                <a:gd name="connsiteX43" fmla="*/ 12088596 w 12449404"/>
                <a:gd name="connsiteY43" fmla="*/ 1374681 h 2048448"/>
                <a:gd name="connsiteX44" fmla="*/ 12449404 w 12449404"/>
                <a:gd name="connsiteY44" fmla="*/ 1374681 h 2048448"/>
                <a:gd name="connsiteX45" fmla="*/ 12449404 w 12449404"/>
                <a:gd name="connsiteY45" fmla="*/ 1677881 h 2048448"/>
                <a:gd name="connsiteX46" fmla="*/ 12436715 w 12449404"/>
                <a:gd name="connsiteY46" fmla="*/ 1677881 h 2048448"/>
                <a:gd name="connsiteX47" fmla="*/ 12436715 w 12449404"/>
                <a:gd name="connsiteY47" fmla="*/ 2048448 h 2048448"/>
                <a:gd name="connsiteX48" fmla="*/ 0 w 12449404"/>
                <a:gd name="connsiteY48" fmla="*/ 2048448 h 2048448"/>
                <a:gd name="connsiteX49" fmla="*/ 0 w 12449404"/>
                <a:gd name="connsiteY49" fmla="*/ 1406374 h 2048448"/>
                <a:gd name="connsiteX50" fmla="*/ 45352 w 12449404"/>
                <a:gd name="connsiteY50" fmla="*/ 1406374 h 2048448"/>
                <a:gd name="connsiteX51" fmla="*/ 45352 w 12449404"/>
                <a:gd name="connsiteY51" fmla="*/ 1140624 h 2048448"/>
                <a:gd name="connsiteX52" fmla="*/ 657888 w 12449404"/>
                <a:gd name="connsiteY52" fmla="*/ 1140624 h 2048448"/>
                <a:gd name="connsiteX53" fmla="*/ 657888 w 12449404"/>
                <a:gd name="connsiteY53" fmla="*/ 879713 h 2048448"/>
                <a:gd name="connsiteX54" fmla="*/ 1116848 w 12449404"/>
                <a:gd name="connsiteY54" fmla="*/ 879713 h 2048448"/>
                <a:gd name="connsiteX55" fmla="*/ 1116848 w 12449404"/>
                <a:gd name="connsiteY55" fmla="*/ 1197168 h 2048448"/>
                <a:gd name="connsiteX56" fmla="*/ 1597874 w 12449404"/>
                <a:gd name="connsiteY56" fmla="*/ 1197168 h 2048448"/>
                <a:gd name="connsiteX57" fmla="*/ 1597874 w 12449404"/>
                <a:gd name="connsiteY57" fmla="*/ 807564 h 2048448"/>
                <a:gd name="connsiteX58" fmla="*/ 1701140 w 12449404"/>
                <a:gd name="connsiteY58" fmla="*/ 807564 h 2048448"/>
                <a:gd name="connsiteX59" fmla="*/ 1701140 w 12449404"/>
                <a:gd name="connsiteY59" fmla="*/ 662931 h 2048448"/>
                <a:gd name="connsiteX60" fmla="*/ 2018881 w 12449404"/>
                <a:gd name="connsiteY60" fmla="*/ 662931 h 2048448"/>
                <a:gd name="connsiteX61" fmla="*/ 2018881 w 12449404"/>
                <a:gd name="connsiteY61" fmla="*/ 807564 h 2048448"/>
                <a:gd name="connsiteX62" fmla="*/ 2122148 w 12449404"/>
                <a:gd name="connsiteY62" fmla="*/ 807564 h 2048448"/>
                <a:gd name="connsiteX63" fmla="*/ 2122148 w 12449404"/>
                <a:gd name="connsiteY63" fmla="*/ 939446 h 2048448"/>
                <a:gd name="connsiteX64" fmla="*/ 2484020 w 12449404"/>
                <a:gd name="connsiteY64" fmla="*/ 939446 h 2048448"/>
                <a:gd name="connsiteX65" fmla="*/ 2484020 w 12449404"/>
                <a:gd name="connsiteY65" fmla="*/ 744644 h 2048448"/>
                <a:gd name="connsiteX66" fmla="*/ 2549333 w 12449404"/>
                <a:gd name="connsiteY66" fmla="*/ 744644 h 2048448"/>
                <a:gd name="connsiteX67" fmla="*/ 2976519 w 12449404"/>
                <a:gd name="connsiteY67" fmla="*/ 744644 h 2048448"/>
                <a:gd name="connsiteX68" fmla="*/ 3008294 w 12449404"/>
                <a:gd name="connsiteY68" fmla="*/ 744644 h 2048448"/>
                <a:gd name="connsiteX69" fmla="*/ 3008294 w 12449404"/>
                <a:gd name="connsiteY69" fmla="*/ 879713 h 2048448"/>
                <a:gd name="connsiteX70" fmla="*/ 3356927 w 12449404"/>
                <a:gd name="connsiteY70" fmla="*/ 879713 h 2048448"/>
                <a:gd name="connsiteX71" fmla="*/ 3356927 w 12449404"/>
                <a:gd name="connsiteY71" fmla="*/ 172822 h 2048448"/>
                <a:gd name="connsiteX72" fmla="*/ 3743513 w 12449404"/>
                <a:gd name="connsiteY72" fmla="*/ 172822 h 2048448"/>
                <a:gd name="connsiteX73" fmla="*/ 3743513 w 12449404"/>
                <a:gd name="connsiteY73" fmla="*/ 606386 h 2048448"/>
                <a:gd name="connsiteX74" fmla="*/ 4305739 w 12449404"/>
                <a:gd name="connsiteY74" fmla="*/ 606386 h 2048448"/>
                <a:gd name="connsiteX75" fmla="*/ 4305739 w 12449404"/>
                <a:gd name="connsiteY75" fmla="*/ 744644 h 2048448"/>
                <a:gd name="connsiteX76" fmla="*/ 4796473 w 12449404"/>
                <a:gd name="connsiteY76" fmla="*/ 744644 h 2048448"/>
                <a:gd name="connsiteX77" fmla="*/ 4796473 w 12449404"/>
                <a:gd name="connsiteY77" fmla="*/ 907753 h 2048448"/>
                <a:gd name="connsiteX78" fmla="*/ 4966423 w 12449404"/>
                <a:gd name="connsiteY78" fmla="*/ 907753 h 2048448"/>
                <a:gd name="connsiteX79" fmla="*/ 4966423 w 12449404"/>
                <a:gd name="connsiteY79" fmla="*/ 939446 h 2048448"/>
                <a:gd name="connsiteX80" fmla="*/ 5157463 w 12449404"/>
                <a:gd name="connsiteY80" fmla="*/ 939446 h 2048448"/>
                <a:gd name="connsiteX81" fmla="*/ 5157463 w 12449404"/>
                <a:gd name="connsiteY81" fmla="*/ 483901 h 2048448"/>
                <a:gd name="connsiteX82" fmla="*/ 5264259 w 12449404"/>
                <a:gd name="connsiteY82" fmla="*/ 483901 h 2048448"/>
                <a:gd name="connsiteX83" fmla="*/ 5264259 w 12449404"/>
                <a:gd name="connsiteY83" fmla="*/ 339268 h 2048448"/>
                <a:gd name="connsiteX84" fmla="*/ 5578471 w 12449404"/>
                <a:gd name="connsiteY84" fmla="*/ 339268 h 2048448"/>
                <a:gd name="connsiteX85" fmla="*/ 5578471 w 12449404"/>
                <a:gd name="connsiteY85" fmla="*/ 483901 h 2048448"/>
                <a:gd name="connsiteX86" fmla="*/ 5679089 w 12449404"/>
                <a:gd name="connsiteY86" fmla="*/ 483901 h 2048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12449404" h="2048448">
                  <a:moveTo>
                    <a:pt x="5679089" y="0"/>
                  </a:moveTo>
                  <a:lnTo>
                    <a:pt x="6408130" y="0"/>
                  </a:lnTo>
                  <a:lnTo>
                    <a:pt x="6408130" y="578198"/>
                  </a:lnTo>
                  <a:lnTo>
                    <a:pt x="6867090" y="606386"/>
                  </a:lnTo>
                  <a:lnTo>
                    <a:pt x="7118635" y="606386"/>
                  </a:lnTo>
                  <a:lnTo>
                    <a:pt x="7118635" y="483901"/>
                  </a:lnTo>
                  <a:lnTo>
                    <a:pt x="7128240" y="483901"/>
                  </a:lnTo>
                  <a:lnTo>
                    <a:pt x="7128240" y="225552"/>
                  </a:lnTo>
                  <a:lnTo>
                    <a:pt x="7501176" y="225552"/>
                  </a:lnTo>
                  <a:lnTo>
                    <a:pt x="7501176" y="339268"/>
                  </a:lnTo>
                  <a:lnTo>
                    <a:pt x="7539643" y="339268"/>
                  </a:lnTo>
                  <a:lnTo>
                    <a:pt x="7539643" y="483901"/>
                  </a:lnTo>
                  <a:lnTo>
                    <a:pt x="7646440" y="483901"/>
                  </a:lnTo>
                  <a:lnTo>
                    <a:pt x="7646440" y="643969"/>
                  </a:lnTo>
                  <a:lnTo>
                    <a:pt x="8043905" y="643969"/>
                  </a:lnTo>
                  <a:lnTo>
                    <a:pt x="8043905" y="744644"/>
                  </a:lnTo>
                  <a:lnTo>
                    <a:pt x="8497281" y="744644"/>
                  </a:lnTo>
                  <a:lnTo>
                    <a:pt x="8497281" y="777377"/>
                  </a:lnTo>
                  <a:lnTo>
                    <a:pt x="8516897" y="777377"/>
                  </a:lnTo>
                  <a:lnTo>
                    <a:pt x="8516897" y="965361"/>
                  </a:lnTo>
                  <a:lnTo>
                    <a:pt x="8865577" y="965361"/>
                  </a:lnTo>
                  <a:lnTo>
                    <a:pt x="8865577" y="525721"/>
                  </a:lnTo>
                  <a:lnTo>
                    <a:pt x="8968665" y="525721"/>
                  </a:lnTo>
                  <a:lnTo>
                    <a:pt x="8968665" y="386248"/>
                  </a:lnTo>
                  <a:lnTo>
                    <a:pt x="9271866" y="386248"/>
                  </a:lnTo>
                  <a:lnTo>
                    <a:pt x="9271866" y="525721"/>
                  </a:lnTo>
                  <a:lnTo>
                    <a:pt x="9368890" y="525721"/>
                  </a:lnTo>
                  <a:lnTo>
                    <a:pt x="9368890" y="58792"/>
                  </a:lnTo>
                  <a:lnTo>
                    <a:pt x="10072314" y="58792"/>
                  </a:lnTo>
                  <a:lnTo>
                    <a:pt x="10072314" y="616681"/>
                  </a:lnTo>
                  <a:lnTo>
                    <a:pt x="10514986" y="255872"/>
                  </a:lnTo>
                  <a:lnTo>
                    <a:pt x="10514986" y="643969"/>
                  </a:lnTo>
                  <a:lnTo>
                    <a:pt x="10757546" y="643969"/>
                  </a:lnTo>
                  <a:lnTo>
                    <a:pt x="10757546" y="525721"/>
                  </a:lnTo>
                  <a:lnTo>
                    <a:pt x="10860634" y="525721"/>
                  </a:lnTo>
                  <a:lnTo>
                    <a:pt x="10860634" y="386248"/>
                  </a:lnTo>
                  <a:lnTo>
                    <a:pt x="11163835" y="386248"/>
                  </a:lnTo>
                  <a:lnTo>
                    <a:pt x="11163835" y="525721"/>
                  </a:lnTo>
                  <a:lnTo>
                    <a:pt x="11266923" y="525721"/>
                  </a:lnTo>
                  <a:lnTo>
                    <a:pt x="11266923" y="965361"/>
                  </a:lnTo>
                  <a:lnTo>
                    <a:pt x="11612572" y="965361"/>
                  </a:lnTo>
                  <a:lnTo>
                    <a:pt x="11612572" y="777377"/>
                  </a:lnTo>
                  <a:lnTo>
                    <a:pt x="12088596" y="777377"/>
                  </a:lnTo>
                  <a:lnTo>
                    <a:pt x="12088596" y="1374681"/>
                  </a:lnTo>
                  <a:lnTo>
                    <a:pt x="12449404" y="1374681"/>
                  </a:lnTo>
                  <a:lnTo>
                    <a:pt x="12449404" y="1677881"/>
                  </a:lnTo>
                  <a:lnTo>
                    <a:pt x="12436715" y="1677881"/>
                  </a:lnTo>
                  <a:lnTo>
                    <a:pt x="12436715" y="2048448"/>
                  </a:lnTo>
                  <a:lnTo>
                    <a:pt x="0" y="2048448"/>
                  </a:lnTo>
                  <a:lnTo>
                    <a:pt x="0" y="1406374"/>
                  </a:lnTo>
                  <a:lnTo>
                    <a:pt x="45352" y="1406374"/>
                  </a:lnTo>
                  <a:lnTo>
                    <a:pt x="45352" y="1140624"/>
                  </a:lnTo>
                  <a:lnTo>
                    <a:pt x="657888" y="1140624"/>
                  </a:lnTo>
                  <a:lnTo>
                    <a:pt x="657888" y="879713"/>
                  </a:lnTo>
                  <a:lnTo>
                    <a:pt x="1116848" y="879713"/>
                  </a:lnTo>
                  <a:lnTo>
                    <a:pt x="1116848" y="1197168"/>
                  </a:lnTo>
                  <a:lnTo>
                    <a:pt x="1597874" y="1197168"/>
                  </a:lnTo>
                  <a:lnTo>
                    <a:pt x="1597874" y="807564"/>
                  </a:lnTo>
                  <a:lnTo>
                    <a:pt x="1701140" y="807564"/>
                  </a:lnTo>
                  <a:lnTo>
                    <a:pt x="1701140" y="662931"/>
                  </a:lnTo>
                  <a:lnTo>
                    <a:pt x="2018881" y="662931"/>
                  </a:lnTo>
                  <a:lnTo>
                    <a:pt x="2018881" y="807564"/>
                  </a:lnTo>
                  <a:lnTo>
                    <a:pt x="2122148" y="807564"/>
                  </a:lnTo>
                  <a:lnTo>
                    <a:pt x="2122148" y="939446"/>
                  </a:lnTo>
                  <a:lnTo>
                    <a:pt x="2484020" y="939446"/>
                  </a:lnTo>
                  <a:lnTo>
                    <a:pt x="2484020" y="744644"/>
                  </a:lnTo>
                  <a:lnTo>
                    <a:pt x="2549333" y="744644"/>
                  </a:lnTo>
                  <a:lnTo>
                    <a:pt x="2976519" y="744644"/>
                  </a:lnTo>
                  <a:lnTo>
                    <a:pt x="3008294" y="744644"/>
                  </a:lnTo>
                  <a:lnTo>
                    <a:pt x="3008294" y="879713"/>
                  </a:lnTo>
                  <a:lnTo>
                    <a:pt x="3356927" y="879713"/>
                  </a:lnTo>
                  <a:lnTo>
                    <a:pt x="3356927" y="172822"/>
                  </a:lnTo>
                  <a:lnTo>
                    <a:pt x="3743513" y="172822"/>
                  </a:lnTo>
                  <a:lnTo>
                    <a:pt x="3743513" y="606386"/>
                  </a:lnTo>
                  <a:lnTo>
                    <a:pt x="4305739" y="606386"/>
                  </a:lnTo>
                  <a:lnTo>
                    <a:pt x="4305739" y="744644"/>
                  </a:lnTo>
                  <a:lnTo>
                    <a:pt x="4796473" y="744644"/>
                  </a:lnTo>
                  <a:lnTo>
                    <a:pt x="4796473" y="907753"/>
                  </a:lnTo>
                  <a:lnTo>
                    <a:pt x="4966423" y="907753"/>
                  </a:lnTo>
                  <a:lnTo>
                    <a:pt x="4966423" y="939446"/>
                  </a:lnTo>
                  <a:lnTo>
                    <a:pt x="5157463" y="939446"/>
                  </a:lnTo>
                  <a:lnTo>
                    <a:pt x="5157463" y="483901"/>
                  </a:lnTo>
                  <a:lnTo>
                    <a:pt x="5264259" y="483901"/>
                  </a:lnTo>
                  <a:lnTo>
                    <a:pt x="5264259" y="339268"/>
                  </a:lnTo>
                  <a:lnTo>
                    <a:pt x="5578471" y="339268"/>
                  </a:lnTo>
                  <a:lnTo>
                    <a:pt x="5578471" y="483901"/>
                  </a:lnTo>
                  <a:lnTo>
                    <a:pt x="5679089" y="483901"/>
                  </a:lnTo>
                  <a:close/>
                </a:path>
              </a:pathLst>
            </a:custGeom>
            <a:solidFill>
              <a:srgbClr val="409AE1">
                <a:alpha val="40000"/>
              </a:srgbClr>
            </a:solidFill>
            <a:ln>
              <a:noFill/>
            </a:ln>
          </p:spPr>
          <p:txBody>
            <a:bodyPr vert="horz" wrap="square" lIns="91440" tIns="45720" rIns="91440" bIns="45720" numCol="1" anchor="t" anchorCtr="0" compatLnSpc="1">
              <a:prstTxWarp prst="textNoShape">
                <a:avLst/>
              </a:prstTxWarp>
              <a:noAutofit/>
            </a:bodyPr>
            <a:lstStyle/>
            <a:p>
              <a:endParaRPr lang="en-US" sz="1800"/>
            </a:p>
          </p:txBody>
        </p:sp>
        <p:grpSp>
          <p:nvGrpSpPr>
            <p:cNvPr id="13" name="Group 12"/>
            <p:cNvGrpSpPr/>
            <p:nvPr userDrawn="1"/>
          </p:nvGrpSpPr>
          <p:grpSpPr bwMode="gray">
            <a:xfrm>
              <a:off x="7041188" y="3283772"/>
              <a:ext cx="5020375" cy="3560234"/>
              <a:chOff x="6400911" y="3534349"/>
              <a:chExt cx="4698776" cy="3332170"/>
            </a:xfrm>
          </p:grpSpPr>
          <p:sp>
            <p:nvSpPr>
              <p:cNvPr id="14" name="Freeform 229"/>
              <p:cNvSpPr>
                <a:spLocks/>
              </p:cNvSpPr>
              <p:nvPr/>
            </p:nvSpPr>
            <p:spPr bwMode="gray">
              <a:xfrm>
                <a:off x="6400911" y="6660343"/>
                <a:ext cx="3501963" cy="206176"/>
              </a:xfrm>
              <a:custGeom>
                <a:avLst/>
                <a:gdLst>
                  <a:gd name="T0" fmla="*/ 1277 w 1316"/>
                  <a:gd name="T1" fmla="*/ 78 h 78"/>
                  <a:gd name="T2" fmla="*/ 39 w 1316"/>
                  <a:gd name="T3" fmla="*/ 78 h 78"/>
                  <a:gd name="T4" fmla="*/ 0 w 1316"/>
                  <a:gd name="T5" fmla="*/ 39 h 78"/>
                  <a:gd name="T6" fmla="*/ 39 w 1316"/>
                  <a:gd name="T7" fmla="*/ 0 h 78"/>
                  <a:gd name="T8" fmla="*/ 1277 w 1316"/>
                  <a:gd name="T9" fmla="*/ 0 h 78"/>
                  <a:gd name="T10" fmla="*/ 1316 w 1316"/>
                  <a:gd name="T11" fmla="*/ 39 h 78"/>
                  <a:gd name="T12" fmla="*/ 1277 w 1316"/>
                  <a:gd name="T13" fmla="*/ 78 h 78"/>
                </a:gdLst>
                <a:ahLst/>
                <a:cxnLst>
                  <a:cxn ang="0">
                    <a:pos x="T0" y="T1"/>
                  </a:cxn>
                  <a:cxn ang="0">
                    <a:pos x="T2" y="T3"/>
                  </a:cxn>
                  <a:cxn ang="0">
                    <a:pos x="T4" y="T5"/>
                  </a:cxn>
                  <a:cxn ang="0">
                    <a:pos x="T6" y="T7"/>
                  </a:cxn>
                  <a:cxn ang="0">
                    <a:pos x="T8" y="T9"/>
                  </a:cxn>
                  <a:cxn ang="0">
                    <a:pos x="T10" y="T11"/>
                  </a:cxn>
                  <a:cxn ang="0">
                    <a:pos x="T12" y="T13"/>
                  </a:cxn>
                </a:cxnLst>
                <a:rect l="0" t="0" r="r" b="b"/>
                <a:pathLst>
                  <a:path w="1316" h="78">
                    <a:moveTo>
                      <a:pt x="1277" y="78"/>
                    </a:moveTo>
                    <a:cubicBezTo>
                      <a:pt x="39" y="78"/>
                      <a:pt x="39" y="78"/>
                      <a:pt x="39" y="78"/>
                    </a:cubicBezTo>
                    <a:cubicBezTo>
                      <a:pt x="17" y="78"/>
                      <a:pt x="0" y="60"/>
                      <a:pt x="0" y="39"/>
                    </a:cubicBezTo>
                    <a:cubicBezTo>
                      <a:pt x="0" y="18"/>
                      <a:pt x="17" y="0"/>
                      <a:pt x="39" y="0"/>
                    </a:cubicBezTo>
                    <a:cubicBezTo>
                      <a:pt x="1277" y="0"/>
                      <a:pt x="1277" y="0"/>
                      <a:pt x="1277" y="0"/>
                    </a:cubicBezTo>
                    <a:cubicBezTo>
                      <a:pt x="1298" y="0"/>
                      <a:pt x="1316" y="18"/>
                      <a:pt x="1316" y="39"/>
                    </a:cubicBezTo>
                    <a:cubicBezTo>
                      <a:pt x="1316" y="60"/>
                      <a:pt x="1298" y="78"/>
                      <a:pt x="1277" y="78"/>
                    </a:cubicBez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5" name="Rectangle 230"/>
              <p:cNvSpPr>
                <a:spLocks noChangeArrowheads="1"/>
              </p:cNvSpPr>
              <p:nvPr/>
            </p:nvSpPr>
            <p:spPr bwMode="gray">
              <a:xfrm>
                <a:off x="6631343" y="5562758"/>
                <a:ext cx="1058170" cy="36384"/>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 name="Rectangle 231"/>
              <p:cNvSpPr>
                <a:spLocks noChangeArrowheads="1"/>
              </p:cNvSpPr>
              <p:nvPr/>
            </p:nvSpPr>
            <p:spPr bwMode="gray">
              <a:xfrm>
                <a:off x="6649535" y="5599142"/>
                <a:ext cx="779226" cy="1164289"/>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 name="Rectangle 232"/>
              <p:cNvSpPr>
                <a:spLocks noChangeArrowheads="1"/>
              </p:cNvSpPr>
              <p:nvPr/>
            </p:nvSpPr>
            <p:spPr bwMode="gray">
              <a:xfrm>
                <a:off x="6649535" y="5599142"/>
                <a:ext cx="779226" cy="1164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8" name="Freeform 233"/>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9" name="Freeform 234"/>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0" name="Rectangle 235"/>
              <p:cNvSpPr>
                <a:spLocks noChangeArrowheads="1"/>
              </p:cNvSpPr>
              <p:nvPr/>
            </p:nvSpPr>
            <p:spPr bwMode="gray">
              <a:xfrm>
                <a:off x="7428759" y="5599142"/>
                <a:ext cx="248624" cy="116428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1" name="Freeform 236"/>
              <p:cNvSpPr>
                <a:spLocks/>
              </p:cNvSpPr>
              <p:nvPr/>
            </p:nvSpPr>
            <p:spPr bwMode="gray">
              <a:xfrm>
                <a:off x="7428759" y="5723455"/>
                <a:ext cx="248624" cy="1039976"/>
              </a:xfrm>
              <a:custGeom>
                <a:avLst/>
                <a:gdLst>
                  <a:gd name="T0" fmla="*/ 0 w 82"/>
                  <a:gd name="T1" fmla="*/ 343 h 343"/>
                  <a:gd name="T2" fmla="*/ 82 w 82"/>
                  <a:gd name="T3" fmla="*/ 343 h 343"/>
                  <a:gd name="T4" fmla="*/ 82 w 82"/>
                  <a:gd name="T5" fmla="*/ 0 h 343"/>
                  <a:gd name="T6" fmla="*/ 0 w 82"/>
                  <a:gd name="T7" fmla="*/ 91 h 343"/>
                  <a:gd name="T8" fmla="*/ 0 w 82"/>
                  <a:gd name="T9" fmla="*/ 343 h 343"/>
                </a:gdLst>
                <a:ahLst/>
                <a:cxnLst>
                  <a:cxn ang="0">
                    <a:pos x="T0" y="T1"/>
                  </a:cxn>
                  <a:cxn ang="0">
                    <a:pos x="T2" y="T3"/>
                  </a:cxn>
                  <a:cxn ang="0">
                    <a:pos x="T4" y="T5"/>
                  </a:cxn>
                  <a:cxn ang="0">
                    <a:pos x="T6" y="T7"/>
                  </a:cxn>
                  <a:cxn ang="0">
                    <a:pos x="T8" y="T9"/>
                  </a:cxn>
                </a:cxnLst>
                <a:rect l="0" t="0" r="r" b="b"/>
                <a:pathLst>
                  <a:path w="82" h="343">
                    <a:moveTo>
                      <a:pt x="0" y="343"/>
                    </a:moveTo>
                    <a:lnTo>
                      <a:pt x="82" y="343"/>
                    </a:lnTo>
                    <a:lnTo>
                      <a:pt x="82" y="0"/>
                    </a:lnTo>
                    <a:lnTo>
                      <a:pt x="0" y="91"/>
                    </a:lnTo>
                    <a:lnTo>
                      <a:pt x="0" y="343"/>
                    </a:lnTo>
                    <a:close/>
                  </a:path>
                </a:pathLst>
              </a:custGeom>
              <a:solidFill>
                <a:srgbClr val="0013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2" name="Rectangle 237"/>
              <p:cNvSpPr>
                <a:spLocks noChangeArrowheads="1"/>
              </p:cNvSpPr>
              <p:nvPr/>
            </p:nvSpPr>
            <p:spPr bwMode="gray">
              <a:xfrm>
                <a:off x="6649535" y="5693135"/>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3" name="Rectangle 238"/>
              <p:cNvSpPr>
                <a:spLocks noChangeArrowheads="1"/>
              </p:cNvSpPr>
              <p:nvPr/>
            </p:nvSpPr>
            <p:spPr bwMode="gray">
              <a:xfrm>
                <a:off x="6649535" y="6014527"/>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4" name="Rectangle 239"/>
              <p:cNvSpPr>
                <a:spLocks noChangeArrowheads="1"/>
              </p:cNvSpPr>
              <p:nvPr/>
            </p:nvSpPr>
            <p:spPr bwMode="gray">
              <a:xfrm>
                <a:off x="6649535" y="6351079"/>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5" name="Freeform 240"/>
              <p:cNvSpPr>
                <a:spLocks/>
              </p:cNvSpPr>
              <p:nvPr/>
            </p:nvSpPr>
            <p:spPr bwMode="gray">
              <a:xfrm>
                <a:off x="6725334"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6" name="Freeform 241"/>
              <p:cNvSpPr>
                <a:spLocks/>
              </p:cNvSpPr>
              <p:nvPr/>
            </p:nvSpPr>
            <p:spPr bwMode="gray">
              <a:xfrm>
                <a:off x="6976991"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7" name="Freeform 242"/>
              <p:cNvSpPr>
                <a:spLocks/>
              </p:cNvSpPr>
              <p:nvPr/>
            </p:nvSpPr>
            <p:spPr bwMode="gray">
              <a:xfrm>
                <a:off x="7225615"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8" name="Freeform 243"/>
              <p:cNvSpPr>
                <a:spLocks/>
              </p:cNvSpPr>
              <p:nvPr/>
            </p:nvSpPr>
            <p:spPr bwMode="gray">
              <a:xfrm>
                <a:off x="6725334"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9" name="Freeform 244"/>
              <p:cNvSpPr>
                <a:spLocks/>
              </p:cNvSpPr>
              <p:nvPr/>
            </p:nvSpPr>
            <p:spPr bwMode="gray">
              <a:xfrm>
                <a:off x="6976991"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0" name="Freeform 245"/>
              <p:cNvSpPr>
                <a:spLocks/>
              </p:cNvSpPr>
              <p:nvPr/>
            </p:nvSpPr>
            <p:spPr bwMode="gray">
              <a:xfrm>
                <a:off x="7225615"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1" name="Rectangle 246"/>
              <p:cNvSpPr>
                <a:spLocks noChangeArrowheads="1"/>
              </p:cNvSpPr>
              <p:nvPr/>
            </p:nvSpPr>
            <p:spPr bwMode="gray">
              <a:xfrm>
                <a:off x="7443919" y="5562758"/>
                <a:ext cx="245593" cy="3638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2" name="Rectangle 247"/>
              <p:cNvSpPr>
                <a:spLocks noChangeArrowheads="1"/>
              </p:cNvSpPr>
              <p:nvPr/>
            </p:nvSpPr>
            <p:spPr bwMode="gray">
              <a:xfrm>
                <a:off x="7134655" y="6529968"/>
                <a:ext cx="124313" cy="23346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3" name="Rectangle 248"/>
              <p:cNvSpPr>
                <a:spLocks noChangeArrowheads="1"/>
              </p:cNvSpPr>
              <p:nvPr/>
            </p:nvSpPr>
            <p:spPr bwMode="gray">
              <a:xfrm>
                <a:off x="6855711" y="6608800"/>
                <a:ext cx="17888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4" name="Rectangle 249"/>
              <p:cNvSpPr>
                <a:spLocks noChangeArrowheads="1"/>
              </p:cNvSpPr>
              <p:nvPr/>
            </p:nvSpPr>
            <p:spPr bwMode="gray">
              <a:xfrm>
                <a:off x="6855711" y="6608800"/>
                <a:ext cx="17888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5" name="Rectangle 250"/>
              <p:cNvSpPr>
                <a:spLocks noChangeArrowheads="1"/>
              </p:cNvSpPr>
              <p:nvPr/>
            </p:nvSpPr>
            <p:spPr bwMode="gray">
              <a:xfrm>
                <a:off x="6719270" y="6608800"/>
                <a:ext cx="14856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6" name="Rectangle 251"/>
              <p:cNvSpPr>
                <a:spLocks noChangeArrowheads="1"/>
              </p:cNvSpPr>
              <p:nvPr/>
            </p:nvSpPr>
            <p:spPr bwMode="gray">
              <a:xfrm>
                <a:off x="6719270" y="6608800"/>
                <a:ext cx="14856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7" name="Freeform 252"/>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8" name="Freeform 253"/>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9" name="Rectangle 254"/>
              <p:cNvSpPr>
                <a:spLocks noChangeArrowheads="1"/>
              </p:cNvSpPr>
              <p:nvPr/>
            </p:nvSpPr>
            <p:spPr bwMode="gray">
              <a:xfrm>
                <a:off x="6970927"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0" name="Rectangle 255"/>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1" name="Rectangle 256"/>
              <p:cNvSpPr>
                <a:spLocks noChangeArrowheads="1"/>
              </p:cNvSpPr>
              <p:nvPr/>
            </p:nvSpPr>
            <p:spPr bwMode="gray">
              <a:xfrm>
                <a:off x="6843583"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2" name="Rectangle 257"/>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3" name="Rectangle 258"/>
              <p:cNvSpPr>
                <a:spLocks noChangeArrowheads="1"/>
              </p:cNvSpPr>
              <p:nvPr/>
            </p:nvSpPr>
            <p:spPr bwMode="gray">
              <a:xfrm>
                <a:off x="6719270" y="6572416"/>
                <a:ext cx="48512"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4" name="Rectangle 259"/>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5" name="Rectangle 260"/>
              <p:cNvSpPr>
                <a:spLocks noChangeArrowheads="1"/>
              </p:cNvSpPr>
              <p:nvPr/>
            </p:nvSpPr>
            <p:spPr bwMode="gray">
              <a:xfrm>
                <a:off x="6588895" y="6572416"/>
                <a:ext cx="54576"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6" name="Rectangle 261"/>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7" name="Freeform 262"/>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8" name="Freeform 263"/>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9" name="Freeform 264"/>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0" name="Freeform 265"/>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1" name="Freeform 266"/>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2" name="Freeform 267"/>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3" name="Freeform 268"/>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4" name="Freeform 269"/>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5" name="Rectangle 270"/>
              <p:cNvSpPr>
                <a:spLocks noChangeArrowheads="1"/>
              </p:cNvSpPr>
              <p:nvPr/>
            </p:nvSpPr>
            <p:spPr bwMode="gray">
              <a:xfrm>
                <a:off x="8262560" y="4701669"/>
                <a:ext cx="397193" cy="2061762"/>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6" name="Freeform 271"/>
              <p:cNvSpPr>
                <a:spLocks/>
              </p:cNvSpPr>
              <p:nvPr/>
            </p:nvSpPr>
            <p:spPr bwMode="gray">
              <a:xfrm>
                <a:off x="7571264" y="4701669"/>
                <a:ext cx="691296" cy="2061762"/>
              </a:xfrm>
              <a:custGeom>
                <a:avLst/>
                <a:gdLst>
                  <a:gd name="T0" fmla="*/ 228 w 228"/>
                  <a:gd name="T1" fmla="*/ 651 h 680"/>
                  <a:gd name="T2" fmla="*/ 228 w 228"/>
                  <a:gd name="T3" fmla="*/ 0 h 680"/>
                  <a:gd name="T4" fmla="*/ 0 w 228"/>
                  <a:gd name="T5" fmla="*/ 0 h 680"/>
                  <a:gd name="T6" fmla="*/ 0 w 228"/>
                  <a:gd name="T7" fmla="*/ 651 h 680"/>
                  <a:gd name="T8" fmla="*/ 0 w 228"/>
                  <a:gd name="T9" fmla="*/ 658 h 680"/>
                  <a:gd name="T10" fmla="*/ 0 w 228"/>
                  <a:gd name="T11" fmla="*/ 680 h 680"/>
                  <a:gd name="T12" fmla="*/ 228 w 228"/>
                  <a:gd name="T13" fmla="*/ 680 h 680"/>
                  <a:gd name="T14" fmla="*/ 228 w 228"/>
                  <a:gd name="T15" fmla="*/ 651 h 680"/>
                  <a:gd name="T16" fmla="*/ 228 w 228"/>
                  <a:gd name="T17" fmla="*/ 651 h 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680">
                    <a:moveTo>
                      <a:pt x="228" y="651"/>
                    </a:moveTo>
                    <a:lnTo>
                      <a:pt x="228" y="0"/>
                    </a:lnTo>
                    <a:lnTo>
                      <a:pt x="0" y="0"/>
                    </a:lnTo>
                    <a:lnTo>
                      <a:pt x="0" y="651"/>
                    </a:lnTo>
                    <a:lnTo>
                      <a:pt x="0" y="658"/>
                    </a:lnTo>
                    <a:lnTo>
                      <a:pt x="0" y="680"/>
                    </a:lnTo>
                    <a:lnTo>
                      <a:pt x="228" y="680"/>
                    </a:lnTo>
                    <a:lnTo>
                      <a:pt x="228" y="651"/>
                    </a:lnTo>
                    <a:lnTo>
                      <a:pt x="228" y="651"/>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7" name="Rectangle 272"/>
              <p:cNvSpPr>
                <a:spLocks noChangeArrowheads="1"/>
              </p:cNvSpPr>
              <p:nvPr/>
            </p:nvSpPr>
            <p:spPr bwMode="gray">
              <a:xfrm>
                <a:off x="7941168" y="5332326"/>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8" name="Rectangle 273"/>
              <p:cNvSpPr>
                <a:spLocks noChangeArrowheads="1"/>
              </p:cNvSpPr>
              <p:nvPr/>
            </p:nvSpPr>
            <p:spPr bwMode="gray">
              <a:xfrm>
                <a:off x="7795632"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9" name="Rectangle 274"/>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0" name="Rectangle 275"/>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1" name="Freeform 276"/>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2" name="Freeform 277"/>
              <p:cNvSpPr>
                <a:spLocks/>
              </p:cNvSpPr>
              <p:nvPr/>
            </p:nvSpPr>
            <p:spPr bwMode="gray">
              <a:xfrm>
                <a:off x="8292880" y="4471237"/>
                <a:ext cx="269849" cy="230432"/>
              </a:xfrm>
              <a:custGeom>
                <a:avLst/>
                <a:gdLst>
                  <a:gd name="T0" fmla="*/ 0 w 89"/>
                  <a:gd name="T1" fmla="*/ 0 h 76"/>
                  <a:gd name="T2" fmla="*/ 42 w 89"/>
                  <a:gd name="T3" fmla="*/ 0 h 76"/>
                  <a:gd name="T4" fmla="*/ 89 w 89"/>
                  <a:gd name="T5" fmla="*/ 76 h 76"/>
                  <a:gd name="T6" fmla="*/ 0 w 89"/>
                  <a:gd name="T7" fmla="*/ 76 h 76"/>
                  <a:gd name="T8" fmla="*/ 0 w 89"/>
                  <a:gd name="T9" fmla="*/ 0 h 76"/>
                </a:gdLst>
                <a:ahLst/>
                <a:cxnLst>
                  <a:cxn ang="0">
                    <a:pos x="T0" y="T1"/>
                  </a:cxn>
                  <a:cxn ang="0">
                    <a:pos x="T2" y="T3"/>
                  </a:cxn>
                  <a:cxn ang="0">
                    <a:pos x="T4" y="T5"/>
                  </a:cxn>
                  <a:cxn ang="0">
                    <a:pos x="T6" y="T7"/>
                  </a:cxn>
                  <a:cxn ang="0">
                    <a:pos x="T8" y="T9"/>
                  </a:cxn>
                </a:cxnLst>
                <a:rect l="0" t="0" r="r" b="b"/>
                <a:pathLst>
                  <a:path w="89" h="76">
                    <a:moveTo>
                      <a:pt x="0" y="0"/>
                    </a:moveTo>
                    <a:lnTo>
                      <a:pt x="42" y="0"/>
                    </a:lnTo>
                    <a:lnTo>
                      <a:pt x="89" y="76"/>
                    </a:lnTo>
                    <a:lnTo>
                      <a:pt x="0" y="76"/>
                    </a:ln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3" name="Freeform 278"/>
              <p:cNvSpPr>
                <a:spLocks/>
              </p:cNvSpPr>
              <p:nvPr/>
            </p:nvSpPr>
            <p:spPr bwMode="gray">
              <a:xfrm>
                <a:off x="7522752" y="4701669"/>
                <a:ext cx="761033" cy="127344"/>
              </a:xfrm>
              <a:custGeom>
                <a:avLst/>
                <a:gdLst>
                  <a:gd name="T0" fmla="*/ 285 w 285"/>
                  <a:gd name="T1" fmla="*/ 0 h 48"/>
                  <a:gd name="T2" fmla="*/ 15 w 285"/>
                  <a:gd name="T3" fmla="*/ 0 h 48"/>
                  <a:gd name="T4" fmla="*/ 0 w 285"/>
                  <a:gd name="T5" fmla="*/ 15 h 48"/>
                  <a:gd name="T6" fmla="*/ 0 w 285"/>
                  <a:gd name="T7" fmla="*/ 33 h 48"/>
                  <a:gd name="T8" fmla="*/ 15 w 285"/>
                  <a:gd name="T9" fmla="*/ 48 h 48"/>
                  <a:gd name="T10" fmla="*/ 285 w 285"/>
                  <a:gd name="T11" fmla="*/ 48 h 48"/>
                  <a:gd name="T12" fmla="*/ 285 w 285"/>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85" h="48">
                    <a:moveTo>
                      <a:pt x="285" y="0"/>
                    </a:moveTo>
                    <a:cubicBezTo>
                      <a:pt x="15" y="0"/>
                      <a:pt x="15" y="0"/>
                      <a:pt x="15" y="0"/>
                    </a:cubicBezTo>
                    <a:cubicBezTo>
                      <a:pt x="7" y="0"/>
                      <a:pt x="0" y="6"/>
                      <a:pt x="0" y="15"/>
                    </a:cubicBezTo>
                    <a:cubicBezTo>
                      <a:pt x="0" y="33"/>
                      <a:pt x="0" y="33"/>
                      <a:pt x="0" y="33"/>
                    </a:cubicBezTo>
                    <a:cubicBezTo>
                      <a:pt x="0" y="41"/>
                      <a:pt x="7" y="48"/>
                      <a:pt x="15" y="48"/>
                    </a:cubicBezTo>
                    <a:cubicBezTo>
                      <a:pt x="285" y="48"/>
                      <a:pt x="285" y="48"/>
                      <a:pt x="285" y="48"/>
                    </a:cubicBezTo>
                    <a:lnTo>
                      <a:pt x="28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4" name="Freeform 279"/>
              <p:cNvSpPr>
                <a:spLocks/>
              </p:cNvSpPr>
              <p:nvPr/>
            </p:nvSpPr>
            <p:spPr bwMode="gray">
              <a:xfrm>
                <a:off x="8283783" y="4701669"/>
                <a:ext cx="418416" cy="127344"/>
              </a:xfrm>
              <a:custGeom>
                <a:avLst/>
                <a:gdLst>
                  <a:gd name="T0" fmla="*/ 142 w 157"/>
                  <a:gd name="T1" fmla="*/ 0 h 48"/>
                  <a:gd name="T2" fmla="*/ 0 w 157"/>
                  <a:gd name="T3" fmla="*/ 0 h 48"/>
                  <a:gd name="T4" fmla="*/ 0 w 157"/>
                  <a:gd name="T5" fmla="*/ 48 h 48"/>
                  <a:gd name="T6" fmla="*/ 142 w 157"/>
                  <a:gd name="T7" fmla="*/ 48 h 48"/>
                  <a:gd name="T8" fmla="*/ 157 w 157"/>
                  <a:gd name="T9" fmla="*/ 33 h 48"/>
                  <a:gd name="T10" fmla="*/ 157 w 157"/>
                  <a:gd name="T11" fmla="*/ 15 h 48"/>
                  <a:gd name="T12" fmla="*/ 142 w 157"/>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157" h="48">
                    <a:moveTo>
                      <a:pt x="142" y="0"/>
                    </a:moveTo>
                    <a:cubicBezTo>
                      <a:pt x="0" y="0"/>
                      <a:pt x="0" y="0"/>
                      <a:pt x="0" y="0"/>
                    </a:cubicBezTo>
                    <a:cubicBezTo>
                      <a:pt x="0" y="48"/>
                      <a:pt x="0" y="48"/>
                      <a:pt x="0" y="48"/>
                    </a:cubicBezTo>
                    <a:cubicBezTo>
                      <a:pt x="142" y="48"/>
                      <a:pt x="142" y="48"/>
                      <a:pt x="142" y="48"/>
                    </a:cubicBezTo>
                    <a:cubicBezTo>
                      <a:pt x="151" y="48"/>
                      <a:pt x="157" y="41"/>
                      <a:pt x="157" y="33"/>
                    </a:cubicBezTo>
                    <a:cubicBezTo>
                      <a:pt x="157" y="15"/>
                      <a:pt x="157" y="15"/>
                      <a:pt x="157" y="15"/>
                    </a:cubicBezTo>
                    <a:cubicBezTo>
                      <a:pt x="157" y="6"/>
                      <a:pt x="151" y="0"/>
                      <a:pt x="142"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5" name="Freeform 280"/>
              <p:cNvSpPr>
                <a:spLocks/>
              </p:cNvSpPr>
              <p:nvPr/>
            </p:nvSpPr>
            <p:spPr bwMode="gray">
              <a:xfrm>
                <a:off x="7650096"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6" name="Freeform 281"/>
              <p:cNvSpPr>
                <a:spLocks/>
              </p:cNvSpPr>
              <p:nvPr/>
            </p:nvSpPr>
            <p:spPr bwMode="gray">
              <a:xfrm>
                <a:off x="7795632"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7" name="Freeform 282"/>
              <p:cNvSpPr>
                <a:spLocks/>
              </p:cNvSpPr>
              <p:nvPr/>
            </p:nvSpPr>
            <p:spPr bwMode="gray">
              <a:xfrm>
                <a:off x="7941168" y="4829013"/>
                <a:ext cx="100057"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8" name="Freeform 283"/>
              <p:cNvSpPr>
                <a:spLocks/>
              </p:cNvSpPr>
              <p:nvPr/>
            </p:nvSpPr>
            <p:spPr bwMode="gray">
              <a:xfrm>
                <a:off x="8089735"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9" name="Rectangle 284"/>
              <p:cNvSpPr>
                <a:spLocks noChangeArrowheads="1"/>
              </p:cNvSpPr>
              <p:nvPr/>
            </p:nvSpPr>
            <p:spPr bwMode="gray">
              <a:xfrm>
                <a:off x="7795632"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0" name="Rectangle 285"/>
              <p:cNvSpPr>
                <a:spLocks noChangeArrowheads="1"/>
              </p:cNvSpPr>
              <p:nvPr/>
            </p:nvSpPr>
            <p:spPr bwMode="gray">
              <a:xfrm>
                <a:off x="7941168" y="5502118"/>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1" name="Rectangle 286"/>
              <p:cNvSpPr>
                <a:spLocks noChangeArrowheads="1"/>
              </p:cNvSpPr>
              <p:nvPr/>
            </p:nvSpPr>
            <p:spPr bwMode="gray">
              <a:xfrm>
                <a:off x="8089735"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2" name="Rectangle 287"/>
              <p:cNvSpPr>
                <a:spLocks noChangeArrowheads="1"/>
              </p:cNvSpPr>
              <p:nvPr/>
            </p:nvSpPr>
            <p:spPr bwMode="gray">
              <a:xfrm>
                <a:off x="8089735"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3" name="Rectangle 288"/>
              <p:cNvSpPr>
                <a:spLocks noChangeArrowheads="1"/>
              </p:cNvSpPr>
              <p:nvPr/>
            </p:nvSpPr>
            <p:spPr bwMode="gray">
              <a:xfrm>
                <a:off x="7795632"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4" name="Rectangle 289"/>
              <p:cNvSpPr>
                <a:spLocks noChangeArrowheads="1"/>
              </p:cNvSpPr>
              <p:nvPr/>
            </p:nvSpPr>
            <p:spPr bwMode="gray">
              <a:xfrm>
                <a:off x="7941168" y="5668879"/>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5" name="Rectangle 290"/>
              <p:cNvSpPr>
                <a:spLocks noChangeArrowheads="1"/>
              </p:cNvSpPr>
              <p:nvPr/>
            </p:nvSpPr>
            <p:spPr bwMode="gray">
              <a:xfrm>
                <a:off x="8089735"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6" name="Rectangle 291"/>
              <p:cNvSpPr>
                <a:spLocks noChangeArrowheads="1"/>
              </p:cNvSpPr>
              <p:nvPr/>
            </p:nvSpPr>
            <p:spPr bwMode="gray">
              <a:xfrm>
                <a:off x="8089735" y="5668879"/>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7" name="Rectangle 292"/>
              <p:cNvSpPr>
                <a:spLocks noChangeArrowheads="1"/>
              </p:cNvSpPr>
              <p:nvPr/>
            </p:nvSpPr>
            <p:spPr bwMode="gray">
              <a:xfrm>
                <a:off x="7795632"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8" name="Rectangle 293"/>
              <p:cNvSpPr>
                <a:spLocks noChangeArrowheads="1"/>
              </p:cNvSpPr>
              <p:nvPr/>
            </p:nvSpPr>
            <p:spPr bwMode="gray">
              <a:xfrm>
                <a:off x="7941168" y="5838671"/>
                <a:ext cx="100057"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9" name="Rectangle 294"/>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0" name="Rectangle 295"/>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1" name="Rectangle 296"/>
              <p:cNvSpPr>
                <a:spLocks noChangeArrowheads="1"/>
              </p:cNvSpPr>
              <p:nvPr/>
            </p:nvSpPr>
            <p:spPr bwMode="gray">
              <a:xfrm>
                <a:off x="7795632"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2" name="Rectangle 297"/>
              <p:cNvSpPr>
                <a:spLocks noChangeArrowheads="1"/>
              </p:cNvSpPr>
              <p:nvPr/>
            </p:nvSpPr>
            <p:spPr bwMode="gray">
              <a:xfrm>
                <a:off x="7941168" y="6008463"/>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3" name="Rectangle 298"/>
              <p:cNvSpPr>
                <a:spLocks noChangeArrowheads="1"/>
              </p:cNvSpPr>
              <p:nvPr/>
            </p:nvSpPr>
            <p:spPr bwMode="gray">
              <a:xfrm>
                <a:off x="8089735"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4" name="Rectangle 299"/>
              <p:cNvSpPr>
                <a:spLocks noChangeArrowheads="1"/>
              </p:cNvSpPr>
              <p:nvPr/>
            </p:nvSpPr>
            <p:spPr bwMode="gray">
              <a:xfrm>
                <a:off x="8089735" y="6008463"/>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5" name="Rectangle 300"/>
              <p:cNvSpPr>
                <a:spLocks noChangeArrowheads="1"/>
              </p:cNvSpPr>
              <p:nvPr/>
            </p:nvSpPr>
            <p:spPr bwMode="gray">
              <a:xfrm>
                <a:off x="7795632"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6" name="Rectangle 301"/>
              <p:cNvSpPr>
                <a:spLocks noChangeArrowheads="1"/>
              </p:cNvSpPr>
              <p:nvPr/>
            </p:nvSpPr>
            <p:spPr bwMode="gray">
              <a:xfrm>
                <a:off x="7941168" y="6175222"/>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7" name="Rectangle 302"/>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8" name="Rectangle 303"/>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9" name="Rectangle 304"/>
              <p:cNvSpPr>
                <a:spLocks noChangeArrowheads="1"/>
              </p:cNvSpPr>
              <p:nvPr/>
            </p:nvSpPr>
            <p:spPr bwMode="gray">
              <a:xfrm>
                <a:off x="7650096" y="5332326"/>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0" name="Rectangle 305"/>
              <p:cNvSpPr>
                <a:spLocks noChangeArrowheads="1"/>
              </p:cNvSpPr>
              <p:nvPr/>
            </p:nvSpPr>
            <p:spPr bwMode="gray">
              <a:xfrm>
                <a:off x="7650096"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1" name="Rectangle 306"/>
              <p:cNvSpPr>
                <a:spLocks noChangeArrowheads="1"/>
              </p:cNvSpPr>
              <p:nvPr/>
            </p:nvSpPr>
            <p:spPr bwMode="gray">
              <a:xfrm>
                <a:off x="7650096"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2" name="Rectangle 307"/>
              <p:cNvSpPr>
                <a:spLocks noChangeArrowheads="1"/>
              </p:cNvSpPr>
              <p:nvPr/>
            </p:nvSpPr>
            <p:spPr bwMode="gray">
              <a:xfrm>
                <a:off x="7650096"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3" name="Rectangle 308"/>
              <p:cNvSpPr>
                <a:spLocks noChangeArrowheads="1"/>
              </p:cNvSpPr>
              <p:nvPr/>
            </p:nvSpPr>
            <p:spPr bwMode="gray">
              <a:xfrm>
                <a:off x="7650096"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4" name="Rectangle 309"/>
              <p:cNvSpPr>
                <a:spLocks noChangeArrowheads="1"/>
              </p:cNvSpPr>
              <p:nvPr/>
            </p:nvSpPr>
            <p:spPr bwMode="gray">
              <a:xfrm>
                <a:off x="7650096"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5" name="Rectangle 310"/>
              <p:cNvSpPr>
                <a:spLocks noChangeArrowheads="1"/>
              </p:cNvSpPr>
              <p:nvPr/>
            </p:nvSpPr>
            <p:spPr bwMode="gray">
              <a:xfrm>
                <a:off x="7650096"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6" name="Rectangle 311"/>
              <p:cNvSpPr>
                <a:spLocks noChangeArrowheads="1"/>
              </p:cNvSpPr>
              <p:nvPr/>
            </p:nvSpPr>
            <p:spPr bwMode="gray">
              <a:xfrm>
                <a:off x="8089735"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7" name="Rectangle 312"/>
              <p:cNvSpPr>
                <a:spLocks noChangeArrowheads="1"/>
              </p:cNvSpPr>
              <p:nvPr/>
            </p:nvSpPr>
            <p:spPr bwMode="gray">
              <a:xfrm>
                <a:off x="7795632" y="6341983"/>
                <a:ext cx="245593"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8" name="Freeform 313"/>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9" name="Rectangle 314"/>
              <p:cNvSpPr>
                <a:spLocks noChangeArrowheads="1"/>
              </p:cNvSpPr>
              <p:nvPr/>
            </p:nvSpPr>
            <p:spPr bwMode="gray">
              <a:xfrm>
                <a:off x="9323761" y="6041814"/>
                <a:ext cx="397193" cy="72161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0" name="Rectangle 315"/>
              <p:cNvSpPr>
                <a:spLocks noChangeArrowheads="1"/>
              </p:cNvSpPr>
              <p:nvPr/>
            </p:nvSpPr>
            <p:spPr bwMode="gray">
              <a:xfrm>
                <a:off x="8632464" y="6041814"/>
                <a:ext cx="691296" cy="721617"/>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1" name="Rectangle 316"/>
              <p:cNvSpPr>
                <a:spLocks noChangeArrowheads="1"/>
              </p:cNvSpPr>
              <p:nvPr/>
            </p:nvSpPr>
            <p:spPr bwMode="gray">
              <a:xfrm>
                <a:off x="9002369"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2" name="Rectangle 317"/>
              <p:cNvSpPr>
                <a:spLocks noChangeArrowheads="1"/>
              </p:cNvSpPr>
              <p:nvPr/>
            </p:nvSpPr>
            <p:spPr bwMode="gray">
              <a:xfrm>
                <a:off x="8856832"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3" name="Rectangle 318"/>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4" name="Rectangle 319"/>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5" name="Freeform 320"/>
              <p:cNvSpPr>
                <a:spLocks/>
              </p:cNvSpPr>
              <p:nvPr/>
            </p:nvSpPr>
            <p:spPr bwMode="gray">
              <a:xfrm>
                <a:off x="8586983" y="6041814"/>
                <a:ext cx="770129" cy="87927"/>
              </a:xfrm>
              <a:custGeom>
                <a:avLst/>
                <a:gdLst>
                  <a:gd name="T0" fmla="*/ 0 w 290"/>
                  <a:gd name="T1" fmla="*/ 0 h 33"/>
                  <a:gd name="T2" fmla="*/ 0 w 290"/>
                  <a:gd name="T3" fmla="*/ 18 h 33"/>
                  <a:gd name="T4" fmla="*/ 15 w 290"/>
                  <a:gd name="T5" fmla="*/ 33 h 33"/>
                  <a:gd name="T6" fmla="*/ 280 w 290"/>
                  <a:gd name="T7" fmla="*/ 33 h 33"/>
                  <a:gd name="T8" fmla="*/ 290 w 290"/>
                  <a:gd name="T9" fmla="*/ 23 h 33"/>
                  <a:gd name="T10" fmla="*/ 290 w 290"/>
                  <a:gd name="T11" fmla="*/ 0 h 33"/>
                  <a:gd name="T12" fmla="*/ 0 w 29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290" h="33">
                    <a:moveTo>
                      <a:pt x="0" y="0"/>
                    </a:moveTo>
                    <a:cubicBezTo>
                      <a:pt x="0" y="18"/>
                      <a:pt x="0" y="18"/>
                      <a:pt x="0" y="18"/>
                    </a:cubicBezTo>
                    <a:cubicBezTo>
                      <a:pt x="0" y="26"/>
                      <a:pt x="7" y="33"/>
                      <a:pt x="15" y="33"/>
                    </a:cubicBezTo>
                    <a:cubicBezTo>
                      <a:pt x="280" y="33"/>
                      <a:pt x="280" y="33"/>
                      <a:pt x="280" y="33"/>
                    </a:cubicBezTo>
                    <a:cubicBezTo>
                      <a:pt x="285" y="33"/>
                      <a:pt x="290" y="28"/>
                      <a:pt x="290" y="23"/>
                    </a:cubicBezTo>
                    <a:cubicBezTo>
                      <a:pt x="290" y="0"/>
                      <a:pt x="290" y="0"/>
                      <a:pt x="290" y="0"/>
                    </a:cubicBezTo>
                    <a:lnTo>
                      <a:pt x="0"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6" name="Freeform 321"/>
              <p:cNvSpPr>
                <a:spLocks/>
              </p:cNvSpPr>
              <p:nvPr/>
            </p:nvSpPr>
            <p:spPr bwMode="gray">
              <a:xfrm>
                <a:off x="9414721" y="6041814"/>
                <a:ext cx="351712" cy="87927"/>
              </a:xfrm>
              <a:custGeom>
                <a:avLst/>
                <a:gdLst>
                  <a:gd name="T0" fmla="*/ 0 w 133"/>
                  <a:gd name="T1" fmla="*/ 0 h 33"/>
                  <a:gd name="T2" fmla="*/ 0 w 133"/>
                  <a:gd name="T3" fmla="*/ 33 h 33"/>
                  <a:gd name="T4" fmla="*/ 117 w 133"/>
                  <a:gd name="T5" fmla="*/ 33 h 33"/>
                  <a:gd name="T6" fmla="*/ 133 w 133"/>
                  <a:gd name="T7" fmla="*/ 18 h 33"/>
                  <a:gd name="T8" fmla="*/ 133 w 133"/>
                  <a:gd name="T9" fmla="*/ 0 h 33"/>
                  <a:gd name="T10" fmla="*/ 0 w 133"/>
                  <a:gd name="T11" fmla="*/ 0 h 33"/>
                </a:gdLst>
                <a:ahLst/>
                <a:cxnLst>
                  <a:cxn ang="0">
                    <a:pos x="T0" y="T1"/>
                  </a:cxn>
                  <a:cxn ang="0">
                    <a:pos x="T2" y="T3"/>
                  </a:cxn>
                  <a:cxn ang="0">
                    <a:pos x="T4" y="T5"/>
                  </a:cxn>
                  <a:cxn ang="0">
                    <a:pos x="T6" y="T7"/>
                  </a:cxn>
                  <a:cxn ang="0">
                    <a:pos x="T8" y="T9"/>
                  </a:cxn>
                  <a:cxn ang="0">
                    <a:pos x="T10" y="T11"/>
                  </a:cxn>
                </a:cxnLst>
                <a:rect l="0" t="0" r="r" b="b"/>
                <a:pathLst>
                  <a:path w="133" h="33">
                    <a:moveTo>
                      <a:pt x="0" y="0"/>
                    </a:moveTo>
                    <a:cubicBezTo>
                      <a:pt x="0" y="33"/>
                      <a:pt x="0" y="33"/>
                      <a:pt x="0" y="33"/>
                    </a:cubicBezTo>
                    <a:cubicBezTo>
                      <a:pt x="117" y="33"/>
                      <a:pt x="117" y="33"/>
                      <a:pt x="117" y="33"/>
                    </a:cubicBezTo>
                    <a:cubicBezTo>
                      <a:pt x="126" y="33"/>
                      <a:pt x="133" y="26"/>
                      <a:pt x="133" y="18"/>
                    </a:cubicBezTo>
                    <a:cubicBezTo>
                      <a:pt x="133" y="0"/>
                      <a:pt x="133" y="0"/>
                      <a:pt x="133" y="0"/>
                    </a:cubicBez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7" name="Rectangle 322"/>
              <p:cNvSpPr>
                <a:spLocks noChangeArrowheads="1"/>
              </p:cNvSpPr>
              <p:nvPr/>
            </p:nvSpPr>
            <p:spPr bwMode="gray">
              <a:xfrm>
                <a:off x="8856832"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8" name="Rectangle 323"/>
              <p:cNvSpPr>
                <a:spLocks noChangeArrowheads="1"/>
              </p:cNvSpPr>
              <p:nvPr/>
            </p:nvSpPr>
            <p:spPr bwMode="gray">
              <a:xfrm>
                <a:off x="9002369"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9" name="Rectangle 324"/>
              <p:cNvSpPr>
                <a:spLocks noChangeArrowheads="1"/>
              </p:cNvSpPr>
              <p:nvPr/>
            </p:nvSpPr>
            <p:spPr bwMode="gray">
              <a:xfrm>
                <a:off x="871129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0" name="Rectangle 325"/>
              <p:cNvSpPr>
                <a:spLocks noChangeArrowheads="1"/>
              </p:cNvSpPr>
              <p:nvPr/>
            </p:nvSpPr>
            <p:spPr bwMode="gray">
              <a:xfrm>
                <a:off x="8893217" y="6526935"/>
                <a:ext cx="172825" cy="236496"/>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1" name="Rectangle 326"/>
              <p:cNvSpPr>
                <a:spLocks noChangeArrowheads="1"/>
              </p:cNvSpPr>
              <p:nvPr/>
            </p:nvSpPr>
            <p:spPr bwMode="gray">
              <a:xfrm>
                <a:off x="915093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2" name="Rectangle 327"/>
              <p:cNvSpPr>
                <a:spLocks noChangeArrowheads="1"/>
              </p:cNvSpPr>
              <p:nvPr/>
            </p:nvSpPr>
            <p:spPr bwMode="gray">
              <a:xfrm>
                <a:off x="871129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3" name="Freeform 328"/>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4" name="Freeform 329"/>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5" name="Freeform 330"/>
              <p:cNvSpPr>
                <a:spLocks/>
              </p:cNvSpPr>
              <p:nvPr/>
            </p:nvSpPr>
            <p:spPr bwMode="gray">
              <a:xfrm>
                <a:off x="9381368" y="5865958"/>
                <a:ext cx="385065" cy="175856"/>
              </a:xfrm>
              <a:custGeom>
                <a:avLst/>
                <a:gdLst>
                  <a:gd name="T0" fmla="*/ 0 w 127"/>
                  <a:gd name="T1" fmla="*/ 58 h 58"/>
                  <a:gd name="T2" fmla="*/ 0 w 127"/>
                  <a:gd name="T3" fmla="*/ 0 h 58"/>
                  <a:gd name="T4" fmla="*/ 67 w 127"/>
                  <a:gd name="T5" fmla="*/ 0 h 58"/>
                  <a:gd name="T6" fmla="*/ 127 w 127"/>
                  <a:gd name="T7" fmla="*/ 58 h 58"/>
                  <a:gd name="T8" fmla="*/ 0 w 127"/>
                  <a:gd name="T9" fmla="*/ 58 h 58"/>
                </a:gdLst>
                <a:ahLst/>
                <a:cxnLst>
                  <a:cxn ang="0">
                    <a:pos x="T0" y="T1"/>
                  </a:cxn>
                  <a:cxn ang="0">
                    <a:pos x="T2" y="T3"/>
                  </a:cxn>
                  <a:cxn ang="0">
                    <a:pos x="T4" y="T5"/>
                  </a:cxn>
                  <a:cxn ang="0">
                    <a:pos x="T6" y="T7"/>
                  </a:cxn>
                  <a:cxn ang="0">
                    <a:pos x="T8" y="T9"/>
                  </a:cxn>
                </a:cxnLst>
                <a:rect l="0" t="0" r="r" b="b"/>
                <a:pathLst>
                  <a:path w="127" h="58">
                    <a:moveTo>
                      <a:pt x="0" y="58"/>
                    </a:moveTo>
                    <a:lnTo>
                      <a:pt x="0" y="0"/>
                    </a:lnTo>
                    <a:lnTo>
                      <a:pt x="67" y="0"/>
                    </a:lnTo>
                    <a:lnTo>
                      <a:pt x="127" y="58"/>
                    </a:lnTo>
                    <a:lnTo>
                      <a:pt x="0" y="58"/>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6" name="Freeform 331"/>
              <p:cNvSpPr>
                <a:spLocks/>
              </p:cNvSpPr>
              <p:nvPr/>
            </p:nvSpPr>
            <p:spPr bwMode="gray">
              <a:xfrm>
                <a:off x="9381368" y="5865958"/>
                <a:ext cx="385065" cy="175856"/>
              </a:xfrm>
              <a:custGeom>
                <a:avLst/>
                <a:gdLst>
                  <a:gd name="T0" fmla="*/ 67 w 127"/>
                  <a:gd name="T1" fmla="*/ 0 h 58"/>
                  <a:gd name="T2" fmla="*/ 0 w 127"/>
                  <a:gd name="T3" fmla="*/ 0 h 58"/>
                  <a:gd name="T4" fmla="*/ 0 w 127"/>
                  <a:gd name="T5" fmla="*/ 58 h 58"/>
                  <a:gd name="T6" fmla="*/ 127 w 127"/>
                  <a:gd name="T7" fmla="*/ 58 h 58"/>
                  <a:gd name="T8" fmla="*/ 67 w 127"/>
                  <a:gd name="T9" fmla="*/ 0 h 58"/>
                </a:gdLst>
                <a:ahLst/>
                <a:cxnLst>
                  <a:cxn ang="0">
                    <a:pos x="T0" y="T1"/>
                  </a:cxn>
                  <a:cxn ang="0">
                    <a:pos x="T2" y="T3"/>
                  </a:cxn>
                  <a:cxn ang="0">
                    <a:pos x="T4" y="T5"/>
                  </a:cxn>
                  <a:cxn ang="0">
                    <a:pos x="T6" y="T7"/>
                  </a:cxn>
                  <a:cxn ang="0">
                    <a:pos x="T8" y="T9"/>
                  </a:cxn>
                </a:cxnLst>
                <a:rect l="0" t="0" r="r" b="b"/>
                <a:pathLst>
                  <a:path w="127" h="58">
                    <a:moveTo>
                      <a:pt x="67" y="0"/>
                    </a:moveTo>
                    <a:lnTo>
                      <a:pt x="0" y="0"/>
                    </a:lnTo>
                    <a:lnTo>
                      <a:pt x="0" y="58"/>
                    </a:lnTo>
                    <a:lnTo>
                      <a:pt x="127" y="58"/>
                    </a:lnTo>
                    <a:lnTo>
                      <a:pt x="67" y="0"/>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7" name="Rectangle 332"/>
              <p:cNvSpPr>
                <a:spLocks noChangeArrowheads="1"/>
              </p:cNvSpPr>
              <p:nvPr/>
            </p:nvSpPr>
            <p:spPr bwMode="gray">
              <a:xfrm>
                <a:off x="8365648" y="5365679"/>
                <a:ext cx="209209" cy="436608"/>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8" name="Rectangle 333"/>
              <p:cNvSpPr>
                <a:spLocks noChangeArrowheads="1"/>
              </p:cNvSpPr>
              <p:nvPr/>
            </p:nvSpPr>
            <p:spPr bwMode="gray">
              <a:xfrm>
                <a:off x="10703321" y="3895156"/>
                <a:ext cx="3033" cy="303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9" name="Freeform 334"/>
              <p:cNvSpPr>
                <a:spLocks/>
              </p:cNvSpPr>
              <p:nvPr/>
            </p:nvSpPr>
            <p:spPr bwMode="gray">
              <a:xfrm>
                <a:off x="8911409" y="4216549"/>
                <a:ext cx="1570577" cy="1394721"/>
              </a:xfrm>
              <a:custGeom>
                <a:avLst/>
                <a:gdLst>
                  <a:gd name="T0" fmla="*/ 162 w 590"/>
                  <a:gd name="T1" fmla="*/ 526 h 526"/>
                  <a:gd name="T2" fmla="*/ 0 w 590"/>
                  <a:gd name="T3" fmla="*/ 526 h 526"/>
                  <a:gd name="T4" fmla="*/ 0 w 590"/>
                  <a:gd name="T5" fmla="*/ 514 h 526"/>
                  <a:gd name="T6" fmla="*/ 162 w 590"/>
                  <a:gd name="T7" fmla="*/ 514 h 526"/>
                  <a:gd name="T8" fmla="*/ 241 w 590"/>
                  <a:gd name="T9" fmla="*/ 434 h 526"/>
                  <a:gd name="T10" fmla="*/ 241 w 590"/>
                  <a:gd name="T11" fmla="*/ 283 h 526"/>
                  <a:gd name="T12" fmla="*/ 333 w 590"/>
                  <a:gd name="T13" fmla="*/ 192 h 526"/>
                  <a:gd name="T14" fmla="*/ 499 w 590"/>
                  <a:gd name="T15" fmla="*/ 192 h 526"/>
                  <a:gd name="T16" fmla="*/ 578 w 590"/>
                  <a:gd name="T17" fmla="*/ 112 h 526"/>
                  <a:gd name="T18" fmla="*/ 578 w 590"/>
                  <a:gd name="T19" fmla="*/ 0 h 526"/>
                  <a:gd name="T20" fmla="*/ 590 w 590"/>
                  <a:gd name="T21" fmla="*/ 0 h 526"/>
                  <a:gd name="T22" fmla="*/ 590 w 590"/>
                  <a:gd name="T23" fmla="*/ 112 h 526"/>
                  <a:gd name="T24" fmla="*/ 499 w 590"/>
                  <a:gd name="T25" fmla="*/ 204 h 526"/>
                  <a:gd name="T26" fmla="*/ 333 w 590"/>
                  <a:gd name="T27" fmla="*/ 204 h 526"/>
                  <a:gd name="T28" fmla="*/ 253 w 590"/>
                  <a:gd name="T29" fmla="*/ 283 h 526"/>
                  <a:gd name="T30" fmla="*/ 253 w 590"/>
                  <a:gd name="T31" fmla="*/ 434 h 526"/>
                  <a:gd name="T32" fmla="*/ 162 w 590"/>
                  <a:gd name="T33" fmla="*/ 52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0" h="526">
                    <a:moveTo>
                      <a:pt x="162" y="526"/>
                    </a:moveTo>
                    <a:cubicBezTo>
                      <a:pt x="0" y="526"/>
                      <a:pt x="0" y="526"/>
                      <a:pt x="0" y="526"/>
                    </a:cubicBezTo>
                    <a:cubicBezTo>
                      <a:pt x="0" y="514"/>
                      <a:pt x="0" y="514"/>
                      <a:pt x="0" y="514"/>
                    </a:cubicBezTo>
                    <a:cubicBezTo>
                      <a:pt x="162" y="514"/>
                      <a:pt x="162" y="514"/>
                      <a:pt x="162" y="514"/>
                    </a:cubicBezTo>
                    <a:cubicBezTo>
                      <a:pt x="206" y="514"/>
                      <a:pt x="241" y="478"/>
                      <a:pt x="241" y="434"/>
                    </a:cubicBezTo>
                    <a:cubicBezTo>
                      <a:pt x="241" y="283"/>
                      <a:pt x="241" y="283"/>
                      <a:pt x="241" y="283"/>
                    </a:cubicBezTo>
                    <a:cubicBezTo>
                      <a:pt x="241" y="233"/>
                      <a:pt x="282" y="192"/>
                      <a:pt x="333" y="192"/>
                    </a:cubicBezTo>
                    <a:cubicBezTo>
                      <a:pt x="499" y="192"/>
                      <a:pt x="499" y="192"/>
                      <a:pt x="499" y="192"/>
                    </a:cubicBezTo>
                    <a:cubicBezTo>
                      <a:pt x="542" y="192"/>
                      <a:pt x="578" y="156"/>
                      <a:pt x="578" y="112"/>
                    </a:cubicBezTo>
                    <a:cubicBezTo>
                      <a:pt x="578" y="0"/>
                      <a:pt x="578" y="0"/>
                      <a:pt x="578" y="0"/>
                    </a:cubicBezTo>
                    <a:cubicBezTo>
                      <a:pt x="590" y="0"/>
                      <a:pt x="590" y="0"/>
                      <a:pt x="590" y="0"/>
                    </a:cubicBezTo>
                    <a:cubicBezTo>
                      <a:pt x="590" y="112"/>
                      <a:pt x="590" y="112"/>
                      <a:pt x="590" y="112"/>
                    </a:cubicBezTo>
                    <a:cubicBezTo>
                      <a:pt x="590" y="163"/>
                      <a:pt x="549" y="204"/>
                      <a:pt x="499" y="204"/>
                    </a:cubicBezTo>
                    <a:cubicBezTo>
                      <a:pt x="333" y="204"/>
                      <a:pt x="333" y="204"/>
                      <a:pt x="333" y="204"/>
                    </a:cubicBezTo>
                    <a:cubicBezTo>
                      <a:pt x="289" y="204"/>
                      <a:pt x="253" y="239"/>
                      <a:pt x="253" y="283"/>
                    </a:cubicBezTo>
                    <a:cubicBezTo>
                      <a:pt x="253" y="434"/>
                      <a:pt x="253" y="434"/>
                      <a:pt x="253" y="434"/>
                    </a:cubicBezTo>
                    <a:cubicBezTo>
                      <a:pt x="253" y="485"/>
                      <a:pt x="212" y="526"/>
                      <a:pt x="162" y="5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0" name="Freeform 335"/>
              <p:cNvSpPr>
                <a:spLocks/>
              </p:cNvSpPr>
              <p:nvPr/>
            </p:nvSpPr>
            <p:spPr bwMode="gray">
              <a:xfrm>
                <a:off x="9839201" y="3534349"/>
                <a:ext cx="1252218" cy="700392"/>
              </a:xfrm>
              <a:custGeom>
                <a:avLst/>
                <a:gdLst>
                  <a:gd name="T0" fmla="*/ 194 w 470"/>
                  <a:gd name="T1" fmla="*/ 52 h 265"/>
                  <a:gd name="T2" fmla="*/ 283 w 470"/>
                  <a:gd name="T3" fmla="*/ 0 h 265"/>
                  <a:gd name="T4" fmla="*/ 386 w 470"/>
                  <a:gd name="T5" fmla="*/ 101 h 265"/>
                  <a:gd name="T6" fmla="*/ 387 w 470"/>
                  <a:gd name="T7" fmla="*/ 101 h 265"/>
                  <a:gd name="T8" fmla="*/ 470 w 470"/>
                  <a:gd name="T9" fmla="*/ 183 h 265"/>
                  <a:gd name="T10" fmla="*/ 387 w 470"/>
                  <a:gd name="T11" fmla="*/ 265 h 265"/>
                  <a:gd name="T12" fmla="*/ 66 w 470"/>
                  <a:gd name="T13" fmla="*/ 265 h 265"/>
                  <a:gd name="T14" fmla="*/ 0 w 470"/>
                  <a:gd name="T15" fmla="*/ 200 h 265"/>
                  <a:gd name="T16" fmla="*/ 64 w 470"/>
                  <a:gd name="T17" fmla="*/ 134 h 265"/>
                  <a:gd name="T18" fmla="*/ 63 w 470"/>
                  <a:gd name="T19" fmla="*/ 118 h 265"/>
                  <a:gd name="T20" fmla="*/ 145 w 470"/>
                  <a:gd name="T21" fmla="*/ 35 h 265"/>
                  <a:gd name="T22" fmla="*/ 194 w 470"/>
                  <a:gd name="T23" fmla="*/ 52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0" h="265">
                    <a:moveTo>
                      <a:pt x="194" y="52"/>
                    </a:moveTo>
                    <a:cubicBezTo>
                      <a:pt x="212" y="21"/>
                      <a:pt x="245" y="0"/>
                      <a:pt x="283" y="0"/>
                    </a:cubicBezTo>
                    <a:cubicBezTo>
                      <a:pt x="340" y="0"/>
                      <a:pt x="385" y="45"/>
                      <a:pt x="386" y="101"/>
                    </a:cubicBezTo>
                    <a:cubicBezTo>
                      <a:pt x="387" y="101"/>
                      <a:pt x="387" y="101"/>
                      <a:pt x="387" y="101"/>
                    </a:cubicBezTo>
                    <a:cubicBezTo>
                      <a:pt x="433" y="101"/>
                      <a:pt x="470" y="138"/>
                      <a:pt x="470" y="183"/>
                    </a:cubicBezTo>
                    <a:cubicBezTo>
                      <a:pt x="470" y="229"/>
                      <a:pt x="433" y="265"/>
                      <a:pt x="387" y="265"/>
                    </a:cubicBezTo>
                    <a:cubicBezTo>
                      <a:pt x="66" y="265"/>
                      <a:pt x="66" y="265"/>
                      <a:pt x="66" y="265"/>
                    </a:cubicBezTo>
                    <a:cubicBezTo>
                      <a:pt x="30" y="265"/>
                      <a:pt x="0" y="236"/>
                      <a:pt x="0" y="200"/>
                    </a:cubicBezTo>
                    <a:cubicBezTo>
                      <a:pt x="0" y="164"/>
                      <a:pt x="29" y="135"/>
                      <a:pt x="64" y="134"/>
                    </a:cubicBezTo>
                    <a:cubicBezTo>
                      <a:pt x="63" y="129"/>
                      <a:pt x="63" y="123"/>
                      <a:pt x="63" y="118"/>
                    </a:cubicBezTo>
                    <a:cubicBezTo>
                      <a:pt x="63" y="72"/>
                      <a:pt x="99" y="35"/>
                      <a:pt x="145" y="35"/>
                    </a:cubicBezTo>
                    <a:cubicBezTo>
                      <a:pt x="163" y="35"/>
                      <a:pt x="180" y="41"/>
                      <a:pt x="194" y="5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1" name="Freeform 336"/>
              <p:cNvSpPr>
                <a:spLocks/>
              </p:cNvSpPr>
              <p:nvPr/>
            </p:nvSpPr>
            <p:spPr bwMode="gray">
              <a:xfrm>
                <a:off x="9889917" y="3826327"/>
                <a:ext cx="1209770" cy="415383"/>
              </a:xfrm>
              <a:custGeom>
                <a:avLst/>
                <a:gdLst>
                  <a:gd name="T0" fmla="*/ 405 w 454"/>
                  <a:gd name="T1" fmla="*/ 0 h 157"/>
                  <a:gd name="T2" fmla="*/ 428 w 454"/>
                  <a:gd name="T3" fmla="*/ 57 h 157"/>
                  <a:gd name="T4" fmla="*/ 346 w 454"/>
                  <a:gd name="T5" fmla="*/ 139 h 157"/>
                  <a:gd name="T6" fmla="*/ 24 w 454"/>
                  <a:gd name="T7" fmla="*/ 139 h 157"/>
                  <a:gd name="T8" fmla="*/ 0 w 454"/>
                  <a:gd name="T9" fmla="*/ 135 h 157"/>
                  <a:gd name="T10" fmla="*/ 50 w 454"/>
                  <a:gd name="T11" fmla="*/ 157 h 157"/>
                  <a:gd name="T12" fmla="*/ 371 w 454"/>
                  <a:gd name="T13" fmla="*/ 157 h 157"/>
                  <a:gd name="T14" fmla="*/ 454 w 454"/>
                  <a:gd name="T15" fmla="*/ 75 h 157"/>
                  <a:gd name="T16" fmla="*/ 405 w 454"/>
                  <a:gd name="T1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157">
                    <a:moveTo>
                      <a:pt x="405" y="0"/>
                    </a:moveTo>
                    <a:cubicBezTo>
                      <a:pt x="420" y="15"/>
                      <a:pt x="428" y="35"/>
                      <a:pt x="428" y="57"/>
                    </a:cubicBezTo>
                    <a:cubicBezTo>
                      <a:pt x="428" y="102"/>
                      <a:pt x="391" y="139"/>
                      <a:pt x="346" y="139"/>
                    </a:cubicBezTo>
                    <a:cubicBezTo>
                      <a:pt x="24" y="139"/>
                      <a:pt x="24" y="139"/>
                      <a:pt x="24" y="139"/>
                    </a:cubicBezTo>
                    <a:cubicBezTo>
                      <a:pt x="16" y="139"/>
                      <a:pt x="8" y="138"/>
                      <a:pt x="0" y="135"/>
                    </a:cubicBezTo>
                    <a:cubicBezTo>
                      <a:pt x="12" y="149"/>
                      <a:pt x="30" y="157"/>
                      <a:pt x="50" y="157"/>
                    </a:cubicBezTo>
                    <a:cubicBezTo>
                      <a:pt x="371" y="157"/>
                      <a:pt x="371" y="157"/>
                      <a:pt x="371" y="157"/>
                    </a:cubicBezTo>
                    <a:cubicBezTo>
                      <a:pt x="417" y="157"/>
                      <a:pt x="454" y="121"/>
                      <a:pt x="454" y="75"/>
                    </a:cubicBezTo>
                    <a:cubicBezTo>
                      <a:pt x="454" y="42"/>
                      <a:pt x="434" y="13"/>
                      <a:pt x="405" y="0"/>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2" name="Freeform 337"/>
              <p:cNvSpPr>
                <a:spLocks/>
              </p:cNvSpPr>
              <p:nvPr/>
            </p:nvSpPr>
            <p:spPr bwMode="gray">
              <a:xfrm>
                <a:off x="8468736" y="5526374"/>
                <a:ext cx="81865" cy="133408"/>
              </a:xfrm>
              <a:custGeom>
                <a:avLst/>
                <a:gdLst>
                  <a:gd name="T0" fmla="*/ 22 w 31"/>
                  <a:gd name="T1" fmla="*/ 0 h 51"/>
                  <a:gd name="T2" fmla="*/ 0 w 31"/>
                  <a:gd name="T3" fmla="*/ 0 h 51"/>
                  <a:gd name="T4" fmla="*/ 0 w 31"/>
                  <a:gd name="T5" fmla="*/ 51 h 51"/>
                  <a:gd name="T6" fmla="*/ 22 w 31"/>
                  <a:gd name="T7" fmla="*/ 51 h 51"/>
                  <a:gd name="T8" fmla="*/ 31 w 31"/>
                  <a:gd name="T9" fmla="*/ 43 h 51"/>
                  <a:gd name="T10" fmla="*/ 31 w 31"/>
                  <a:gd name="T11" fmla="*/ 9 h 51"/>
                  <a:gd name="T12" fmla="*/ 22 w 31"/>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31" h="51">
                    <a:moveTo>
                      <a:pt x="22" y="0"/>
                    </a:moveTo>
                    <a:cubicBezTo>
                      <a:pt x="0" y="0"/>
                      <a:pt x="0" y="0"/>
                      <a:pt x="0" y="0"/>
                    </a:cubicBezTo>
                    <a:cubicBezTo>
                      <a:pt x="0" y="51"/>
                      <a:pt x="0" y="51"/>
                      <a:pt x="0" y="51"/>
                    </a:cubicBezTo>
                    <a:cubicBezTo>
                      <a:pt x="22" y="51"/>
                      <a:pt x="22" y="51"/>
                      <a:pt x="22" y="51"/>
                    </a:cubicBezTo>
                    <a:cubicBezTo>
                      <a:pt x="27" y="51"/>
                      <a:pt x="31" y="48"/>
                      <a:pt x="31" y="43"/>
                    </a:cubicBezTo>
                    <a:cubicBezTo>
                      <a:pt x="31" y="9"/>
                      <a:pt x="31" y="9"/>
                      <a:pt x="31" y="9"/>
                    </a:cubicBezTo>
                    <a:cubicBezTo>
                      <a:pt x="31" y="4"/>
                      <a:pt x="27"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3" name="Freeform 338"/>
              <p:cNvSpPr>
                <a:spLocks/>
              </p:cNvSpPr>
              <p:nvPr/>
            </p:nvSpPr>
            <p:spPr bwMode="gray">
              <a:xfrm>
                <a:off x="8911409" y="5550630"/>
                <a:ext cx="69737" cy="81863"/>
              </a:xfrm>
              <a:custGeom>
                <a:avLst/>
                <a:gdLst>
                  <a:gd name="T0" fmla="*/ 11 w 26"/>
                  <a:gd name="T1" fmla="*/ 31 h 31"/>
                  <a:gd name="T2" fmla="*/ 26 w 26"/>
                  <a:gd name="T3" fmla="*/ 16 h 31"/>
                  <a:gd name="T4" fmla="*/ 11 w 26"/>
                  <a:gd name="T5" fmla="*/ 0 h 31"/>
                  <a:gd name="T6" fmla="*/ 0 w 26"/>
                  <a:gd name="T7" fmla="*/ 0 h 31"/>
                  <a:gd name="T8" fmla="*/ 0 w 26"/>
                  <a:gd name="T9" fmla="*/ 31 h 31"/>
                  <a:gd name="T10" fmla="*/ 11 w 26"/>
                  <a:gd name="T11" fmla="*/ 31 h 31"/>
                </a:gdLst>
                <a:ahLst/>
                <a:cxnLst>
                  <a:cxn ang="0">
                    <a:pos x="T0" y="T1"/>
                  </a:cxn>
                  <a:cxn ang="0">
                    <a:pos x="T2" y="T3"/>
                  </a:cxn>
                  <a:cxn ang="0">
                    <a:pos x="T4" y="T5"/>
                  </a:cxn>
                  <a:cxn ang="0">
                    <a:pos x="T6" y="T7"/>
                  </a:cxn>
                  <a:cxn ang="0">
                    <a:pos x="T8" y="T9"/>
                  </a:cxn>
                  <a:cxn ang="0">
                    <a:pos x="T10" y="T11"/>
                  </a:cxn>
                </a:cxnLst>
                <a:rect l="0" t="0" r="r" b="b"/>
                <a:pathLst>
                  <a:path w="26" h="31">
                    <a:moveTo>
                      <a:pt x="11" y="31"/>
                    </a:moveTo>
                    <a:cubicBezTo>
                      <a:pt x="19" y="31"/>
                      <a:pt x="26" y="24"/>
                      <a:pt x="26" y="16"/>
                    </a:cubicBezTo>
                    <a:cubicBezTo>
                      <a:pt x="26" y="7"/>
                      <a:pt x="19" y="0"/>
                      <a:pt x="11" y="0"/>
                    </a:cubicBezTo>
                    <a:cubicBezTo>
                      <a:pt x="0" y="0"/>
                      <a:pt x="0" y="0"/>
                      <a:pt x="0" y="0"/>
                    </a:cubicBezTo>
                    <a:cubicBezTo>
                      <a:pt x="0" y="31"/>
                      <a:pt x="0" y="31"/>
                      <a:pt x="0" y="31"/>
                    </a:cubicBezTo>
                    <a:lnTo>
                      <a:pt x="11" y="31"/>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4" name="Freeform 339"/>
              <p:cNvSpPr>
                <a:spLocks/>
              </p:cNvSpPr>
              <p:nvPr/>
            </p:nvSpPr>
            <p:spPr bwMode="gray">
              <a:xfrm>
                <a:off x="8502087" y="5489990"/>
                <a:ext cx="412352" cy="203143"/>
              </a:xfrm>
              <a:custGeom>
                <a:avLst/>
                <a:gdLst>
                  <a:gd name="T0" fmla="*/ 154 w 154"/>
                  <a:gd name="T1" fmla="*/ 23 h 77"/>
                  <a:gd name="T2" fmla="*/ 121 w 154"/>
                  <a:gd name="T3" fmla="*/ 4 h 77"/>
                  <a:gd name="T4" fmla="*/ 105 w 154"/>
                  <a:gd name="T5" fmla="*/ 0 h 77"/>
                  <a:gd name="T6" fmla="*/ 8 w 154"/>
                  <a:gd name="T7" fmla="*/ 0 h 77"/>
                  <a:gd name="T8" fmla="*/ 0 w 154"/>
                  <a:gd name="T9" fmla="*/ 9 h 77"/>
                  <a:gd name="T10" fmla="*/ 0 w 154"/>
                  <a:gd name="T11" fmla="*/ 68 h 77"/>
                  <a:gd name="T12" fmla="*/ 8 w 154"/>
                  <a:gd name="T13" fmla="*/ 77 h 77"/>
                  <a:gd name="T14" fmla="*/ 105 w 154"/>
                  <a:gd name="T15" fmla="*/ 77 h 77"/>
                  <a:gd name="T16" fmla="*/ 121 w 154"/>
                  <a:gd name="T17" fmla="*/ 73 h 77"/>
                  <a:gd name="T18" fmla="*/ 154 w 154"/>
                  <a:gd name="T19" fmla="*/ 54 h 77"/>
                  <a:gd name="T20" fmla="*/ 154 w 154"/>
                  <a:gd name="T21" fmla="*/ 2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4" h="77">
                    <a:moveTo>
                      <a:pt x="154" y="23"/>
                    </a:moveTo>
                    <a:cubicBezTo>
                      <a:pt x="121" y="4"/>
                      <a:pt x="121" y="4"/>
                      <a:pt x="121" y="4"/>
                    </a:cubicBezTo>
                    <a:cubicBezTo>
                      <a:pt x="117" y="2"/>
                      <a:pt x="110" y="0"/>
                      <a:pt x="105" y="0"/>
                    </a:cubicBezTo>
                    <a:cubicBezTo>
                      <a:pt x="8" y="0"/>
                      <a:pt x="8" y="0"/>
                      <a:pt x="8" y="0"/>
                    </a:cubicBezTo>
                    <a:cubicBezTo>
                      <a:pt x="4" y="0"/>
                      <a:pt x="0" y="4"/>
                      <a:pt x="0" y="9"/>
                    </a:cubicBezTo>
                    <a:cubicBezTo>
                      <a:pt x="0" y="68"/>
                      <a:pt x="0" y="68"/>
                      <a:pt x="0" y="68"/>
                    </a:cubicBezTo>
                    <a:cubicBezTo>
                      <a:pt x="0" y="73"/>
                      <a:pt x="4" y="77"/>
                      <a:pt x="8" y="77"/>
                    </a:cubicBezTo>
                    <a:cubicBezTo>
                      <a:pt x="105" y="77"/>
                      <a:pt x="105" y="77"/>
                      <a:pt x="105" y="77"/>
                    </a:cubicBezTo>
                    <a:cubicBezTo>
                      <a:pt x="110" y="77"/>
                      <a:pt x="117" y="75"/>
                      <a:pt x="121" y="73"/>
                    </a:cubicBezTo>
                    <a:cubicBezTo>
                      <a:pt x="154" y="54"/>
                      <a:pt x="154" y="54"/>
                      <a:pt x="154" y="54"/>
                    </a:cubicBezTo>
                    <a:lnTo>
                      <a:pt x="154" y="23"/>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5" name="Freeform 340"/>
              <p:cNvSpPr>
                <a:spLocks/>
              </p:cNvSpPr>
              <p:nvPr/>
            </p:nvSpPr>
            <p:spPr bwMode="gray">
              <a:xfrm>
                <a:off x="8502087" y="5493023"/>
                <a:ext cx="412352" cy="200112"/>
              </a:xfrm>
              <a:custGeom>
                <a:avLst/>
                <a:gdLst>
                  <a:gd name="T0" fmla="*/ 5 w 154"/>
                  <a:gd name="T1" fmla="*/ 0 h 76"/>
                  <a:gd name="T2" fmla="*/ 5 w 154"/>
                  <a:gd name="T3" fmla="*/ 59 h 76"/>
                  <a:gd name="T4" fmla="*/ 13 w 154"/>
                  <a:gd name="T5" fmla="*/ 67 h 76"/>
                  <a:gd name="T6" fmla="*/ 110 w 154"/>
                  <a:gd name="T7" fmla="*/ 67 h 76"/>
                  <a:gd name="T8" fmla="*/ 126 w 154"/>
                  <a:gd name="T9" fmla="*/ 64 h 76"/>
                  <a:gd name="T10" fmla="*/ 154 w 154"/>
                  <a:gd name="T11" fmla="*/ 47 h 76"/>
                  <a:gd name="T12" fmla="*/ 154 w 154"/>
                  <a:gd name="T13" fmla="*/ 53 h 76"/>
                  <a:gd name="T14" fmla="*/ 121 w 154"/>
                  <a:gd name="T15" fmla="*/ 72 h 76"/>
                  <a:gd name="T16" fmla="*/ 105 w 154"/>
                  <a:gd name="T17" fmla="*/ 76 h 76"/>
                  <a:gd name="T18" fmla="*/ 8 w 154"/>
                  <a:gd name="T19" fmla="*/ 76 h 76"/>
                  <a:gd name="T20" fmla="*/ 0 w 154"/>
                  <a:gd name="T21" fmla="*/ 67 h 76"/>
                  <a:gd name="T22" fmla="*/ 0 w 154"/>
                  <a:gd name="T23" fmla="*/ 8 h 76"/>
                  <a:gd name="T24" fmla="*/ 5 w 154"/>
                  <a:gd name="T2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76">
                    <a:moveTo>
                      <a:pt x="5" y="0"/>
                    </a:moveTo>
                    <a:cubicBezTo>
                      <a:pt x="5" y="59"/>
                      <a:pt x="5" y="59"/>
                      <a:pt x="5" y="59"/>
                    </a:cubicBezTo>
                    <a:cubicBezTo>
                      <a:pt x="5" y="64"/>
                      <a:pt x="9" y="67"/>
                      <a:pt x="13" y="67"/>
                    </a:cubicBezTo>
                    <a:cubicBezTo>
                      <a:pt x="110" y="67"/>
                      <a:pt x="110" y="67"/>
                      <a:pt x="110" y="67"/>
                    </a:cubicBezTo>
                    <a:cubicBezTo>
                      <a:pt x="115" y="67"/>
                      <a:pt x="122" y="66"/>
                      <a:pt x="126" y="64"/>
                    </a:cubicBezTo>
                    <a:cubicBezTo>
                      <a:pt x="154" y="47"/>
                      <a:pt x="154" y="47"/>
                      <a:pt x="154" y="47"/>
                    </a:cubicBezTo>
                    <a:cubicBezTo>
                      <a:pt x="154" y="53"/>
                      <a:pt x="154" y="53"/>
                      <a:pt x="154" y="53"/>
                    </a:cubicBezTo>
                    <a:cubicBezTo>
                      <a:pt x="121" y="72"/>
                      <a:pt x="121" y="72"/>
                      <a:pt x="121" y="72"/>
                    </a:cubicBezTo>
                    <a:cubicBezTo>
                      <a:pt x="117" y="74"/>
                      <a:pt x="110" y="76"/>
                      <a:pt x="105" y="76"/>
                    </a:cubicBezTo>
                    <a:cubicBezTo>
                      <a:pt x="8" y="76"/>
                      <a:pt x="8" y="76"/>
                      <a:pt x="8" y="76"/>
                    </a:cubicBezTo>
                    <a:cubicBezTo>
                      <a:pt x="4" y="76"/>
                      <a:pt x="0" y="72"/>
                      <a:pt x="0" y="67"/>
                    </a:cubicBezTo>
                    <a:cubicBezTo>
                      <a:pt x="0" y="8"/>
                      <a:pt x="0" y="8"/>
                      <a:pt x="0" y="8"/>
                    </a:cubicBezTo>
                    <a:cubicBezTo>
                      <a:pt x="0" y="5"/>
                      <a:pt x="2" y="2"/>
                      <a:pt x="5"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6" name="Rectangle 341"/>
              <p:cNvSpPr>
                <a:spLocks noChangeArrowheads="1"/>
              </p:cNvSpPr>
              <p:nvPr/>
            </p:nvSpPr>
            <p:spPr bwMode="gray">
              <a:xfrm>
                <a:off x="8468736" y="5626431"/>
                <a:ext cx="33353" cy="33351"/>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7" name="Freeform 342"/>
              <p:cNvSpPr>
                <a:spLocks/>
              </p:cNvSpPr>
              <p:nvPr/>
            </p:nvSpPr>
            <p:spPr bwMode="gray">
              <a:xfrm>
                <a:off x="8911409" y="5587014"/>
                <a:ext cx="69737" cy="45479"/>
              </a:xfrm>
              <a:custGeom>
                <a:avLst/>
                <a:gdLst>
                  <a:gd name="T0" fmla="*/ 26 w 26"/>
                  <a:gd name="T1" fmla="*/ 0 h 18"/>
                  <a:gd name="T2" fmla="*/ 26 w 26"/>
                  <a:gd name="T3" fmla="*/ 3 h 18"/>
                  <a:gd name="T4" fmla="*/ 11 w 26"/>
                  <a:gd name="T5" fmla="*/ 18 h 18"/>
                  <a:gd name="T6" fmla="*/ 0 w 26"/>
                  <a:gd name="T7" fmla="*/ 18 h 18"/>
                  <a:gd name="T8" fmla="*/ 0 w 26"/>
                  <a:gd name="T9" fmla="*/ 13 h 18"/>
                  <a:gd name="T10" fmla="*/ 11 w 26"/>
                  <a:gd name="T11" fmla="*/ 13 h 18"/>
                  <a:gd name="T12" fmla="*/ 26 w 26"/>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26" h="18">
                    <a:moveTo>
                      <a:pt x="26" y="0"/>
                    </a:moveTo>
                    <a:cubicBezTo>
                      <a:pt x="26" y="1"/>
                      <a:pt x="26" y="2"/>
                      <a:pt x="26" y="3"/>
                    </a:cubicBezTo>
                    <a:cubicBezTo>
                      <a:pt x="26" y="11"/>
                      <a:pt x="19" y="18"/>
                      <a:pt x="11" y="18"/>
                    </a:cubicBezTo>
                    <a:cubicBezTo>
                      <a:pt x="0" y="18"/>
                      <a:pt x="0" y="18"/>
                      <a:pt x="0" y="18"/>
                    </a:cubicBezTo>
                    <a:cubicBezTo>
                      <a:pt x="0" y="13"/>
                      <a:pt x="0" y="13"/>
                      <a:pt x="0" y="13"/>
                    </a:cubicBezTo>
                    <a:cubicBezTo>
                      <a:pt x="11" y="13"/>
                      <a:pt x="11" y="13"/>
                      <a:pt x="11" y="13"/>
                    </a:cubicBezTo>
                    <a:cubicBezTo>
                      <a:pt x="19" y="13"/>
                      <a:pt x="25" y="7"/>
                      <a:pt x="26"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8" name="Freeform 343"/>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9" name="Freeform 344"/>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0" name="Freeform 345"/>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1" name="Freeform 346"/>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2" name="Rectangle 347"/>
              <p:cNvSpPr>
                <a:spLocks noChangeArrowheads="1"/>
              </p:cNvSpPr>
              <p:nvPr/>
            </p:nvSpPr>
            <p:spPr bwMode="gray">
              <a:xfrm>
                <a:off x="6970927"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3" name="Rectangle 348"/>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4" name="Rectangle 349"/>
              <p:cNvSpPr>
                <a:spLocks noChangeArrowheads="1"/>
              </p:cNvSpPr>
              <p:nvPr/>
            </p:nvSpPr>
            <p:spPr bwMode="gray">
              <a:xfrm>
                <a:off x="6843583"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5" name="Rectangle 350"/>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6" name="Rectangle 351"/>
              <p:cNvSpPr>
                <a:spLocks noChangeArrowheads="1"/>
              </p:cNvSpPr>
              <p:nvPr/>
            </p:nvSpPr>
            <p:spPr bwMode="gray">
              <a:xfrm>
                <a:off x="6719270" y="6572416"/>
                <a:ext cx="48512"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7" name="Rectangle 352"/>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8" name="Rectangle 353"/>
              <p:cNvSpPr>
                <a:spLocks noChangeArrowheads="1"/>
              </p:cNvSpPr>
              <p:nvPr/>
            </p:nvSpPr>
            <p:spPr bwMode="gray">
              <a:xfrm>
                <a:off x="6588895" y="6572416"/>
                <a:ext cx="54576"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9" name="Rectangle 354"/>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grpSp>
      </p:grpSp>
      <p:pic>
        <p:nvPicPr>
          <p:cNvPr id="140" name="Picture 139"/>
          <p:cNvPicPr>
            <a:picLocks noChangeAspect="1"/>
          </p:cNvPicPr>
          <p:nvPr userDrawn="1"/>
        </p:nvPicPr>
        <p:blipFill>
          <a:blip r:embed="rId2"/>
          <a:stretch>
            <a:fillRect/>
          </a:stretch>
        </p:blipFill>
        <p:spPr bwMode="black">
          <a:xfrm>
            <a:off x="457142" y="481082"/>
            <a:ext cx="1483229" cy="310896"/>
          </a:xfrm>
          <a:prstGeom prst="rect">
            <a:avLst/>
          </a:prstGeom>
        </p:spPr>
      </p:pic>
      <p:pic>
        <p:nvPicPr>
          <p:cNvPr id="141" name="Picture 140" descr="A close up of a sign&#10;&#10;Description generated with high confidence">
            <a:extLst>
              <a:ext uri="{FF2B5EF4-FFF2-40B4-BE49-F238E27FC236}">
                <a16:creationId xmlns:a16="http://schemas.microsoft.com/office/drawing/2014/main" id="{A292279C-6C1C-4149-AB66-5FE301C1B13C}"/>
              </a:ext>
            </a:extLst>
          </p:cNvPr>
          <p:cNvPicPr>
            <a:picLocks noChangeAspect="1"/>
          </p:cNvPicPr>
          <p:nvPr userDrawn="1"/>
        </p:nvPicPr>
        <p:blipFill>
          <a:blip r:embed="rId3"/>
          <a:stretch>
            <a:fillRect/>
          </a:stretch>
        </p:blipFill>
        <p:spPr>
          <a:xfrm>
            <a:off x="11044369" y="3318228"/>
            <a:ext cx="768974" cy="768974"/>
          </a:xfrm>
          <a:prstGeom prst="rect">
            <a:avLst/>
          </a:prstGeom>
        </p:spPr>
      </p:pic>
    </p:spTree>
    <p:extLst>
      <p:ext uri="{BB962C8B-B14F-4D97-AF65-F5344CB8AC3E}">
        <p14:creationId xmlns:p14="http://schemas.microsoft.com/office/powerpoint/2010/main" val="10259463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650CB20-BE7D-4BCB-95E7-3B91FCCE3CDD}"/>
              </a:ext>
            </a:extLst>
          </p:cNvPr>
          <p:cNvPicPr>
            <a:picLocks noChangeAspect="1"/>
          </p:cNvPicPr>
          <p:nvPr userDrawn="1"/>
        </p:nvPicPr>
        <p:blipFill>
          <a:blip r:embed="rId2"/>
          <a:stretch>
            <a:fillRect/>
          </a:stretch>
        </p:blipFill>
        <p:spPr>
          <a:xfrm>
            <a:off x="0" y="0"/>
            <a:ext cx="12434888" cy="6994525"/>
          </a:xfrm>
          <a:prstGeom prst="rect">
            <a:avLst/>
          </a:prstGeom>
        </p:spPr>
      </p:pic>
      <p:sp>
        <p:nvSpPr>
          <p:cNvPr id="8" name="Rectangle 7">
            <a:extLst>
              <a:ext uri="{FF2B5EF4-FFF2-40B4-BE49-F238E27FC236}">
                <a16:creationId xmlns:a16="http://schemas.microsoft.com/office/drawing/2014/main" id="{C7D47421-6125-4D93-86CF-71AF2DD0BF58}"/>
              </a:ext>
            </a:extLst>
          </p:cNvPr>
          <p:cNvSpPr/>
          <p:nvPr userDrawn="1"/>
        </p:nvSpPr>
        <p:spPr bwMode="auto">
          <a:xfrm>
            <a:off x="0" y="0"/>
            <a:ext cx="12434888" cy="6994525"/>
          </a:xfrm>
          <a:prstGeom prst="rect">
            <a:avLst/>
          </a:prstGeom>
          <a:solidFill>
            <a:schemeClr val="bg1">
              <a:alpha val="7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9" name="Oval 8">
            <a:extLst>
              <a:ext uri="{FF2B5EF4-FFF2-40B4-BE49-F238E27FC236}">
                <a16:creationId xmlns:a16="http://schemas.microsoft.com/office/drawing/2014/main" id="{09AFFA63-5DC3-46AA-B3FA-1D4FE7E667F8}"/>
              </a:ext>
            </a:extLst>
          </p:cNvPr>
          <p:cNvSpPr/>
          <p:nvPr userDrawn="1"/>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1" name="Rectangle 10">
            <a:extLst>
              <a:ext uri="{FF2B5EF4-FFF2-40B4-BE49-F238E27FC236}">
                <a16:creationId xmlns:a16="http://schemas.microsoft.com/office/drawing/2014/main" id="{8C729FD8-805F-4DBE-B5AD-C32460AD24FC}"/>
              </a:ext>
            </a:extLst>
          </p:cNvPr>
          <p:cNvSpPr/>
          <p:nvPr userDrawn="1"/>
        </p:nvSpPr>
        <p:spPr>
          <a:xfrm flipH="1">
            <a:off x="7748536" y="4536864"/>
            <a:ext cx="4523633" cy="704078"/>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90000"/>
              </a:lnSpc>
            </a:pPr>
            <a:r>
              <a:rPr lang="en-US" sz="3200">
                <a:solidFill>
                  <a:schemeClr val="tx1">
                    <a:lumMod val="75000"/>
                  </a:schemeClr>
                </a:solidFill>
                <a:effectLst>
                  <a:outerShdw blurRad="38100" dist="38100" dir="2700000" algn="tl">
                    <a:srgbClr val="000000">
                      <a:alpha val="43137"/>
                    </a:srgbClr>
                  </a:outerShdw>
                </a:effectLst>
                <a:latin typeface="+mj-lt"/>
              </a:rPr>
              <a:t>Microsoft Teams Administration</a:t>
            </a:r>
          </a:p>
        </p:txBody>
      </p:sp>
      <p:pic>
        <p:nvPicPr>
          <p:cNvPr id="12" name="Picture 11" descr="A close up of a sign&#10;&#10;Description generated with high confidence">
            <a:extLst>
              <a:ext uri="{FF2B5EF4-FFF2-40B4-BE49-F238E27FC236}">
                <a16:creationId xmlns:a16="http://schemas.microsoft.com/office/drawing/2014/main" id="{436B7EC6-1748-4870-8345-2C8BCF5900F4}"/>
              </a:ext>
            </a:extLst>
          </p:cNvPr>
          <p:cNvPicPr>
            <a:picLocks noChangeAspect="1"/>
          </p:cNvPicPr>
          <p:nvPr userDrawn="1"/>
        </p:nvPicPr>
        <p:blipFill>
          <a:blip r:embed="rId3"/>
          <a:stretch>
            <a:fillRect/>
          </a:stretch>
        </p:blipFill>
        <p:spPr>
          <a:xfrm>
            <a:off x="6037063" y="3925865"/>
            <a:ext cx="1926077" cy="1926077"/>
          </a:xfrm>
          <a:prstGeom prst="rect">
            <a:avLst/>
          </a:prstGeom>
        </p:spPr>
      </p:pic>
      <p:sp>
        <p:nvSpPr>
          <p:cNvPr id="10" name="Oval 9">
            <a:extLst>
              <a:ext uri="{FF2B5EF4-FFF2-40B4-BE49-F238E27FC236}">
                <a16:creationId xmlns:a16="http://schemas.microsoft.com/office/drawing/2014/main" id="{1686693A-B811-41D7-92C1-B530DB5AFD9A}"/>
              </a:ext>
            </a:extLst>
          </p:cNvPr>
          <p:cNvSpPr/>
          <p:nvPr userDrawn="1"/>
        </p:nvSpPr>
        <p:spPr>
          <a:xfrm>
            <a:off x="5959519" y="3497262"/>
            <a:ext cx="2805809" cy="2783284"/>
          </a:xfrm>
          <a:prstGeom prst="ellipse">
            <a:avLst/>
          </a:prstGeom>
          <a:noFill/>
          <a:ln w="19050" cmpd="thinThick">
            <a:solidFill>
              <a:schemeClr val="accent1"/>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5" name="Text Placeholder 4"/>
          <p:cNvSpPr>
            <a:spLocks noGrp="1"/>
          </p:cNvSpPr>
          <p:nvPr>
            <p:ph type="body" sz="quarter" idx="13" hasCustomPrompt="1"/>
          </p:nvPr>
        </p:nvSpPr>
        <p:spPr>
          <a:xfrm>
            <a:off x="0" y="3111160"/>
            <a:ext cx="12434887" cy="938077"/>
          </a:xfrm>
          <a:solidFill>
            <a:schemeClr val="bg1">
              <a:alpha val="85000"/>
            </a:schemeClr>
          </a:solidFill>
          <a:ln>
            <a:solidFill>
              <a:schemeClr val="tx1">
                <a:lumMod val="65000"/>
              </a:schemeClr>
            </a:solidFill>
          </a:ln>
        </p:spPr>
        <p:txBody>
          <a:bodyPr/>
          <a:lstStyle>
            <a:lvl1pPr algn="l">
              <a:defRPr lang="en-US" sz="4800" b="0" i="0" kern="1200" spc="0" dirty="0" smtClean="0">
                <a:gradFill>
                  <a:gsLst>
                    <a:gs pos="0">
                      <a:schemeClr val="accent1">
                        <a:lumMod val="5000"/>
                        <a:lumOff val="95000"/>
                      </a:schemeClr>
                    </a:gs>
                    <a:gs pos="100000">
                      <a:srgbClr val="FFFFFF"/>
                    </a:gs>
                  </a:gsLst>
                  <a:lin ang="5400000" scaled="1"/>
                </a:gradFill>
                <a:effectLst>
                  <a:outerShdw blurRad="38100" dist="38100" dir="2700000" algn="tl">
                    <a:srgbClr val="000000">
                      <a:alpha val="43137"/>
                    </a:srgbClr>
                  </a:outerShdw>
                </a:effectLst>
                <a:latin typeface="+mj-lt"/>
                <a:ea typeface="+mn-ea"/>
                <a:cs typeface="Segoe UI Semilight" panose="020B0402040204020203" pitchFamily="34" charset="0"/>
              </a:defRPr>
            </a:lvl1pPr>
            <a:lvl2pPr algn="l">
              <a:defRPr/>
            </a:lvl2pPr>
            <a:lvl3pPr algn="l">
              <a:defRPr/>
            </a:lvl3pPr>
            <a:lvl4pPr algn="l">
              <a:defRPr/>
            </a:lvl4pPr>
            <a:lvl5pPr algn="l">
              <a:defRPr/>
            </a:lvl5pPr>
          </a:lstStyle>
          <a:p>
            <a:pPr lvl="0"/>
            <a:r>
              <a:rPr lang="en-US"/>
              <a:t>Section Title</a:t>
            </a:r>
          </a:p>
        </p:txBody>
      </p:sp>
    </p:spTree>
    <p:extLst>
      <p:ext uri="{BB962C8B-B14F-4D97-AF65-F5344CB8AC3E}">
        <p14:creationId xmlns:p14="http://schemas.microsoft.com/office/powerpoint/2010/main" val="420347385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10" presetClass="exit" presetSubtype="0" fill="hold" grpId="1" nodeType="withEffect">
                                  <p:stCondLst>
                                    <p:cond delay="75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par>
                                <p:cTn id="13" presetID="53" presetClass="entr" presetSubtype="16" fill="hold" grpId="0" nodeType="withEffect">
                                  <p:stCondLst>
                                    <p:cond delay="500"/>
                                  </p:stCondLst>
                                  <p:childTnLst>
                                    <p:set>
                                      <p:cBhvr>
                                        <p:cTn id="14" dur="1" fill="hold">
                                          <p:stCondLst>
                                            <p:cond delay="0"/>
                                          </p:stCondLst>
                                        </p:cTn>
                                        <p:tgtEl>
                                          <p:spTgt spid="10"/>
                                        </p:tgtEl>
                                        <p:attrNameLst>
                                          <p:attrName>style.visibility</p:attrName>
                                        </p:attrNameLst>
                                      </p:cBhvr>
                                      <p:to>
                                        <p:strVal val="visible"/>
                                      </p:to>
                                    </p:set>
                                    <p:anim calcmode="lin" valueType="num">
                                      <p:cBhvr>
                                        <p:cTn id="15" dur="500" fill="hold"/>
                                        <p:tgtEl>
                                          <p:spTgt spid="10"/>
                                        </p:tgtEl>
                                        <p:attrNameLst>
                                          <p:attrName>ppt_w</p:attrName>
                                        </p:attrNameLst>
                                      </p:cBhvr>
                                      <p:tavLst>
                                        <p:tav tm="0">
                                          <p:val>
                                            <p:fltVal val="0"/>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animEffect transition="in" filter="fade">
                                      <p:cBhvr>
                                        <p:cTn id="17" dur="500"/>
                                        <p:tgtEl>
                                          <p:spTgt spid="10"/>
                                        </p:tgtEl>
                                      </p:cBhvr>
                                    </p:animEffect>
                                  </p:childTnLst>
                                </p:cTn>
                              </p:par>
                              <p:par>
                                <p:cTn id="18" presetID="10" presetClass="exit" presetSubtype="0" fill="hold" grpId="1" nodeType="withEffect">
                                  <p:stCondLst>
                                    <p:cond delay="750"/>
                                  </p:stCondLst>
                                  <p:childTnLst>
                                    <p:animEffect transition="out" filter="fade">
                                      <p:cBhvr>
                                        <p:cTn id="19" dur="500"/>
                                        <p:tgtEl>
                                          <p:spTgt spid="10"/>
                                        </p:tgtEl>
                                      </p:cBhvr>
                                    </p:animEffect>
                                    <p:set>
                                      <p:cBhvr>
                                        <p:cTn id="20" dur="1" fill="hold">
                                          <p:stCondLst>
                                            <p:cond delay="499"/>
                                          </p:stCondLst>
                                        </p:cTn>
                                        <p:tgtEl>
                                          <p:spTgt spid="10"/>
                                        </p:tgtEl>
                                        <p:attrNameLst>
                                          <p:attrName>style.visibility</p:attrName>
                                        </p:attrNameLst>
                                      </p:cBhvr>
                                      <p:to>
                                        <p:strVal val="hidden"/>
                                      </p:to>
                                    </p:set>
                                  </p:childTnLst>
                                </p:cTn>
                              </p:par>
                            </p:childTnLst>
                          </p:cTn>
                        </p:par>
                        <p:par>
                          <p:cTn id="21" fill="hold">
                            <p:stCondLst>
                              <p:cond delay="1250"/>
                            </p:stCondLst>
                            <p:childTnLst>
                              <p:par>
                                <p:cTn id="22" presetID="2" presetClass="entr" presetSubtype="1" decel="100000"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650" fill="hold"/>
                                        <p:tgtEl>
                                          <p:spTgt spid="11"/>
                                        </p:tgtEl>
                                        <p:attrNameLst>
                                          <p:attrName>ppt_x</p:attrName>
                                        </p:attrNameLst>
                                      </p:cBhvr>
                                      <p:tavLst>
                                        <p:tav tm="0">
                                          <p:val>
                                            <p:strVal val="#ppt_x"/>
                                          </p:val>
                                        </p:tav>
                                        <p:tav tm="100000">
                                          <p:val>
                                            <p:strVal val="#ppt_x"/>
                                          </p:val>
                                        </p:tav>
                                      </p:tavLst>
                                    </p:anim>
                                    <p:anim calcmode="lin" valueType="num">
                                      <p:cBhvr additive="base">
                                        <p:cTn id="25" dur="65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1" grpId="0"/>
      <p:bldP spid="10" grpId="0" animBg="1"/>
      <p:bldP spid="10" grpId="1"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6810277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able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able Placeholder 3">
            <a:extLst>
              <a:ext uri="{FF2B5EF4-FFF2-40B4-BE49-F238E27FC236}">
                <a16:creationId xmlns:a16="http://schemas.microsoft.com/office/drawing/2014/main" id="{7988A4CB-A4DF-442F-B0AB-A99F44CA6AC1}"/>
              </a:ext>
            </a:extLst>
          </p:cNvPr>
          <p:cNvSpPr>
            <a:spLocks noGrp="1"/>
          </p:cNvSpPr>
          <p:nvPr>
            <p:ph type="tbl" sz="quarter" idx="10"/>
          </p:nvPr>
        </p:nvSpPr>
        <p:spPr>
          <a:xfrm>
            <a:off x="274638" y="1352550"/>
            <a:ext cx="11888787" cy="5346700"/>
          </a:xfrm>
        </p:spPr>
        <p:txBody>
          <a:bodyPr/>
          <a:lstStyle/>
          <a:p>
            <a:r>
              <a:rPr lang="en-US"/>
              <a:t>Click icon to add table</a:t>
            </a:r>
          </a:p>
        </p:txBody>
      </p:sp>
    </p:spTree>
    <p:extLst>
      <p:ext uri="{BB962C8B-B14F-4D97-AF65-F5344CB8AC3E}">
        <p14:creationId xmlns:p14="http://schemas.microsoft.com/office/powerpoint/2010/main" val="23255409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LL-SMARTY-ART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SmartArt Placeholder 3">
            <a:extLst>
              <a:ext uri="{FF2B5EF4-FFF2-40B4-BE49-F238E27FC236}">
                <a16:creationId xmlns:a16="http://schemas.microsoft.com/office/drawing/2014/main" id="{A05B614B-63F3-4862-89FE-70E6E2E8B016}"/>
              </a:ext>
            </a:extLst>
          </p:cNvPr>
          <p:cNvSpPr>
            <a:spLocks noGrp="1"/>
          </p:cNvSpPr>
          <p:nvPr>
            <p:ph type="dgm" sz="quarter" idx="10"/>
          </p:nvPr>
        </p:nvSpPr>
        <p:spPr>
          <a:xfrm>
            <a:off x="274638" y="1293813"/>
            <a:ext cx="11888787" cy="5405437"/>
          </a:xfrm>
        </p:spPr>
        <p:txBody>
          <a:bodyPr/>
          <a:lstStyle/>
          <a:p>
            <a:r>
              <a:rPr lang="en-US"/>
              <a:t>Click icon to add SmartArt graphic</a:t>
            </a:r>
          </a:p>
        </p:txBody>
      </p:sp>
    </p:spTree>
    <p:extLst>
      <p:ext uri="{BB962C8B-B14F-4D97-AF65-F5344CB8AC3E}">
        <p14:creationId xmlns:p14="http://schemas.microsoft.com/office/powerpoint/2010/main" val="28132443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_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a:extLst>
              <a:ext uri="{FF2B5EF4-FFF2-40B4-BE49-F238E27FC236}">
                <a16:creationId xmlns:a16="http://schemas.microsoft.com/office/drawing/2014/main" id="{777D101F-FAA1-4032-BD05-3047144ABDB4}"/>
              </a:ext>
            </a:extLst>
          </p:cNvPr>
          <p:cNvSpPr>
            <a:spLocks noGrp="1"/>
          </p:cNvSpPr>
          <p:nvPr>
            <p:ph type="body" sz="quarter" idx="10"/>
          </p:nvPr>
        </p:nvSpPr>
        <p:spPr>
          <a:xfrm>
            <a:off x="274638" y="1212850"/>
            <a:ext cx="11885612" cy="2831544"/>
          </a:xfrm>
        </p:spPr>
        <p:txBody>
          <a:bodyPr/>
          <a:lstStyle>
            <a:lvl1pPr>
              <a:defRPr b="0">
                <a:solidFill>
                  <a:schemeClr val="tx1"/>
                </a:solidFill>
              </a:defRPr>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400215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_Content_SMARTAR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a:extLst>
              <a:ext uri="{FF2B5EF4-FFF2-40B4-BE49-F238E27FC236}">
                <a16:creationId xmlns:a16="http://schemas.microsoft.com/office/drawing/2014/main" id="{777D101F-FAA1-4032-BD05-3047144ABDB4}"/>
              </a:ext>
            </a:extLst>
          </p:cNvPr>
          <p:cNvSpPr>
            <a:spLocks noGrp="1"/>
          </p:cNvSpPr>
          <p:nvPr>
            <p:ph type="body" sz="quarter" idx="10"/>
          </p:nvPr>
        </p:nvSpPr>
        <p:spPr>
          <a:xfrm>
            <a:off x="274638" y="1212851"/>
            <a:ext cx="11885612" cy="28241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martArt Placeholder 4">
            <a:extLst>
              <a:ext uri="{FF2B5EF4-FFF2-40B4-BE49-F238E27FC236}">
                <a16:creationId xmlns:a16="http://schemas.microsoft.com/office/drawing/2014/main" id="{C531EF5F-E765-432B-A710-91E5634E75B3}"/>
              </a:ext>
            </a:extLst>
          </p:cNvPr>
          <p:cNvSpPr>
            <a:spLocks noGrp="1"/>
          </p:cNvSpPr>
          <p:nvPr>
            <p:ph type="dgm" sz="quarter" idx="11"/>
          </p:nvPr>
        </p:nvSpPr>
        <p:spPr>
          <a:xfrm>
            <a:off x="271463" y="4173166"/>
            <a:ext cx="11888787" cy="2645923"/>
          </a:xfrm>
        </p:spPr>
        <p:txBody>
          <a:bodyPr anchor="ctr"/>
          <a:lstStyle>
            <a:lvl1pPr algn="ctr">
              <a:defRPr/>
            </a:lvl1pPr>
          </a:lstStyle>
          <a:p>
            <a:r>
              <a:rPr lang="en-US"/>
              <a:t>Click icon to add SmartArt graphic</a:t>
            </a:r>
          </a:p>
        </p:txBody>
      </p:sp>
    </p:spTree>
    <p:extLst>
      <p:ext uri="{BB962C8B-B14F-4D97-AF65-F5344CB8AC3E}">
        <p14:creationId xmlns:p14="http://schemas.microsoft.com/office/powerpoint/2010/main" val="11520236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_On_Left_SMARTART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45FBC-2A6E-4658-BB52-41A7089B1D5D}"/>
              </a:ext>
            </a:extLst>
          </p:cNvPr>
          <p:cNvSpPr>
            <a:spLocks noGrp="1"/>
          </p:cNvSpPr>
          <p:nvPr>
            <p:ph type="title"/>
          </p:nvPr>
        </p:nvSpPr>
        <p:spPr/>
        <p:txBody>
          <a:bodyPr/>
          <a:lstStyle/>
          <a:p>
            <a:r>
              <a:rPr lang="en-US"/>
              <a:t>Click to edit Master title style</a:t>
            </a:r>
          </a:p>
        </p:txBody>
      </p:sp>
      <p:sp>
        <p:nvSpPr>
          <p:cNvPr id="4" name="Text Placeholder 3">
            <a:extLst>
              <a:ext uri="{FF2B5EF4-FFF2-40B4-BE49-F238E27FC236}">
                <a16:creationId xmlns:a16="http://schemas.microsoft.com/office/drawing/2014/main" id="{E7C5439A-9040-46D0-881F-FFA5395880E6}"/>
              </a:ext>
            </a:extLst>
          </p:cNvPr>
          <p:cNvSpPr>
            <a:spLocks noGrp="1"/>
          </p:cNvSpPr>
          <p:nvPr>
            <p:ph type="body" sz="quarter" idx="10"/>
          </p:nvPr>
        </p:nvSpPr>
        <p:spPr>
          <a:xfrm>
            <a:off x="274638" y="1212850"/>
            <a:ext cx="5942806" cy="54864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SmartArt Placeholder 7">
            <a:extLst>
              <a:ext uri="{FF2B5EF4-FFF2-40B4-BE49-F238E27FC236}">
                <a16:creationId xmlns:a16="http://schemas.microsoft.com/office/drawing/2014/main" id="{357AFCCD-5EFF-4955-A327-148E13EA1320}"/>
              </a:ext>
            </a:extLst>
          </p:cNvPr>
          <p:cNvSpPr>
            <a:spLocks noGrp="1"/>
          </p:cNvSpPr>
          <p:nvPr>
            <p:ph type="dgm" sz="quarter" idx="12"/>
          </p:nvPr>
        </p:nvSpPr>
        <p:spPr>
          <a:xfrm>
            <a:off x="6218238" y="1212850"/>
            <a:ext cx="5942012" cy="5486400"/>
          </a:xfrm>
        </p:spPr>
        <p:txBody>
          <a:bodyPr/>
          <a:lstStyle/>
          <a:p>
            <a:r>
              <a:rPr lang="en-US"/>
              <a:t>Click icon to add SmartArt graphic</a:t>
            </a:r>
          </a:p>
        </p:txBody>
      </p:sp>
    </p:spTree>
    <p:extLst>
      <p:ext uri="{BB962C8B-B14F-4D97-AF65-F5344CB8AC3E}">
        <p14:creationId xmlns:p14="http://schemas.microsoft.com/office/powerpoint/2010/main" val="14040454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Widget_Style_Black">
    <p:bg>
      <p:bgRef idx="1001">
        <a:schemeClr val="bg1"/>
      </p:bgRef>
    </p:bg>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274605" y="1747721"/>
            <a:ext cx="4965985" cy="1766894"/>
          </a:xfrm>
          <a:prstGeom prst="rect">
            <a:avLst/>
          </a:prstGeom>
        </p:spPr>
        <p:txBody>
          <a:bodyPr wrap="square" lIns="91440" rIns="91440">
            <a:spAutoFit/>
          </a:bodyPr>
          <a:lstStyle>
            <a:lvl1pPr marL="0" marR="0" indent="0" algn="l" defTabSz="932563" rtl="0" eaLnBrk="1" fontAlgn="auto" latinLnBrk="0" hangingPunct="1">
              <a:lnSpc>
                <a:spcPct val="90000"/>
              </a:lnSpc>
              <a:spcBef>
                <a:spcPts val="1224"/>
              </a:spcBef>
              <a:spcAft>
                <a:spcPts val="0"/>
              </a:spcAft>
              <a:buClr>
                <a:schemeClr val="tx1"/>
              </a:buClr>
              <a:buSzPct val="90000"/>
              <a:buFont typeface="Wingdings" pitchFamily="2" charset="2"/>
              <a:buNone/>
              <a:tabLst/>
              <a:defRPr lang="en-US" sz="2856" b="0" kern="1200" spc="0" baseline="0" dirty="0">
                <a:solidFill>
                  <a:schemeClr val="tx1"/>
                </a:solidFill>
                <a:latin typeface="+mj-lt"/>
                <a:ea typeface="+mn-ea"/>
                <a:cs typeface="+mn-cs"/>
              </a:defRPr>
            </a:lvl1pPr>
            <a:lvl2pPr marL="0" indent="0">
              <a:buNone/>
              <a:defRPr sz="2000"/>
            </a:lvl2pPr>
            <a:lvl3pPr marL="231730" indent="0">
              <a:buNone/>
              <a:tabLst/>
              <a:defRPr sz="2000"/>
            </a:lvl3pPr>
            <a:lvl4pPr marL="460287" indent="0">
              <a:buNone/>
              <a:defRPr/>
            </a:lvl4pPr>
            <a:lvl5pPr marL="685669" indent="0">
              <a:buNone/>
              <a:tabLst/>
              <a:defRPr/>
            </a:lvl5pPr>
          </a:lstStyle>
          <a:p>
            <a:r>
              <a:rPr lang="en-US"/>
              <a:t>A short introduction</a:t>
            </a:r>
            <a:br>
              <a:rPr lang="en-US"/>
            </a:br>
            <a:r>
              <a:rPr lang="en-US"/>
              <a:t>to the data, revealing</a:t>
            </a:r>
            <a:br>
              <a:rPr lang="en-US"/>
            </a:br>
            <a:r>
              <a:rPr lang="en-US"/>
              <a:t>points one at a time, will enhance comprehension.</a:t>
            </a:r>
          </a:p>
        </p:txBody>
      </p:sp>
      <p:sp>
        <p:nvSpPr>
          <p:cNvPr id="6" name="Title 5">
            <a:extLst>
              <a:ext uri="{FF2B5EF4-FFF2-40B4-BE49-F238E27FC236}">
                <a16:creationId xmlns:a16="http://schemas.microsoft.com/office/drawing/2014/main" id="{02AA1FFD-4C99-4614-BC02-CBCF41554A7F}"/>
              </a:ext>
            </a:extLst>
          </p:cNvPr>
          <p:cNvSpPr>
            <a:spLocks noGrp="1"/>
          </p:cNvSpPr>
          <p:nvPr>
            <p:ph type="title"/>
          </p:nvPr>
        </p:nvSpPr>
        <p:spPr>
          <a:xfrm>
            <a:off x="274605" y="295275"/>
            <a:ext cx="5673350" cy="917575"/>
          </a:xfrm>
        </p:spPr>
        <p:txBody>
          <a:bodyPr/>
          <a:lstStyle>
            <a:lvl1pPr>
              <a:defRPr sz="3200">
                <a:solidFill>
                  <a:schemeClr val="tx1"/>
                </a:solidFill>
              </a:defRPr>
            </a:lvl1pPr>
          </a:lstStyle>
          <a:p>
            <a:r>
              <a:rPr lang="en-US"/>
              <a:t>Click to edit Master title style</a:t>
            </a:r>
          </a:p>
        </p:txBody>
      </p:sp>
      <p:sp>
        <p:nvSpPr>
          <p:cNvPr id="11" name="Text Placeholder 10">
            <a:extLst>
              <a:ext uri="{FF2B5EF4-FFF2-40B4-BE49-F238E27FC236}">
                <a16:creationId xmlns:a16="http://schemas.microsoft.com/office/drawing/2014/main" id="{06FCAF4D-61E5-4148-9BBE-95216D5651DD}"/>
              </a:ext>
            </a:extLst>
          </p:cNvPr>
          <p:cNvSpPr>
            <a:spLocks noGrp="1"/>
          </p:cNvSpPr>
          <p:nvPr>
            <p:ph type="body" sz="quarter" idx="14"/>
          </p:nvPr>
        </p:nvSpPr>
        <p:spPr>
          <a:xfrm>
            <a:off x="6217444" y="295275"/>
            <a:ext cx="5783262" cy="1977662"/>
          </a:xfrm>
        </p:spPr>
        <p:txBody>
          <a:bodyPr/>
          <a:lstStyle>
            <a:lvl1pPr>
              <a:defRPr sz="2800"/>
            </a:lvl1pPr>
            <a:lvl2pPr>
              <a:defRPr sz="2000"/>
            </a:lvl2pPr>
            <a:lvl3pPr>
              <a:defRPr sz="1800"/>
            </a:lvl3pPr>
          </a:lstStyle>
          <a:p>
            <a:pPr lvl="0"/>
            <a:r>
              <a:rPr lang="en-US"/>
              <a:t>Edit Master text styles</a:t>
            </a:r>
          </a:p>
          <a:p>
            <a:pPr lvl="1"/>
            <a:r>
              <a:rPr lang="en-US"/>
              <a:t>Second level</a:t>
            </a:r>
          </a:p>
          <a:p>
            <a:pPr lvl="2"/>
            <a:r>
              <a:rPr lang="en-US"/>
              <a:t>Third level</a:t>
            </a:r>
          </a:p>
        </p:txBody>
      </p:sp>
      <p:sp>
        <p:nvSpPr>
          <p:cNvPr id="14" name="Text Placeholder 10">
            <a:extLst>
              <a:ext uri="{FF2B5EF4-FFF2-40B4-BE49-F238E27FC236}">
                <a16:creationId xmlns:a16="http://schemas.microsoft.com/office/drawing/2014/main" id="{1436AEE7-2C06-4405-BE5A-C53A0031F664}"/>
              </a:ext>
            </a:extLst>
          </p:cNvPr>
          <p:cNvSpPr>
            <a:spLocks noGrp="1"/>
          </p:cNvSpPr>
          <p:nvPr>
            <p:ph type="body" sz="quarter" idx="15"/>
          </p:nvPr>
        </p:nvSpPr>
        <p:spPr>
          <a:xfrm>
            <a:off x="6217444" y="2444273"/>
            <a:ext cx="5783262" cy="2105978"/>
          </a:xfrm>
        </p:spPr>
        <p:txBody>
          <a:bodyPr/>
          <a:lstStyle>
            <a:lvl1pPr>
              <a:defRPr sz="2800"/>
            </a:lvl1pPr>
            <a:lvl2pPr>
              <a:defRPr sz="2000"/>
            </a:lvl2pPr>
            <a:lvl3pPr>
              <a:defRPr sz="1800"/>
            </a:lvl3pPr>
          </a:lstStyle>
          <a:p>
            <a:pPr lvl="0"/>
            <a:r>
              <a:rPr lang="en-US"/>
              <a:t>Edit Master text styles</a:t>
            </a:r>
          </a:p>
          <a:p>
            <a:pPr lvl="1"/>
            <a:r>
              <a:rPr lang="en-US"/>
              <a:t>Second level</a:t>
            </a:r>
          </a:p>
          <a:p>
            <a:pPr lvl="2"/>
            <a:r>
              <a:rPr lang="en-US"/>
              <a:t>Third level</a:t>
            </a:r>
          </a:p>
        </p:txBody>
      </p:sp>
      <p:sp>
        <p:nvSpPr>
          <p:cNvPr id="15" name="Text Placeholder 10">
            <a:extLst>
              <a:ext uri="{FF2B5EF4-FFF2-40B4-BE49-F238E27FC236}">
                <a16:creationId xmlns:a16="http://schemas.microsoft.com/office/drawing/2014/main" id="{01CFAEAB-9220-41A5-8A2D-C8C5F762D713}"/>
              </a:ext>
            </a:extLst>
          </p:cNvPr>
          <p:cNvSpPr>
            <a:spLocks noGrp="1"/>
          </p:cNvSpPr>
          <p:nvPr>
            <p:ph type="body" sz="quarter" idx="16"/>
          </p:nvPr>
        </p:nvSpPr>
        <p:spPr>
          <a:xfrm>
            <a:off x="6217444" y="4706437"/>
            <a:ext cx="5783262" cy="2105978"/>
          </a:xfrm>
        </p:spPr>
        <p:txBody>
          <a:bodyPr/>
          <a:lstStyle>
            <a:lvl1pPr>
              <a:defRPr sz="2800"/>
            </a:lvl1pPr>
            <a:lvl2pPr>
              <a:defRPr sz="2000"/>
            </a:lvl2pPr>
            <a:lvl3pPr>
              <a:defRPr sz="1800"/>
            </a:lvl3pPr>
          </a:lstStyle>
          <a:p>
            <a:pPr lvl="0"/>
            <a:r>
              <a:rPr lang="en-US"/>
              <a:t>Edit Master text styles</a:t>
            </a:r>
          </a:p>
          <a:p>
            <a:pPr lvl="1"/>
            <a:r>
              <a:rPr lang="en-US"/>
              <a:t>Second level</a:t>
            </a:r>
          </a:p>
          <a:p>
            <a:pPr lvl="2"/>
            <a:r>
              <a:rPr lang="en-US"/>
              <a:t>Third level</a:t>
            </a:r>
          </a:p>
        </p:txBody>
      </p:sp>
      <p:pic>
        <p:nvPicPr>
          <p:cNvPr id="17" name="Picture 16">
            <a:extLst>
              <a:ext uri="{FF2B5EF4-FFF2-40B4-BE49-F238E27FC236}">
                <a16:creationId xmlns:a16="http://schemas.microsoft.com/office/drawing/2014/main" id="{34C7B4CE-BB90-4B9B-A8DB-33ECDAC685B3}"/>
              </a:ext>
            </a:extLst>
          </p:cNvPr>
          <p:cNvPicPr>
            <a:picLocks noChangeAspect="1"/>
          </p:cNvPicPr>
          <p:nvPr userDrawn="1"/>
        </p:nvPicPr>
        <p:blipFill rotWithShape="1">
          <a:blip r:embed="rId2"/>
          <a:srcRect t="32712" r="23601"/>
          <a:stretch/>
        </p:blipFill>
        <p:spPr>
          <a:xfrm>
            <a:off x="444" y="4049486"/>
            <a:ext cx="5944975" cy="2945038"/>
          </a:xfrm>
          <a:prstGeom prst="rect">
            <a:avLst/>
          </a:prstGeom>
        </p:spPr>
      </p:pic>
    </p:spTree>
    <p:extLst>
      <p:ext uri="{BB962C8B-B14F-4D97-AF65-F5344CB8AC3E}">
        <p14:creationId xmlns:p14="http://schemas.microsoft.com/office/powerpoint/2010/main" val="348712879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idget_Style_White">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11984694" y="6614036"/>
            <a:ext cx="434079" cy="372394"/>
          </a:xfrm>
          <a:prstGeom prst="rect">
            <a:avLst/>
          </a:prstGeom>
        </p:spPr>
        <p:txBody>
          <a:bodyPr vert="horz" lIns="91440" tIns="45720" rIns="91440" bIns="45720" rtlCol="0" anchor="ctr"/>
          <a:lstStyle>
            <a:lvl1pPr algn="r">
              <a:defRPr sz="1122">
                <a:solidFill>
                  <a:schemeClr val="tx2"/>
                </a:solidFill>
              </a:defRPr>
            </a:lvl1pPr>
          </a:lstStyle>
          <a:p>
            <a:pPr defTabSz="932597"/>
            <a:fld id="{5AE1514C-5E56-4738-A1FF-4B1CFD2A3E36}" type="slidenum">
              <a:rPr lang="en-US" smtClean="0">
                <a:solidFill>
                  <a:srgbClr val="0074AF"/>
                </a:solidFill>
              </a:rPr>
              <a:pPr defTabSz="932597"/>
              <a:t>‹#›</a:t>
            </a:fld>
            <a:endParaRPr lang="en-US">
              <a:solidFill>
                <a:srgbClr val="0074AF"/>
              </a:solidFill>
            </a:endParaRPr>
          </a:p>
        </p:txBody>
      </p:sp>
      <p:sp>
        <p:nvSpPr>
          <p:cNvPr id="10" name="Text Placeholder 3">
            <a:extLst>
              <a:ext uri="{FF2B5EF4-FFF2-40B4-BE49-F238E27FC236}">
                <a16:creationId xmlns:a16="http://schemas.microsoft.com/office/drawing/2014/main" id="{72524531-C842-4E69-9C09-3EAB9DEC34B2}"/>
              </a:ext>
            </a:extLst>
          </p:cNvPr>
          <p:cNvSpPr>
            <a:spLocks noGrp="1"/>
          </p:cNvSpPr>
          <p:nvPr>
            <p:ph type="body" sz="quarter" idx="10" hasCustomPrompt="1"/>
          </p:nvPr>
        </p:nvSpPr>
        <p:spPr>
          <a:xfrm>
            <a:off x="274605" y="1730368"/>
            <a:ext cx="4965985" cy="1766894"/>
          </a:xfrm>
          <a:prstGeom prst="rect">
            <a:avLst/>
          </a:prstGeom>
        </p:spPr>
        <p:txBody>
          <a:bodyPr wrap="square" lIns="91440" rIns="91440">
            <a:spAutoFit/>
          </a:bodyPr>
          <a:lstStyle>
            <a:lvl1pPr marL="0" marR="0" indent="0" algn="l" defTabSz="932563" rtl="0" eaLnBrk="1" fontAlgn="auto" latinLnBrk="0" hangingPunct="1">
              <a:lnSpc>
                <a:spcPct val="90000"/>
              </a:lnSpc>
              <a:spcBef>
                <a:spcPts val="1224"/>
              </a:spcBef>
              <a:spcAft>
                <a:spcPts val="0"/>
              </a:spcAft>
              <a:buClr>
                <a:schemeClr val="tx1"/>
              </a:buClr>
              <a:buSzPct val="90000"/>
              <a:buFont typeface="Wingdings" pitchFamily="2" charset="2"/>
              <a:buNone/>
              <a:tabLst/>
              <a:defRPr lang="en-US" sz="2800" b="0" kern="1200" spc="0" baseline="0" dirty="0">
                <a:solidFill>
                  <a:schemeClr val="tx1"/>
                </a:solidFill>
                <a:latin typeface="+mj-lt"/>
                <a:ea typeface="+mn-ea"/>
                <a:cs typeface="+mn-cs"/>
              </a:defRPr>
            </a:lvl1pPr>
            <a:lvl2pPr marL="0" indent="0">
              <a:buNone/>
              <a:defRPr sz="2000"/>
            </a:lvl2pPr>
            <a:lvl3pPr marL="231730" indent="0">
              <a:buNone/>
              <a:tabLst/>
              <a:defRPr sz="2000"/>
            </a:lvl3pPr>
            <a:lvl4pPr marL="460287" indent="0">
              <a:buNone/>
              <a:defRPr/>
            </a:lvl4pPr>
            <a:lvl5pPr marL="685669" indent="0">
              <a:buNone/>
              <a:tabLst/>
              <a:defRPr/>
            </a:lvl5pPr>
          </a:lstStyle>
          <a:p>
            <a:r>
              <a:rPr lang="en-US"/>
              <a:t>A short introduction</a:t>
            </a:r>
            <a:br>
              <a:rPr lang="en-US"/>
            </a:br>
            <a:r>
              <a:rPr lang="en-US"/>
              <a:t>to the data, revealing</a:t>
            </a:r>
            <a:br>
              <a:rPr lang="en-US"/>
            </a:br>
            <a:r>
              <a:rPr lang="en-US"/>
              <a:t>points one at a time, will enhance comprehension.</a:t>
            </a:r>
          </a:p>
        </p:txBody>
      </p:sp>
      <p:sp>
        <p:nvSpPr>
          <p:cNvPr id="15" name="Text Placeholder 10">
            <a:extLst>
              <a:ext uri="{FF2B5EF4-FFF2-40B4-BE49-F238E27FC236}">
                <a16:creationId xmlns:a16="http://schemas.microsoft.com/office/drawing/2014/main" id="{810CA11C-21DE-45A0-9B83-CC7390DF630C}"/>
              </a:ext>
            </a:extLst>
          </p:cNvPr>
          <p:cNvSpPr>
            <a:spLocks noGrp="1"/>
          </p:cNvSpPr>
          <p:nvPr>
            <p:ph type="body" sz="quarter" idx="14"/>
          </p:nvPr>
        </p:nvSpPr>
        <p:spPr>
          <a:xfrm>
            <a:off x="6217444" y="295275"/>
            <a:ext cx="5783262" cy="1977662"/>
          </a:xfrm>
        </p:spPr>
        <p:txBody>
          <a:bodyPr/>
          <a:lstStyle>
            <a:lvl1pPr>
              <a:defRPr sz="2800"/>
            </a:lvl1pPr>
            <a:lvl2pPr>
              <a:defRPr sz="2000"/>
            </a:lvl2pPr>
            <a:lvl3pPr>
              <a:defRPr sz="1800"/>
            </a:lvl3pPr>
          </a:lstStyle>
          <a:p>
            <a:pPr lvl="0"/>
            <a:r>
              <a:rPr lang="en-US"/>
              <a:t>Edit Master text styles</a:t>
            </a:r>
          </a:p>
          <a:p>
            <a:pPr lvl="1"/>
            <a:r>
              <a:rPr lang="en-US"/>
              <a:t>Second level</a:t>
            </a:r>
          </a:p>
          <a:p>
            <a:pPr lvl="2"/>
            <a:r>
              <a:rPr lang="en-US"/>
              <a:t>Third level</a:t>
            </a:r>
          </a:p>
        </p:txBody>
      </p:sp>
      <p:sp>
        <p:nvSpPr>
          <p:cNvPr id="16" name="Text Placeholder 10">
            <a:extLst>
              <a:ext uri="{FF2B5EF4-FFF2-40B4-BE49-F238E27FC236}">
                <a16:creationId xmlns:a16="http://schemas.microsoft.com/office/drawing/2014/main" id="{0D925486-35CB-44CF-862A-C02269B2DA78}"/>
              </a:ext>
            </a:extLst>
          </p:cNvPr>
          <p:cNvSpPr>
            <a:spLocks noGrp="1"/>
          </p:cNvSpPr>
          <p:nvPr>
            <p:ph type="body" sz="quarter" idx="15"/>
          </p:nvPr>
        </p:nvSpPr>
        <p:spPr>
          <a:xfrm>
            <a:off x="6217444" y="2444273"/>
            <a:ext cx="5783262" cy="1977662"/>
          </a:xfrm>
        </p:spPr>
        <p:txBody>
          <a:bodyPr/>
          <a:lstStyle>
            <a:lvl1pPr>
              <a:defRPr sz="2800"/>
            </a:lvl1pPr>
            <a:lvl2pPr>
              <a:defRPr sz="2000"/>
            </a:lvl2pPr>
            <a:lvl3pPr>
              <a:defRPr sz="1800"/>
            </a:lvl3pPr>
          </a:lstStyle>
          <a:p>
            <a:pPr lvl="0"/>
            <a:r>
              <a:rPr lang="en-US"/>
              <a:t>Edit Master text styles</a:t>
            </a:r>
          </a:p>
          <a:p>
            <a:pPr lvl="1"/>
            <a:r>
              <a:rPr lang="en-US"/>
              <a:t>Second level</a:t>
            </a:r>
          </a:p>
          <a:p>
            <a:pPr lvl="2"/>
            <a:r>
              <a:rPr lang="en-US"/>
              <a:t>Third level</a:t>
            </a:r>
          </a:p>
        </p:txBody>
      </p:sp>
      <p:pic>
        <p:nvPicPr>
          <p:cNvPr id="18" name="Picture 17">
            <a:extLst>
              <a:ext uri="{FF2B5EF4-FFF2-40B4-BE49-F238E27FC236}">
                <a16:creationId xmlns:a16="http://schemas.microsoft.com/office/drawing/2014/main" id="{DA305322-6B62-4729-B844-213128513D6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67232" b="2135"/>
          <a:stretch/>
        </p:blipFill>
        <p:spPr>
          <a:xfrm>
            <a:off x="0" y="4721588"/>
            <a:ext cx="12431184" cy="2264842"/>
          </a:xfrm>
          <a:prstGeom prst="rect">
            <a:avLst/>
          </a:prstGeom>
        </p:spPr>
      </p:pic>
      <p:sp>
        <p:nvSpPr>
          <p:cNvPr id="2" name="Title 1">
            <a:extLst>
              <a:ext uri="{FF2B5EF4-FFF2-40B4-BE49-F238E27FC236}">
                <a16:creationId xmlns:a16="http://schemas.microsoft.com/office/drawing/2014/main" id="{075E33B5-9184-48FA-ADC4-D3BC0B19BEEB}"/>
              </a:ext>
            </a:extLst>
          </p:cNvPr>
          <p:cNvSpPr>
            <a:spLocks noGrp="1"/>
          </p:cNvSpPr>
          <p:nvPr>
            <p:ph type="title"/>
          </p:nvPr>
        </p:nvSpPr>
        <p:spPr>
          <a:xfrm>
            <a:off x="274605" y="295275"/>
            <a:ext cx="5783262" cy="917575"/>
          </a:xfrm>
        </p:spPr>
        <p:txBody>
          <a:bodyPr/>
          <a:lstStyle>
            <a:lvl1pPr>
              <a:defRPr sz="3200"/>
            </a:lvl1pPr>
          </a:lstStyle>
          <a:p>
            <a:r>
              <a:rPr lang="en-US"/>
              <a:t>Click to edit Master title style</a:t>
            </a:r>
          </a:p>
        </p:txBody>
      </p:sp>
    </p:spTree>
    <p:extLst>
      <p:ext uri="{BB962C8B-B14F-4D97-AF65-F5344CB8AC3E}">
        <p14:creationId xmlns:p14="http://schemas.microsoft.com/office/powerpoint/2010/main" val="1703197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Horizontal_List_Layou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DC2C049-0C1A-433D-B341-0BDD8137D421}"/>
              </a:ext>
            </a:extLst>
          </p:cNvPr>
          <p:cNvPicPr>
            <a:picLocks noChangeAspect="1"/>
          </p:cNvPicPr>
          <p:nvPr userDrawn="1"/>
        </p:nvPicPr>
        <p:blipFill>
          <a:blip r:embed="rId2"/>
          <a:stretch>
            <a:fillRect/>
          </a:stretch>
        </p:blipFill>
        <p:spPr>
          <a:xfrm>
            <a:off x="0" y="-1"/>
            <a:ext cx="12434888" cy="6994525"/>
          </a:xfrm>
          <a:prstGeom prst="rect">
            <a:avLst/>
          </a:prstGeom>
        </p:spPr>
      </p:pic>
      <p:sp>
        <p:nvSpPr>
          <p:cNvPr id="5" name="Rectangle 4">
            <a:extLst>
              <a:ext uri="{FF2B5EF4-FFF2-40B4-BE49-F238E27FC236}">
                <a16:creationId xmlns:a16="http://schemas.microsoft.com/office/drawing/2014/main" id="{2B536534-2488-4532-8B8E-C1317D3A0133}"/>
              </a:ext>
            </a:extLst>
          </p:cNvPr>
          <p:cNvSpPr/>
          <p:nvPr userDrawn="1"/>
        </p:nvSpPr>
        <p:spPr bwMode="auto">
          <a:xfrm>
            <a:off x="0" y="0"/>
            <a:ext cx="12434888" cy="6994525"/>
          </a:xfrm>
          <a:prstGeom prst="rect">
            <a:avLst/>
          </a:prstGeom>
          <a:solidFill>
            <a:schemeClr val="tx1">
              <a:alpha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4" name="Freeform: Shape 13"/>
          <p:cNvSpPr/>
          <p:nvPr userDrawn="1"/>
        </p:nvSpPr>
        <p:spPr>
          <a:xfrm>
            <a:off x="132101" y="0"/>
            <a:ext cx="5911648" cy="240032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rgbClr val="555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mj-lt"/>
              <a:ea typeface="+mn-ea"/>
              <a:cs typeface="+mn-cs"/>
            </a:endParaRPr>
          </a:p>
        </p:txBody>
      </p:sp>
      <p:sp>
        <p:nvSpPr>
          <p:cNvPr id="4" name="Text Placeholder 3"/>
          <p:cNvSpPr>
            <a:spLocks noGrp="1"/>
          </p:cNvSpPr>
          <p:nvPr>
            <p:ph type="body" sz="quarter" idx="10" hasCustomPrompt="1"/>
          </p:nvPr>
        </p:nvSpPr>
        <p:spPr>
          <a:xfrm>
            <a:off x="6217444" y="440397"/>
            <a:ext cx="5478039" cy="1181862"/>
          </a:xfrm>
          <a:prstGeom prst="rect">
            <a:avLst/>
          </a:prstGeom>
        </p:spPr>
        <p:txBody>
          <a:bodyPr wrap="square" lIns="146304" rIns="146304">
            <a:spAutoFit/>
          </a:bodyPr>
          <a:lstStyle>
            <a:lvl1pPr marL="0" marR="0" indent="0" algn="l" defTabSz="932563" rtl="0" eaLnBrk="1" fontAlgn="auto" latinLnBrk="0" hangingPunct="1">
              <a:lnSpc>
                <a:spcPct val="90000"/>
              </a:lnSpc>
              <a:spcBef>
                <a:spcPts val="1224"/>
              </a:spcBef>
              <a:spcAft>
                <a:spcPts val="0"/>
              </a:spcAft>
              <a:buClr>
                <a:schemeClr val="tx1"/>
              </a:buClr>
              <a:buSzPct val="90000"/>
              <a:buFont typeface="Wingdings" pitchFamily="2" charset="2"/>
              <a:buNone/>
              <a:tabLst/>
              <a:defRPr lang="en-US" sz="2400" kern="1200" spc="0" baseline="0" dirty="0">
                <a:solidFill>
                  <a:schemeClr val="bg1"/>
                </a:solidFill>
                <a:latin typeface="+mj-lt"/>
                <a:ea typeface="+mn-ea"/>
                <a:cs typeface="+mn-cs"/>
              </a:defRPr>
            </a:lvl1pPr>
            <a:lvl2pPr marL="0" indent="0">
              <a:buNone/>
              <a:defRPr sz="2000"/>
            </a:lvl2pPr>
            <a:lvl3pPr marL="231730" indent="0">
              <a:buNone/>
              <a:tabLst/>
              <a:defRPr sz="2000"/>
            </a:lvl3pPr>
            <a:lvl4pPr marL="460287" indent="0">
              <a:buNone/>
              <a:defRPr/>
            </a:lvl4pPr>
            <a:lvl5pPr marL="685669" indent="0">
              <a:buNone/>
              <a:tabLst/>
              <a:defRPr/>
            </a:lvl5pPr>
          </a:lstStyle>
          <a:p>
            <a:r>
              <a:rPr lang="en-US"/>
              <a:t>A short introduction to the data, revealing points one at a time, will enhance comprehension.</a:t>
            </a:r>
          </a:p>
        </p:txBody>
      </p:sp>
      <p:sp>
        <p:nvSpPr>
          <p:cNvPr id="9" name="Text Placeholder 8"/>
          <p:cNvSpPr>
            <a:spLocks noGrp="1"/>
          </p:cNvSpPr>
          <p:nvPr>
            <p:ph type="body" sz="quarter" idx="11"/>
          </p:nvPr>
        </p:nvSpPr>
        <p:spPr>
          <a:xfrm>
            <a:off x="299538" y="3504738"/>
            <a:ext cx="2331542" cy="3275438"/>
          </a:xfrm>
          <a:prstGeom prst="rect">
            <a:avLst/>
          </a:prstGeom>
        </p:spPr>
        <p:txBody>
          <a:bodyPr lIns="182880" tIns="146304" rIns="182880"/>
          <a:lstStyle>
            <a:lvl1pPr marL="0" indent="0" algn="l">
              <a:buNone/>
              <a:defRPr sz="2800" b="1">
                <a:solidFill>
                  <a:schemeClr val="bg1"/>
                </a:solidFill>
                <a:latin typeface="Segoe UI Semibold" panose="020B0702040204020203" pitchFamily="34" charset="0"/>
                <a:cs typeface="Segoe UI Semibold" panose="020B0702040204020203" pitchFamily="34" charset="0"/>
              </a:defRPr>
            </a:lvl1pPr>
            <a:lvl2pPr marL="0" indent="0" algn="l">
              <a:buNone/>
              <a:defRPr lang="en-US" sz="2000" b="0" kern="1200" dirty="0">
                <a:solidFill>
                  <a:schemeClr val="bg1"/>
                </a:solidFill>
                <a:latin typeface="+mn-lt"/>
                <a:ea typeface="+mn-ea"/>
                <a:cs typeface="+mn-cs"/>
              </a:defRPr>
            </a:lvl2pPr>
            <a:lvl3pPr marL="0" indent="0" algn="l">
              <a:buNone/>
              <a:defRPr sz="1800">
                <a:solidFill>
                  <a:schemeClr val="bg1"/>
                </a:solidFill>
                <a:latin typeface="+mn-lt"/>
              </a:defRPr>
            </a:lvl3pPr>
            <a:lvl4pPr marL="0" indent="0" algn="l">
              <a:buNone/>
              <a:defRPr sz="1122">
                <a:latin typeface="+mn-lt"/>
              </a:defRPr>
            </a:lvl4pPr>
            <a:lvl5pPr marL="0" indent="0" algn="l">
              <a:buNone/>
              <a:defRPr sz="1122">
                <a:latin typeface="+mn-lt"/>
              </a:defRPr>
            </a:lvl5pPr>
          </a:lstStyle>
          <a:p>
            <a:pPr lvl="0"/>
            <a:r>
              <a:rPr lang="en-US"/>
              <a:t>Edit Master text styles</a:t>
            </a:r>
          </a:p>
          <a:p>
            <a:pPr lvl="1"/>
            <a:r>
              <a:rPr lang="en-US"/>
              <a:t>Second level</a:t>
            </a:r>
          </a:p>
          <a:p>
            <a:pPr lvl="2"/>
            <a:r>
              <a:rPr lang="en-US"/>
              <a:t>Third level</a:t>
            </a:r>
          </a:p>
        </p:txBody>
      </p:sp>
      <p:sp>
        <p:nvSpPr>
          <p:cNvPr id="7" name="Title 6"/>
          <p:cNvSpPr>
            <a:spLocks noGrp="1"/>
          </p:cNvSpPr>
          <p:nvPr>
            <p:ph type="title" hasCustomPrompt="1"/>
          </p:nvPr>
        </p:nvSpPr>
        <p:spPr>
          <a:xfrm>
            <a:off x="566306" y="0"/>
            <a:ext cx="4798174" cy="1402495"/>
          </a:xfrm>
          <a:prstGeom prst="rect">
            <a:avLst/>
          </a:prstGeom>
        </p:spPr>
        <p:txBody>
          <a:bodyPr lIns="146304" tIns="420624" rIns="146304" anchor="t" anchorCtr="0"/>
          <a:lstStyle>
            <a:lvl1pPr>
              <a:defRPr lang="en-US" sz="3200" b="0" kern="1200" spc="61" baseline="0" dirty="0">
                <a:solidFill>
                  <a:schemeClr val="bg1"/>
                </a:solidFill>
                <a:latin typeface="Segoe UI Semibold" panose="020B0702040204020203" pitchFamily="34" charset="0"/>
                <a:ea typeface="+mn-ea"/>
                <a:cs typeface="Segoe UI Semibold" panose="020B0702040204020203" pitchFamily="34" charset="0"/>
              </a:defRPr>
            </a:lvl1pPr>
          </a:lstStyle>
          <a:p>
            <a:pPr marL="0" lvl="0" indent="0" algn="ctr" defTabSz="932597" rtl="0" eaLnBrk="1" latinLnBrk="0" hangingPunct="1">
              <a:lnSpc>
                <a:spcPct val="90000"/>
              </a:lnSpc>
              <a:spcBef>
                <a:spcPts val="1020"/>
              </a:spcBef>
              <a:buFont typeface="Arial" panose="020B0604020202020204" pitchFamily="34" charset="0"/>
              <a:buNone/>
            </a:pPr>
            <a:r>
              <a:rPr lang="en-US"/>
              <a:t>Click to edit master title style</a:t>
            </a:r>
          </a:p>
        </p:txBody>
      </p:sp>
      <p:sp>
        <p:nvSpPr>
          <p:cNvPr id="12" name="Text Placeholder 8"/>
          <p:cNvSpPr>
            <a:spLocks noGrp="1"/>
          </p:cNvSpPr>
          <p:nvPr>
            <p:ph type="body" sz="quarter" idx="12"/>
          </p:nvPr>
        </p:nvSpPr>
        <p:spPr>
          <a:xfrm>
            <a:off x="2714029" y="3504739"/>
            <a:ext cx="2331542" cy="3275440"/>
          </a:xfrm>
          <a:prstGeom prst="rect">
            <a:avLst/>
          </a:prstGeom>
        </p:spPr>
        <p:txBody>
          <a:bodyPr lIns="182880" tIns="146304" rIns="91440"/>
          <a:lstStyle>
            <a:lvl1pPr marL="0" indent="0" algn="l">
              <a:buNone/>
              <a:defRPr lang="en-US" sz="2800" b="1" kern="1200" dirty="0">
                <a:solidFill>
                  <a:schemeClr val="bg1"/>
                </a:solidFill>
                <a:latin typeface="Segoe UI Semibold" panose="020B0702040204020203" pitchFamily="34" charset="0"/>
                <a:ea typeface="+mn-ea"/>
                <a:cs typeface="Segoe UI Semibold" panose="020B0702040204020203" pitchFamily="34" charset="0"/>
              </a:defRPr>
            </a:lvl1pPr>
            <a:lvl2pPr marL="0" indent="0" algn="l">
              <a:buNone/>
              <a:defRPr lang="en-US" sz="2000" b="0" kern="1200" dirty="0">
                <a:solidFill>
                  <a:schemeClr val="bg1"/>
                </a:solidFill>
                <a:latin typeface="+mn-lt"/>
                <a:ea typeface="+mn-ea"/>
                <a:cs typeface="+mn-cs"/>
              </a:defRPr>
            </a:lvl2pPr>
            <a:lvl3pPr marL="0" indent="0" algn="l">
              <a:buNone/>
              <a:defRPr sz="1800" b="0">
                <a:solidFill>
                  <a:schemeClr val="bg1"/>
                </a:solidFill>
                <a:latin typeface="+mn-lt"/>
              </a:defRPr>
            </a:lvl3pPr>
            <a:lvl4pPr marL="0" indent="0" algn="l">
              <a:buNone/>
              <a:defRPr sz="1122" b="0">
                <a:latin typeface="+mn-lt"/>
              </a:defRPr>
            </a:lvl4pPr>
            <a:lvl5pPr marL="0" indent="0" algn="l">
              <a:buNone/>
              <a:defRPr sz="1122" b="0">
                <a:latin typeface="+mn-lt"/>
              </a:defRPr>
            </a:lvl5pPr>
          </a:lstStyle>
          <a:p>
            <a:pPr marL="0" lvl="0" indent="0" algn="l" defTabSz="932597" rtl="0" eaLnBrk="1" latinLnBrk="0" hangingPunct="1">
              <a:lnSpc>
                <a:spcPct val="90000"/>
              </a:lnSpc>
              <a:spcBef>
                <a:spcPts val="1020"/>
              </a:spcBef>
              <a:buFont typeface="Arial" panose="020B0604020202020204" pitchFamily="34" charset="0"/>
              <a:buNone/>
            </a:pPr>
            <a:r>
              <a:rPr lang="en-US"/>
              <a:t>Edit Master text styles</a:t>
            </a:r>
          </a:p>
          <a:p>
            <a:pPr marL="0" lvl="1" indent="0" algn="l" defTabSz="932597" rtl="0" eaLnBrk="1" latinLnBrk="0" hangingPunct="1">
              <a:lnSpc>
                <a:spcPct val="90000"/>
              </a:lnSpc>
              <a:spcBef>
                <a:spcPts val="1020"/>
              </a:spcBef>
              <a:buFont typeface="Arial" panose="020B0604020202020204" pitchFamily="34" charset="0"/>
              <a:buNone/>
            </a:pPr>
            <a:r>
              <a:rPr lang="en-US"/>
              <a:t>Second level</a:t>
            </a:r>
          </a:p>
          <a:p>
            <a:pPr marL="0" lvl="2" indent="0" algn="l" defTabSz="932597" rtl="0" eaLnBrk="1" latinLnBrk="0" hangingPunct="1">
              <a:lnSpc>
                <a:spcPct val="90000"/>
              </a:lnSpc>
              <a:spcBef>
                <a:spcPts val="1020"/>
              </a:spcBef>
              <a:buFont typeface="Arial" panose="020B0604020202020204" pitchFamily="34" charset="0"/>
              <a:buNone/>
            </a:pPr>
            <a:r>
              <a:rPr lang="en-US"/>
              <a:t>Third level</a:t>
            </a:r>
          </a:p>
        </p:txBody>
      </p:sp>
      <p:sp>
        <p:nvSpPr>
          <p:cNvPr id="10" name="Text Placeholder 8"/>
          <p:cNvSpPr>
            <a:spLocks noGrp="1"/>
          </p:cNvSpPr>
          <p:nvPr>
            <p:ph type="body" sz="quarter" idx="13"/>
          </p:nvPr>
        </p:nvSpPr>
        <p:spPr>
          <a:xfrm>
            <a:off x="5128521" y="3504738"/>
            <a:ext cx="2331542" cy="3275440"/>
          </a:xfrm>
          <a:prstGeom prst="rect">
            <a:avLst/>
          </a:prstGeom>
        </p:spPr>
        <p:txBody>
          <a:bodyPr lIns="182880" tIns="146304" rIns="91440"/>
          <a:lstStyle>
            <a:lvl1pPr marL="0" indent="0" algn="l">
              <a:buNone/>
              <a:defRPr lang="en-US" sz="2400" b="0" kern="1200" dirty="0">
                <a:solidFill>
                  <a:schemeClr val="bg1"/>
                </a:solidFill>
                <a:latin typeface="Segoe UI Semibold" panose="020B0702040204020203" pitchFamily="34" charset="0"/>
                <a:ea typeface="+mn-ea"/>
                <a:cs typeface="Segoe UI Semibold" panose="020B0702040204020203" pitchFamily="34" charset="0"/>
              </a:defRPr>
            </a:lvl1pPr>
            <a:lvl2pPr marL="0" indent="0" algn="l">
              <a:buNone/>
              <a:defRPr sz="2000" b="0">
                <a:solidFill>
                  <a:schemeClr val="bg1"/>
                </a:solidFill>
                <a:latin typeface="+mn-lt"/>
              </a:defRPr>
            </a:lvl2pPr>
            <a:lvl3pPr marL="0" indent="0" algn="l">
              <a:buNone/>
              <a:defRPr sz="1800" b="0">
                <a:solidFill>
                  <a:schemeClr val="bg1"/>
                </a:solidFill>
                <a:latin typeface="+mn-lt"/>
              </a:defRPr>
            </a:lvl3pPr>
            <a:lvl4pPr marL="0" indent="0" algn="l">
              <a:buNone/>
              <a:defRPr sz="1122" b="0">
                <a:latin typeface="+mn-lt"/>
              </a:defRPr>
            </a:lvl4pPr>
            <a:lvl5pPr marL="0" indent="0" algn="l">
              <a:buNone/>
              <a:defRPr sz="1122" b="0">
                <a:latin typeface="+mn-lt"/>
              </a:defRPr>
            </a:lvl5pPr>
          </a:lstStyle>
          <a:p>
            <a:pPr marL="0" lvl="0" indent="0" algn="l" defTabSz="932597" rtl="0" eaLnBrk="1" latinLnBrk="0" hangingPunct="1">
              <a:lnSpc>
                <a:spcPct val="90000"/>
              </a:lnSpc>
              <a:spcBef>
                <a:spcPts val="1020"/>
              </a:spcBef>
              <a:buFont typeface="Arial" panose="020B0604020202020204" pitchFamily="34" charset="0"/>
              <a:buNone/>
            </a:pPr>
            <a:r>
              <a:rPr lang="en-US"/>
              <a:t>Edit Master text styles</a:t>
            </a:r>
          </a:p>
          <a:p>
            <a:pPr marL="0" lvl="1" indent="0" algn="l" defTabSz="932597" rtl="0" eaLnBrk="1" latinLnBrk="0" hangingPunct="1">
              <a:lnSpc>
                <a:spcPct val="90000"/>
              </a:lnSpc>
              <a:spcBef>
                <a:spcPts val="1020"/>
              </a:spcBef>
              <a:buFont typeface="Arial" panose="020B0604020202020204" pitchFamily="34" charset="0"/>
              <a:buNone/>
            </a:pPr>
            <a:r>
              <a:rPr lang="en-US"/>
              <a:t>Second level</a:t>
            </a:r>
          </a:p>
          <a:p>
            <a:pPr marL="0" lvl="2" indent="0" algn="l" defTabSz="932597" rtl="0" eaLnBrk="1" latinLnBrk="0" hangingPunct="1">
              <a:lnSpc>
                <a:spcPct val="90000"/>
              </a:lnSpc>
              <a:spcBef>
                <a:spcPts val="1020"/>
              </a:spcBef>
              <a:buFont typeface="Arial" panose="020B0604020202020204" pitchFamily="34" charset="0"/>
              <a:buNone/>
            </a:pPr>
            <a:r>
              <a:rPr lang="en-US"/>
              <a:t>Third level</a:t>
            </a:r>
          </a:p>
        </p:txBody>
      </p:sp>
      <p:sp>
        <p:nvSpPr>
          <p:cNvPr id="11" name="Text Placeholder 8"/>
          <p:cNvSpPr>
            <a:spLocks noGrp="1"/>
          </p:cNvSpPr>
          <p:nvPr>
            <p:ph type="body" sz="quarter" idx="14"/>
          </p:nvPr>
        </p:nvSpPr>
        <p:spPr>
          <a:xfrm>
            <a:off x="7543013" y="3504738"/>
            <a:ext cx="2331542" cy="3275439"/>
          </a:xfrm>
          <a:prstGeom prst="rect">
            <a:avLst/>
          </a:prstGeom>
        </p:spPr>
        <p:txBody>
          <a:bodyPr lIns="182880" tIns="146304" rIns="91440"/>
          <a:lstStyle>
            <a:lvl1pPr marL="0" indent="0" algn="l">
              <a:buNone/>
              <a:defRPr lang="en-US" sz="2400" b="0" kern="1200" dirty="0">
                <a:solidFill>
                  <a:schemeClr val="bg1"/>
                </a:solidFill>
                <a:latin typeface="Segoe UI Semibold" panose="020B0702040204020203" pitchFamily="34" charset="0"/>
                <a:ea typeface="+mn-ea"/>
                <a:cs typeface="Segoe UI Semibold" panose="020B0702040204020203" pitchFamily="34" charset="0"/>
              </a:defRPr>
            </a:lvl1pPr>
            <a:lvl2pPr marL="0" indent="0" algn="l">
              <a:buNone/>
              <a:defRPr lang="en-US" sz="2000" b="0" kern="1200" dirty="0">
                <a:solidFill>
                  <a:schemeClr val="bg1"/>
                </a:solidFill>
                <a:latin typeface="+mn-lt"/>
                <a:ea typeface="+mn-ea"/>
                <a:cs typeface="+mn-cs"/>
              </a:defRPr>
            </a:lvl2pPr>
            <a:lvl3pPr marL="0" indent="0" algn="l">
              <a:buNone/>
              <a:defRPr sz="1800" b="0">
                <a:solidFill>
                  <a:schemeClr val="bg1"/>
                </a:solidFill>
                <a:latin typeface="+mn-lt"/>
              </a:defRPr>
            </a:lvl3pPr>
            <a:lvl4pPr marL="0" indent="0" algn="l">
              <a:buNone/>
              <a:defRPr sz="1122" b="0">
                <a:latin typeface="+mn-lt"/>
              </a:defRPr>
            </a:lvl4pPr>
            <a:lvl5pPr marL="0" indent="0" algn="l">
              <a:buNone/>
              <a:defRPr sz="1122" b="0">
                <a:latin typeface="+mn-lt"/>
              </a:defRPr>
            </a:lvl5pPr>
          </a:lstStyle>
          <a:p>
            <a:pPr lvl="0"/>
            <a:r>
              <a:rPr lang="en-US"/>
              <a:t>Edit Master text styles</a:t>
            </a:r>
          </a:p>
          <a:p>
            <a:pPr lvl="1"/>
            <a:r>
              <a:rPr lang="en-US"/>
              <a:t>Second level</a:t>
            </a:r>
          </a:p>
          <a:p>
            <a:pPr lvl="2"/>
            <a:r>
              <a:rPr lang="en-US"/>
              <a:t>Third level</a:t>
            </a:r>
          </a:p>
        </p:txBody>
      </p:sp>
      <p:sp>
        <p:nvSpPr>
          <p:cNvPr id="15" name="Text Placeholder 8"/>
          <p:cNvSpPr>
            <a:spLocks noGrp="1"/>
          </p:cNvSpPr>
          <p:nvPr>
            <p:ph type="body" sz="quarter" idx="15"/>
          </p:nvPr>
        </p:nvSpPr>
        <p:spPr>
          <a:xfrm>
            <a:off x="9957504" y="3504737"/>
            <a:ext cx="2331542" cy="3275439"/>
          </a:xfrm>
          <a:prstGeom prst="rect">
            <a:avLst/>
          </a:prstGeom>
        </p:spPr>
        <p:txBody>
          <a:bodyPr lIns="182880" tIns="146304" rIns="91440"/>
          <a:lstStyle>
            <a:lvl1pPr marL="0" indent="0" algn="l">
              <a:buNone/>
              <a:defRPr lang="en-US" sz="2400" b="1" kern="1200" dirty="0">
                <a:solidFill>
                  <a:schemeClr val="bg1"/>
                </a:solidFill>
                <a:latin typeface="Segoe UI Semibold" panose="020B0702040204020203" pitchFamily="34" charset="0"/>
                <a:ea typeface="+mn-ea"/>
                <a:cs typeface="Segoe UI Semibold" panose="020B0702040204020203" pitchFamily="34" charset="0"/>
              </a:defRPr>
            </a:lvl1pPr>
            <a:lvl2pPr marL="0" indent="0" algn="l">
              <a:buNone/>
              <a:defRPr lang="en-US" sz="2000" b="0" kern="1200" dirty="0">
                <a:solidFill>
                  <a:schemeClr val="bg1"/>
                </a:solidFill>
                <a:latin typeface="+mn-lt"/>
                <a:ea typeface="+mn-ea"/>
                <a:cs typeface="+mn-cs"/>
              </a:defRPr>
            </a:lvl2pPr>
            <a:lvl3pPr marL="0" indent="0" algn="l">
              <a:buNone/>
              <a:defRPr sz="1800" b="0">
                <a:solidFill>
                  <a:schemeClr val="bg1"/>
                </a:solidFill>
                <a:latin typeface="+mn-lt"/>
              </a:defRPr>
            </a:lvl3pPr>
            <a:lvl4pPr marL="0" indent="0" algn="l">
              <a:buNone/>
              <a:defRPr sz="1122" b="0">
                <a:latin typeface="+mn-lt"/>
              </a:defRPr>
            </a:lvl4pPr>
            <a:lvl5pPr marL="0" indent="0" algn="l">
              <a:buNone/>
              <a:defRPr sz="1122" b="0">
                <a:latin typeface="+mn-lt"/>
              </a:defRPr>
            </a:lvl5pPr>
          </a:lstStyle>
          <a:p>
            <a:pPr marL="0" lvl="0" indent="0" algn="l" defTabSz="932597" rtl="0" eaLnBrk="1" latinLnBrk="0" hangingPunct="1">
              <a:lnSpc>
                <a:spcPct val="90000"/>
              </a:lnSpc>
              <a:spcBef>
                <a:spcPts val="1020"/>
              </a:spcBef>
              <a:buFont typeface="Arial" panose="020B0604020202020204" pitchFamily="34" charset="0"/>
              <a:buNone/>
            </a:pPr>
            <a:r>
              <a:rPr lang="en-US"/>
              <a:t>Edit Master text styles</a:t>
            </a:r>
          </a:p>
          <a:p>
            <a:pPr marL="0" lvl="1" indent="0" algn="l" defTabSz="932597" rtl="0" eaLnBrk="1" latinLnBrk="0" hangingPunct="1">
              <a:lnSpc>
                <a:spcPct val="90000"/>
              </a:lnSpc>
              <a:spcBef>
                <a:spcPts val="1020"/>
              </a:spcBef>
              <a:buFont typeface="Arial" panose="020B0604020202020204" pitchFamily="34" charset="0"/>
              <a:buNone/>
            </a:pPr>
            <a:r>
              <a:rPr lang="en-US"/>
              <a:t>Second level</a:t>
            </a:r>
          </a:p>
          <a:p>
            <a:pPr marL="0" lvl="2" indent="0" algn="l" defTabSz="932597" rtl="0" eaLnBrk="1" latinLnBrk="0" hangingPunct="1">
              <a:lnSpc>
                <a:spcPct val="90000"/>
              </a:lnSpc>
              <a:spcBef>
                <a:spcPts val="1020"/>
              </a:spcBef>
              <a:buFont typeface="Arial" panose="020B0604020202020204" pitchFamily="34" charset="0"/>
              <a:buNone/>
            </a:pPr>
            <a:r>
              <a:rPr lang="en-US"/>
              <a:t>Third level</a:t>
            </a:r>
          </a:p>
        </p:txBody>
      </p:sp>
    </p:spTree>
    <p:extLst>
      <p:ext uri="{BB962C8B-B14F-4D97-AF65-F5344CB8AC3E}">
        <p14:creationId xmlns:p14="http://schemas.microsoft.com/office/powerpoint/2010/main" val="23302542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tmplLst>
          <p:tmpl>
            <p:tnLst>
              <p:par>
                <p:cTn presetID="10"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P spid="12" grpId="0">
        <p:tmplLst>
          <p:tmpl>
            <p:tnLst>
              <p:par>
                <p:cTn presetID="10" presetClass="entr" presetSubtype="0" fill="hold" nodeType="click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10" grpId="0">
        <p:tmplLst>
          <p:tmpl>
            <p:tnLst>
              <p:par>
                <p:cTn presetID="10" presetClass="entr" presetSubtype="0" fill="hold" nodeType="click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1" grpId="0">
        <p:tmplLst>
          <p:tmpl>
            <p:tnLst>
              <p:par>
                <p:cTn presetID="10" presetClass="entr" presetSubtype="0" fill="hold" nodeType="click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p:tmplLst>
          <p:tmpl>
            <p:tnLst>
              <p:par>
                <p:cTn presetID="10" presetClass="entr" presetSubtype="0" fill="hold" nodeType="click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Lst>
  </p:timing>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 Pillars smaller text">
    <p:spTree>
      <p:nvGrpSpPr>
        <p:cNvPr id="1" name=""/>
        <p:cNvGrpSpPr/>
        <p:nvPr/>
      </p:nvGrpSpPr>
      <p:grpSpPr>
        <a:xfrm>
          <a:off x="0" y="0"/>
          <a:ext cx="0" cy="0"/>
          <a:chOff x="0" y="0"/>
          <a:chExt cx="0" cy="0"/>
        </a:xfrm>
      </p:grpSpPr>
      <p:sp>
        <p:nvSpPr>
          <p:cNvPr id="4" name="Rectangle 3"/>
          <p:cNvSpPr/>
          <p:nvPr userDrawn="1"/>
        </p:nvSpPr>
        <p:spPr>
          <a:xfrm>
            <a:off x="0" y="0"/>
            <a:ext cx="12434888" cy="12385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sp>
        <p:nvSpPr>
          <p:cNvPr id="3" name="Content Placeholder 2"/>
          <p:cNvSpPr>
            <a:spLocks noGrp="1"/>
          </p:cNvSpPr>
          <p:nvPr>
            <p:ph idx="1"/>
          </p:nvPr>
        </p:nvSpPr>
        <p:spPr>
          <a:xfrm>
            <a:off x="70026" y="3563225"/>
            <a:ext cx="2424803" cy="2652457"/>
          </a:xfrm>
          <a:prstGeom prst="rect">
            <a:avLst/>
          </a:prstGeom>
        </p:spPr>
        <p:txBody>
          <a:bodyPr lIns="146304" rIns="146304"/>
          <a:lstStyle>
            <a:lvl1pPr algn="ctr">
              <a:defRPr sz="2244">
                <a:solidFill>
                  <a:srgbClr val="5558AF"/>
                </a:solidFill>
                <a:latin typeface="Segoe UI Semilight" panose="020B0402040204020203" pitchFamily="34" charset="0"/>
                <a:cs typeface="Segoe UI Semilight" panose="020B0402040204020203" pitchFamily="34" charset="0"/>
              </a:defRPr>
            </a:lvl1pPr>
            <a:lvl2pPr algn="ctr">
              <a:defRPr sz="2244">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36"/>
            </a:lvl3pPr>
            <a:lvl4pPr algn="ctr">
              <a:defRPr sz="1836">
                <a:latin typeface="+mn-lt"/>
              </a:defRPr>
            </a:lvl4pPr>
            <a:lvl5pPr algn="ctr">
              <a:defRPr sz="163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a:xfrm>
            <a:off x="11981724" y="6594090"/>
            <a:ext cx="440020" cy="372394"/>
          </a:xfrm>
          <a:prstGeom prst="rect">
            <a:avLst/>
          </a:prstGeom>
        </p:spPr>
        <p:txBody>
          <a:bodyPr/>
          <a:lstStyle/>
          <a:p>
            <a:pPr defTabSz="932597"/>
            <a:fld id="{5AE1514C-5E56-4738-A1FF-4B1CFD2A3E36}" type="slidenum">
              <a:rPr lang="en-US" smtClean="0">
                <a:solidFill>
                  <a:srgbClr val="0074AF"/>
                </a:solidFill>
              </a:rPr>
              <a:pPr defTabSz="932597"/>
              <a:t>‹#›</a:t>
            </a:fld>
            <a:endParaRPr lang="en-US">
              <a:solidFill>
                <a:srgbClr val="0074AF"/>
              </a:solidFill>
            </a:endParaRPr>
          </a:p>
        </p:txBody>
      </p:sp>
      <p:sp>
        <p:nvSpPr>
          <p:cNvPr id="7" name="Content Placeholder 2"/>
          <p:cNvSpPr>
            <a:spLocks noGrp="1"/>
          </p:cNvSpPr>
          <p:nvPr>
            <p:ph idx="14"/>
          </p:nvPr>
        </p:nvSpPr>
        <p:spPr>
          <a:xfrm>
            <a:off x="2533114" y="3563225"/>
            <a:ext cx="2424803" cy="2652457"/>
          </a:xfrm>
          <a:prstGeom prst="rect">
            <a:avLst/>
          </a:prstGeom>
        </p:spPr>
        <p:txBody>
          <a:bodyPr lIns="146304" rIns="146304"/>
          <a:lstStyle>
            <a:lvl1pPr algn="ctr">
              <a:defRPr sz="2244">
                <a:solidFill>
                  <a:srgbClr val="5558AF"/>
                </a:solidFill>
                <a:latin typeface="Segoe UI Semilight" panose="020B0402040204020203" pitchFamily="34" charset="0"/>
                <a:cs typeface="Segoe UI Semilight" panose="020B0402040204020203" pitchFamily="34" charset="0"/>
              </a:defRPr>
            </a:lvl1pPr>
            <a:lvl2pPr algn="ctr">
              <a:defRPr sz="2244">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36"/>
            </a:lvl3pPr>
            <a:lvl4pPr algn="ctr">
              <a:defRPr sz="1836">
                <a:latin typeface="+mn-lt"/>
              </a:defRPr>
            </a:lvl4pPr>
            <a:lvl5pPr algn="ctr">
              <a:defRPr sz="163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2"/>
          <p:cNvSpPr>
            <a:spLocks noGrp="1"/>
          </p:cNvSpPr>
          <p:nvPr>
            <p:ph idx="15"/>
          </p:nvPr>
        </p:nvSpPr>
        <p:spPr>
          <a:xfrm>
            <a:off x="4996202" y="3563225"/>
            <a:ext cx="2424803" cy="2652457"/>
          </a:xfrm>
          <a:prstGeom prst="rect">
            <a:avLst/>
          </a:prstGeom>
        </p:spPr>
        <p:txBody>
          <a:bodyPr lIns="146304" rIns="146304"/>
          <a:lstStyle>
            <a:lvl1pPr algn="ctr">
              <a:defRPr sz="2244">
                <a:solidFill>
                  <a:srgbClr val="5558AF"/>
                </a:solidFill>
                <a:latin typeface="Segoe UI Semilight" panose="020B0402040204020203" pitchFamily="34" charset="0"/>
                <a:cs typeface="Segoe UI Semilight" panose="020B0402040204020203" pitchFamily="34" charset="0"/>
              </a:defRPr>
            </a:lvl1pPr>
            <a:lvl2pPr algn="ctr">
              <a:defRPr sz="2244">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36"/>
            </a:lvl3pPr>
            <a:lvl4pPr algn="ctr">
              <a:defRPr sz="1836">
                <a:latin typeface="+mn-lt"/>
              </a:defRPr>
            </a:lvl4pPr>
            <a:lvl5pPr algn="ctr">
              <a:defRPr sz="163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p:cNvSpPr>
            <a:spLocks noGrp="1"/>
          </p:cNvSpPr>
          <p:nvPr>
            <p:ph idx="16"/>
          </p:nvPr>
        </p:nvSpPr>
        <p:spPr>
          <a:xfrm>
            <a:off x="7459290" y="3563225"/>
            <a:ext cx="2424803" cy="2652457"/>
          </a:xfrm>
          <a:prstGeom prst="rect">
            <a:avLst/>
          </a:prstGeom>
        </p:spPr>
        <p:txBody>
          <a:bodyPr lIns="146304" rIns="146304"/>
          <a:lstStyle>
            <a:lvl1pPr algn="ctr">
              <a:defRPr sz="2244">
                <a:solidFill>
                  <a:srgbClr val="5558AF"/>
                </a:solidFill>
                <a:latin typeface="Segoe UI Semilight" panose="020B0402040204020203" pitchFamily="34" charset="0"/>
                <a:cs typeface="Segoe UI Semilight" panose="020B0402040204020203" pitchFamily="34" charset="0"/>
              </a:defRPr>
            </a:lvl1pPr>
            <a:lvl2pPr algn="ctr">
              <a:defRPr sz="2244">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36"/>
            </a:lvl3pPr>
            <a:lvl4pPr algn="ctr">
              <a:defRPr sz="1836">
                <a:latin typeface="+mn-lt"/>
              </a:defRPr>
            </a:lvl4pPr>
            <a:lvl5pPr algn="ctr">
              <a:defRPr sz="163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p:cNvSpPr>
            <a:spLocks noGrp="1"/>
          </p:cNvSpPr>
          <p:nvPr>
            <p:ph idx="17"/>
          </p:nvPr>
        </p:nvSpPr>
        <p:spPr>
          <a:xfrm>
            <a:off x="9922378" y="3563225"/>
            <a:ext cx="2424803" cy="2652457"/>
          </a:xfrm>
          <a:prstGeom prst="rect">
            <a:avLst/>
          </a:prstGeom>
        </p:spPr>
        <p:txBody>
          <a:bodyPr lIns="146304" rIns="146304"/>
          <a:lstStyle>
            <a:lvl1pPr algn="ctr">
              <a:defRPr sz="2244">
                <a:solidFill>
                  <a:srgbClr val="5558AF"/>
                </a:solidFill>
                <a:latin typeface="Segoe UI Semilight" panose="020B0402040204020203" pitchFamily="34" charset="0"/>
                <a:cs typeface="Segoe UI Semilight" panose="020B0402040204020203" pitchFamily="34" charset="0"/>
              </a:defRPr>
            </a:lvl1pPr>
            <a:lvl2pPr algn="ctr">
              <a:defRPr sz="2244">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36"/>
            </a:lvl3pPr>
            <a:lvl4pPr algn="ctr">
              <a:defRPr sz="1836">
                <a:latin typeface="+mn-lt"/>
              </a:defRPr>
            </a:lvl4pPr>
            <a:lvl5pPr algn="ctr">
              <a:defRPr sz="163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Rectangle 11"/>
          <p:cNvSpPr/>
          <p:nvPr userDrawn="1"/>
        </p:nvSpPr>
        <p:spPr>
          <a:xfrm>
            <a:off x="303180" y="3449394"/>
            <a:ext cx="1958495" cy="186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sp>
        <p:nvSpPr>
          <p:cNvPr id="13" name="Rectangle 12"/>
          <p:cNvSpPr/>
          <p:nvPr userDrawn="1"/>
        </p:nvSpPr>
        <p:spPr>
          <a:xfrm>
            <a:off x="2766268" y="3449394"/>
            <a:ext cx="1958495" cy="186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sp>
        <p:nvSpPr>
          <p:cNvPr id="14" name="Rectangle 13"/>
          <p:cNvSpPr/>
          <p:nvPr userDrawn="1"/>
        </p:nvSpPr>
        <p:spPr>
          <a:xfrm>
            <a:off x="7692444" y="3449394"/>
            <a:ext cx="1958495" cy="186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sp>
        <p:nvSpPr>
          <p:cNvPr id="15" name="Rectangle 14"/>
          <p:cNvSpPr/>
          <p:nvPr userDrawn="1"/>
        </p:nvSpPr>
        <p:spPr>
          <a:xfrm>
            <a:off x="10155532" y="3449394"/>
            <a:ext cx="1958495" cy="186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sp>
        <p:nvSpPr>
          <p:cNvPr id="16" name="Rectangle 15"/>
          <p:cNvSpPr/>
          <p:nvPr userDrawn="1"/>
        </p:nvSpPr>
        <p:spPr>
          <a:xfrm>
            <a:off x="5229356" y="3449394"/>
            <a:ext cx="1958495" cy="186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sp>
        <p:nvSpPr>
          <p:cNvPr id="8" name="Text Placeholder 7"/>
          <p:cNvSpPr>
            <a:spLocks noGrp="1"/>
          </p:cNvSpPr>
          <p:nvPr>
            <p:ph type="body" sz="quarter" idx="13" hasCustomPrompt="1"/>
          </p:nvPr>
        </p:nvSpPr>
        <p:spPr>
          <a:xfrm>
            <a:off x="0" y="479725"/>
            <a:ext cx="12434888" cy="683264"/>
          </a:xfrm>
          <a:prstGeom prst="rect">
            <a:avLst/>
          </a:prstGeom>
        </p:spPr>
        <p:txBody>
          <a:bodyPr/>
          <a:lstStyle>
            <a:lvl1pPr marL="0" indent="0" algn="ctr" defTabSz="932597" rtl="0" eaLnBrk="1" latinLnBrk="0" hangingPunct="1">
              <a:lnSpc>
                <a:spcPct val="90000"/>
              </a:lnSpc>
              <a:spcBef>
                <a:spcPts val="1020"/>
              </a:spcBef>
              <a:buFont typeface="Arial" panose="020B0604020202020204" pitchFamily="34" charset="0"/>
              <a:buNone/>
              <a:defRPr lang="en-US" sz="3600" b="0" kern="1200" dirty="0">
                <a:solidFill>
                  <a:srgbClr val="5558AF"/>
                </a:solidFill>
                <a:latin typeface="Segoe UI Semibold" panose="020B0702040204020203" pitchFamily="34" charset="0"/>
                <a:ea typeface="+mn-ea"/>
                <a:cs typeface="Segoe UI Semibold" panose="020B0702040204020203" pitchFamily="34" charset="0"/>
              </a:defRPr>
            </a:lvl1pPr>
          </a:lstStyle>
          <a:p>
            <a:pPr marL="0" lvl="0" indent="0" algn="ctr" defTabSz="932597" rtl="0" eaLnBrk="1" latinLnBrk="0" hangingPunct="1">
              <a:lnSpc>
                <a:spcPct val="90000"/>
              </a:lnSpc>
              <a:spcBef>
                <a:spcPts val="1020"/>
              </a:spcBef>
              <a:buFont typeface="Arial" panose="020B0604020202020204" pitchFamily="34" charset="0"/>
              <a:buNone/>
            </a:pPr>
            <a:r>
              <a:rPr lang="en-US"/>
              <a:t>Click to edit master title style</a:t>
            </a:r>
          </a:p>
        </p:txBody>
      </p:sp>
      <p:sp>
        <p:nvSpPr>
          <p:cNvPr id="17" name="Content Placeholder 2"/>
          <p:cNvSpPr>
            <a:spLocks noGrp="1"/>
          </p:cNvSpPr>
          <p:nvPr>
            <p:ph idx="18" hasCustomPrompt="1"/>
          </p:nvPr>
        </p:nvSpPr>
        <p:spPr>
          <a:xfrm>
            <a:off x="70026" y="2628705"/>
            <a:ext cx="2424803" cy="856957"/>
          </a:xfrm>
          <a:prstGeom prst="rect">
            <a:avLst/>
          </a:prstGeom>
        </p:spPr>
        <p:txBody>
          <a:bodyPr lIns="146304" rIns="146304"/>
          <a:lstStyle>
            <a:lvl1pPr marL="0" algn="ctr" defTabSz="932597" rtl="0" eaLnBrk="1" latinLnBrk="0" hangingPunct="1">
              <a:defRPr lang="en-US" sz="5507"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44">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36"/>
            </a:lvl3pPr>
            <a:lvl4pPr algn="ctr">
              <a:defRPr sz="1836">
                <a:latin typeface="+mn-lt"/>
              </a:defRPr>
            </a:lvl4pPr>
            <a:lvl5pPr algn="ctr">
              <a:defRPr sz="1632">
                <a:latin typeface="+mn-lt"/>
              </a:defRPr>
            </a:lvl5pPr>
          </a:lstStyle>
          <a:p>
            <a:pPr lvl="0"/>
            <a:r>
              <a:rPr lang="en-US"/>
              <a:t>#</a:t>
            </a:r>
          </a:p>
        </p:txBody>
      </p:sp>
      <p:sp>
        <p:nvSpPr>
          <p:cNvPr id="18" name="Content Placeholder 2"/>
          <p:cNvSpPr>
            <a:spLocks noGrp="1"/>
          </p:cNvSpPr>
          <p:nvPr>
            <p:ph idx="19" hasCustomPrompt="1"/>
          </p:nvPr>
        </p:nvSpPr>
        <p:spPr>
          <a:xfrm>
            <a:off x="2533114" y="2628705"/>
            <a:ext cx="2424803" cy="872064"/>
          </a:xfrm>
          <a:prstGeom prst="rect">
            <a:avLst/>
          </a:prstGeom>
        </p:spPr>
        <p:txBody>
          <a:bodyPr lIns="146304" rIns="146304"/>
          <a:lstStyle>
            <a:lvl1pPr algn="ctr">
              <a:defRPr lang="en-US" sz="5507" b="1"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44">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36"/>
            </a:lvl3pPr>
            <a:lvl4pPr algn="ctr">
              <a:defRPr sz="1836">
                <a:latin typeface="+mn-lt"/>
              </a:defRPr>
            </a:lvl4pPr>
            <a:lvl5pPr algn="ctr">
              <a:defRPr sz="1632">
                <a:latin typeface="+mn-lt"/>
              </a:defRPr>
            </a:lvl5pPr>
          </a:lstStyle>
          <a:p>
            <a:pPr marL="0" lvl="0" indent="0" algn="ctr" defTabSz="932597" rtl="0" eaLnBrk="1" latinLnBrk="0" hangingPunct="1">
              <a:lnSpc>
                <a:spcPct val="90000"/>
              </a:lnSpc>
              <a:spcBef>
                <a:spcPts val="1020"/>
              </a:spcBef>
              <a:buFont typeface="Arial" panose="020B0604020202020204" pitchFamily="34" charset="0"/>
              <a:buNone/>
            </a:pPr>
            <a:r>
              <a:rPr lang="en-US"/>
              <a:t>#</a:t>
            </a:r>
          </a:p>
        </p:txBody>
      </p:sp>
      <p:sp>
        <p:nvSpPr>
          <p:cNvPr id="19" name="Content Placeholder 2"/>
          <p:cNvSpPr>
            <a:spLocks noGrp="1"/>
          </p:cNvSpPr>
          <p:nvPr>
            <p:ph idx="20" hasCustomPrompt="1"/>
          </p:nvPr>
        </p:nvSpPr>
        <p:spPr>
          <a:xfrm>
            <a:off x="4996202" y="2628705"/>
            <a:ext cx="2424803" cy="856957"/>
          </a:xfrm>
          <a:prstGeom prst="rect">
            <a:avLst/>
          </a:prstGeom>
        </p:spPr>
        <p:txBody>
          <a:bodyPr vert="horz" wrap="square" lIns="146304" tIns="45720" rIns="146304" bIns="45720" rtlCol="0">
            <a:spAutoFit/>
          </a:bodyPr>
          <a:lstStyle>
            <a:lvl1pPr algn="ctr">
              <a:defRPr lang="en-US" sz="5507"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a:t>#</a:t>
            </a:r>
          </a:p>
        </p:txBody>
      </p:sp>
      <p:sp>
        <p:nvSpPr>
          <p:cNvPr id="20" name="Content Placeholder 2"/>
          <p:cNvSpPr>
            <a:spLocks noGrp="1"/>
          </p:cNvSpPr>
          <p:nvPr>
            <p:ph idx="21" hasCustomPrompt="1"/>
          </p:nvPr>
        </p:nvSpPr>
        <p:spPr>
          <a:xfrm>
            <a:off x="7459290" y="2628705"/>
            <a:ext cx="2424803" cy="856957"/>
          </a:xfrm>
          <a:prstGeom prst="rect">
            <a:avLst/>
          </a:prstGeom>
        </p:spPr>
        <p:txBody>
          <a:bodyPr vert="horz" wrap="square" lIns="146304" tIns="45720" rIns="146304" bIns="45720" rtlCol="0">
            <a:spAutoFit/>
          </a:bodyPr>
          <a:lstStyle>
            <a:lvl1pPr algn="ctr">
              <a:defRPr lang="en-US" sz="5507"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a:t>#</a:t>
            </a:r>
          </a:p>
        </p:txBody>
      </p:sp>
      <p:sp>
        <p:nvSpPr>
          <p:cNvPr id="21" name="Content Placeholder 2"/>
          <p:cNvSpPr>
            <a:spLocks noGrp="1"/>
          </p:cNvSpPr>
          <p:nvPr>
            <p:ph idx="22" hasCustomPrompt="1"/>
          </p:nvPr>
        </p:nvSpPr>
        <p:spPr>
          <a:xfrm>
            <a:off x="9922378" y="2628705"/>
            <a:ext cx="2424803" cy="856957"/>
          </a:xfrm>
          <a:prstGeom prst="rect">
            <a:avLst/>
          </a:prstGeom>
        </p:spPr>
        <p:txBody>
          <a:bodyPr vert="horz" wrap="square" lIns="146304" tIns="45720" rIns="146304" bIns="45720" rtlCol="0">
            <a:spAutoFit/>
          </a:bodyPr>
          <a:lstStyle>
            <a:lvl1pPr algn="ctr">
              <a:defRPr lang="en-US" sz="5507"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a:t>#</a:t>
            </a:r>
          </a:p>
        </p:txBody>
      </p:sp>
    </p:spTree>
    <p:extLst>
      <p:ext uri="{BB962C8B-B14F-4D97-AF65-F5344CB8AC3E}">
        <p14:creationId xmlns:p14="http://schemas.microsoft.com/office/powerpoint/2010/main" val="24565659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14:presetBounceEnd="32000">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14:bounceEnd="32000">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14:presetBounceEnd="32000">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14:bounceEnd="32000">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14:presetBounceEnd="32000">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14:bounceEnd="32000">
                                          <p:cBhvr additive="base">
                                            <p:cTn id="39"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14:presetBounceEnd="32000">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14:bounceEnd="32000">
                                          <p:cBhvr additive="base">
                                            <p:cTn id="53"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14:presetBounceEnd="32000">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14:bounceEnd="32000">
                                          <p:cBhvr additive="base">
                                            <p:cTn id="67"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uiExpand="1">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uiExpand="1" build="p">
            <p:tmplLst>
              <p:tmpl lvl="1">
                <p:tnLst>
                  <p:par>
                    <p:cTn presetID="2" presetClass="entr" presetSubtype="1" fill="hold" nodeType="withEffect" p14:presetBounceEnd="32000">
                      <p:stCondLst>
                        <p:cond delay="0"/>
                      </p:stCondLst>
                      <p:childTnLst>
                        <p:set>
                          <p:cBhvr>
                            <p:cTn dur="1" fill="hold">
                              <p:stCondLst>
                                <p:cond delay="0"/>
                              </p:stCondLst>
                            </p:cTn>
                            <p:tgtEl>
                              <p:spTgt spid="17"/>
                            </p:tgtEl>
                            <p:attrNameLst>
                              <p:attrName>style.visibility</p:attrName>
                            </p:attrNameLst>
                          </p:cBhvr>
                          <p:to>
                            <p:strVal val="visible"/>
                          </p:to>
                        </p:set>
                        <p:anim calcmode="lin" valueType="num" p14:bounceEnd="32000">
                          <p:cBhvr additive="base">
                            <p:cTn dur="750" fill="hold"/>
                            <p:tgtEl>
                              <p:spTgt spid="17"/>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uiExpand="1" build="p">
            <p:tmplLst>
              <p:tmpl lvl="1">
                <p:tnLst>
                  <p:par>
                    <p:cTn presetID="2" presetClass="entr" presetSubtype="1" fill="hold" nodeType="withEffect" p14:presetBounceEnd="32000">
                      <p:stCondLst>
                        <p:cond delay="0"/>
                      </p:stCondLst>
                      <p:childTnLst>
                        <p:set>
                          <p:cBhvr>
                            <p:cTn dur="1" fill="hold">
                              <p:stCondLst>
                                <p:cond delay="0"/>
                              </p:stCondLst>
                            </p:cTn>
                            <p:tgtEl>
                              <p:spTgt spid="18"/>
                            </p:tgtEl>
                            <p:attrNameLst>
                              <p:attrName>style.visibility</p:attrName>
                            </p:attrNameLst>
                          </p:cBhvr>
                          <p:to>
                            <p:strVal val="visible"/>
                          </p:to>
                        </p:set>
                        <p:anim calcmode="lin" valueType="num" p14:bounceEnd="32000">
                          <p:cBhvr additive="base">
                            <p:cTn dur="750" fill="hold"/>
                            <p:tgtEl>
                              <p:spTgt spid="18"/>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14:presetBounceEnd="32000">
                      <p:stCondLst>
                        <p:cond delay="0"/>
                      </p:stCondLst>
                      <p:childTnLst>
                        <p:set>
                          <p:cBhvr>
                            <p:cTn dur="1" fill="hold">
                              <p:stCondLst>
                                <p:cond delay="0"/>
                              </p:stCondLst>
                            </p:cTn>
                            <p:tgtEl>
                              <p:spTgt spid="19"/>
                            </p:tgtEl>
                            <p:attrNameLst>
                              <p:attrName>style.visibility</p:attrName>
                            </p:attrNameLst>
                          </p:cBhvr>
                          <p:to>
                            <p:strVal val="visible"/>
                          </p:to>
                        </p:set>
                        <p:anim calcmode="lin" valueType="num" p14:bounceEnd="32000">
                          <p:cBhvr additive="base">
                            <p:cTn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14:presetBounceEnd="32000">
                      <p:stCondLst>
                        <p:cond delay="0"/>
                      </p:stCondLst>
                      <p:childTnLst>
                        <p:set>
                          <p:cBhvr>
                            <p:cTn dur="1" fill="hold">
                              <p:stCondLst>
                                <p:cond delay="0"/>
                              </p:stCondLst>
                            </p:cTn>
                            <p:tgtEl>
                              <p:spTgt spid="20"/>
                            </p:tgtEl>
                            <p:attrNameLst>
                              <p:attrName>style.visibility</p:attrName>
                            </p:attrNameLst>
                          </p:cBhvr>
                          <p:to>
                            <p:strVal val="visible"/>
                          </p:to>
                        </p:set>
                        <p:anim calcmode="lin" valueType="num" p14:bounceEnd="32000">
                          <p:cBhvr additive="base">
                            <p:cTn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14:presetBounceEnd="32000">
                      <p:stCondLst>
                        <p:cond delay="0"/>
                      </p:stCondLst>
                      <p:childTnLst>
                        <p:set>
                          <p:cBhvr>
                            <p:cTn dur="1" fill="hold">
                              <p:stCondLst>
                                <p:cond delay="0"/>
                              </p:stCondLst>
                            </p:cTn>
                            <p:tgtEl>
                              <p:spTgt spid="21"/>
                            </p:tgtEl>
                            <p:attrNameLst>
                              <p:attrName>style.visibility</p:attrName>
                            </p:attrNameLst>
                          </p:cBhvr>
                          <p:to>
                            <p:strVal val="visible"/>
                          </p:to>
                        </p:set>
                        <p:anim calcmode="lin" valueType="num" p14:bounceEnd="32000">
                          <p:cBhvr additive="base">
                            <p:cTn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750" fill="hold"/>
                                            <p:tgtEl>
                                              <p:spTgt spid="19"/>
                                            </p:tgtEl>
                                            <p:attrNameLst>
                                              <p:attrName>ppt_x</p:attrName>
                                            </p:attrNameLst>
                                          </p:cBhvr>
                                          <p:tavLst>
                                            <p:tav tm="0">
                                              <p:val>
                                                <p:strVal val="#ppt_x"/>
                                              </p:val>
                                            </p:tav>
                                            <p:tav tm="100000">
                                              <p:val>
                                                <p:strVal val="#ppt_x"/>
                                              </p:val>
                                            </p:tav>
                                          </p:tavLst>
                                        </p:anim>
                                        <p:anim calcmode="lin" valueType="num">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750" fill="hold"/>
                                            <p:tgtEl>
                                              <p:spTgt spid="20"/>
                                            </p:tgtEl>
                                            <p:attrNameLst>
                                              <p:attrName>ppt_x</p:attrName>
                                            </p:attrNameLst>
                                          </p:cBhvr>
                                          <p:tavLst>
                                            <p:tav tm="0">
                                              <p:val>
                                                <p:strVal val="#ppt_x"/>
                                              </p:val>
                                            </p:tav>
                                            <p:tav tm="100000">
                                              <p:val>
                                                <p:strVal val="#ppt_x"/>
                                              </p:val>
                                            </p:tav>
                                          </p:tavLst>
                                        </p:anim>
                                        <p:anim calcmode="lin" valueType="num">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750" fill="hold"/>
                                            <p:tgtEl>
                                              <p:spTgt spid="21"/>
                                            </p:tgtEl>
                                            <p:attrNameLst>
                                              <p:attrName>ppt_x</p:attrName>
                                            </p:attrNameLst>
                                          </p:cBhvr>
                                          <p:tavLst>
                                            <p:tav tm="0">
                                              <p:val>
                                                <p:strVal val="#ppt_x"/>
                                              </p:val>
                                            </p:tav>
                                            <p:tav tm="100000">
                                              <p:val>
                                                <p:strVal val="#ppt_x"/>
                                              </p:val>
                                            </p:tav>
                                          </p:tavLst>
                                        </p:anim>
                                        <p:anim calcmode="lin" valueType="num">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uiExpand="1">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uiExpand="1" build="p">
            <p:tmplLst>
              <p:tmpl lvl="1">
                <p:tnLst>
                  <p:par>
                    <p:cTn presetID="2" presetClass="entr" presetSubtype="1"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uiExpand="1" build="p">
            <p:tmplLst>
              <p:tmpl lvl="1">
                <p:tnLst>
                  <p:par>
                    <p:cTn presetID="2" presetClass="entr" presetSubtype="1"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750" fill="hold"/>
                            <p:tgtEl>
                              <p:spTgt spid="19"/>
                            </p:tgtEl>
                            <p:attrNameLst>
                              <p:attrName>ppt_x</p:attrName>
                            </p:attrNameLst>
                          </p:cBhvr>
                          <p:tavLst>
                            <p:tav tm="0">
                              <p:val>
                                <p:strVal val="#ppt_x"/>
                              </p:val>
                            </p:tav>
                            <p:tav tm="100000">
                              <p:val>
                                <p:strVal val="#ppt_x"/>
                              </p:val>
                            </p:tav>
                          </p:tavLst>
                        </p:anim>
                        <p:anim calcmode="lin" valueType="num">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750" fill="hold"/>
                            <p:tgtEl>
                              <p:spTgt spid="20"/>
                            </p:tgtEl>
                            <p:attrNameLst>
                              <p:attrName>ppt_x</p:attrName>
                            </p:attrNameLst>
                          </p:cBhvr>
                          <p:tavLst>
                            <p:tav tm="0">
                              <p:val>
                                <p:strVal val="#ppt_x"/>
                              </p:val>
                            </p:tav>
                            <p:tav tm="100000">
                              <p:val>
                                <p:strVal val="#ppt_x"/>
                              </p:val>
                            </p:tav>
                          </p:tavLst>
                        </p:anim>
                        <p:anim calcmode="lin" valueType="num">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750" fill="hold"/>
                            <p:tgtEl>
                              <p:spTgt spid="21"/>
                            </p:tgtEl>
                            <p:attrNameLst>
                              <p:attrName>ppt_x</p:attrName>
                            </p:attrNameLst>
                          </p:cBhvr>
                          <p:tavLst>
                            <p:tav tm="0">
                              <p:val>
                                <p:strVal val="#ppt_x"/>
                              </p:val>
                            </p:tav>
                            <p:tav tm="100000">
                              <p:val>
                                <p:strVal val="#ppt_x"/>
                              </p:val>
                            </p:tav>
                          </p:tavLst>
                        </p:anim>
                        <p:anim calcmode="lin" valueType="num">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3_50-50 Right Photo Layout">
    <p:spTree>
      <p:nvGrpSpPr>
        <p:cNvPr id="1" name=""/>
        <p:cNvGrpSpPr/>
        <p:nvPr/>
      </p:nvGrpSpPr>
      <p:grpSpPr>
        <a:xfrm>
          <a:off x="0" y="0"/>
          <a:ext cx="0" cy="0"/>
          <a:chOff x="0" y="0"/>
          <a:chExt cx="0" cy="0"/>
        </a:xfrm>
      </p:grpSpPr>
      <p:pic>
        <p:nvPicPr>
          <p:cNvPr id="7" name="Picture 6" descr="A group of people looking at a computer&#10;&#10;Description generated with very high confidence">
            <a:extLst>
              <a:ext uri="{FF2B5EF4-FFF2-40B4-BE49-F238E27FC236}">
                <a16:creationId xmlns:a16="http://schemas.microsoft.com/office/drawing/2014/main" id="{4A19CFBB-4312-4B6F-A094-A9E013C6473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a:stretch/>
        </p:blipFill>
        <p:spPr>
          <a:xfrm>
            <a:off x="7662386" y="1984"/>
            <a:ext cx="4772502" cy="6992541"/>
          </a:xfrm>
          <a:prstGeom prst="rect">
            <a:avLst/>
          </a:prstGeom>
        </p:spPr>
      </p:pic>
      <p:sp>
        <p:nvSpPr>
          <p:cNvPr id="2" name="Title 1">
            <a:extLst>
              <a:ext uri="{FF2B5EF4-FFF2-40B4-BE49-F238E27FC236}">
                <a16:creationId xmlns:a16="http://schemas.microsoft.com/office/drawing/2014/main" id="{0177B5AA-3373-47C4-A7CA-03828A0044E7}"/>
              </a:ext>
            </a:extLst>
          </p:cNvPr>
          <p:cNvSpPr>
            <a:spLocks noGrp="1"/>
          </p:cNvSpPr>
          <p:nvPr>
            <p:ph type="title"/>
          </p:nvPr>
        </p:nvSpPr>
        <p:spPr>
          <a:xfrm>
            <a:off x="0" y="2359"/>
            <a:ext cx="7489371" cy="917575"/>
          </a:xfrm>
        </p:spPr>
        <p:txBody>
          <a:bodyPr/>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C3DCA40-F2BE-4205-9EC0-A76C5D991FDC}"/>
              </a:ext>
            </a:extLst>
          </p:cNvPr>
          <p:cNvSpPr>
            <a:spLocks noGrp="1"/>
          </p:cNvSpPr>
          <p:nvPr>
            <p:ph type="body" sz="quarter" idx="10"/>
          </p:nvPr>
        </p:nvSpPr>
        <p:spPr>
          <a:xfrm>
            <a:off x="0" y="919163"/>
            <a:ext cx="7489825" cy="58816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344681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5_50-50 Left Photo Layout with text">
    <p:spTree>
      <p:nvGrpSpPr>
        <p:cNvPr id="1" name=""/>
        <p:cNvGrpSpPr/>
        <p:nvPr/>
      </p:nvGrpSpPr>
      <p:grpSpPr>
        <a:xfrm>
          <a:off x="0" y="0"/>
          <a:ext cx="0" cy="0"/>
          <a:chOff x="0" y="0"/>
          <a:chExt cx="0" cy="0"/>
        </a:xfrm>
      </p:grpSpPr>
      <p:pic>
        <p:nvPicPr>
          <p:cNvPr id="13" name="Picture 12" descr="A person sitting at a table using a computer&#10;&#10;Description generated with very high confidence">
            <a:extLst>
              <a:ext uri="{FF2B5EF4-FFF2-40B4-BE49-F238E27FC236}">
                <a16:creationId xmlns:a16="http://schemas.microsoft.com/office/drawing/2014/main" id="{416FCEC9-46E5-47C7-92EA-10855BAB94D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4490" t="2114" r="6224" b="12876"/>
          <a:stretch/>
        </p:blipFill>
        <p:spPr>
          <a:xfrm>
            <a:off x="0" y="1"/>
            <a:ext cx="6131227" cy="6986430"/>
          </a:xfrm>
          <a:prstGeom prst="rect">
            <a:avLst/>
          </a:prstGeom>
        </p:spPr>
      </p:pic>
      <p:sp>
        <p:nvSpPr>
          <p:cNvPr id="2" name="Title 1">
            <a:extLst>
              <a:ext uri="{FF2B5EF4-FFF2-40B4-BE49-F238E27FC236}">
                <a16:creationId xmlns:a16="http://schemas.microsoft.com/office/drawing/2014/main" id="{3B710563-1B9C-4858-BB11-64E84D562FD3}"/>
              </a:ext>
            </a:extLst>
          </p:cNvPr>
          <p:cNvSpPr>
            <a:spLocks noGrp="1"/>
          </p:cNvSpPr>
          <p:nvPr>
            <p:ph type="title"/>
          </p:nvPr>
        </p:nvSpPr>
        <p:spPr>
          <a:xfrm>
            <a:off x="6217444" y="295275"/>
            <a:ext cx="5945207" cy="917575"/>
          </a:xfrm>
        </p:spPr>
        <p:txBody>
          <a:bodyPr/>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E3F33D8-E3DF-44F8-943F-3461A1571DAE}"/>
              </a:ext>
            </a:extLst>
          </p:cNvPr>
          <p:cNvSpPr>
            <a:spLocks noGrp="1"/>
          </p:cNvSpPr>
          <p:nvPr>
            <p:ph type="body" sz="quarter" idx="10"/>
          </p:nvPr>
        </p:nvSpPr>
        <p:spPr>
          <a:xfrm>
            <a:off x="6218238" y="1333500"/>
            <a:ext cx="5944413" cy="54356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948004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3_50-50 Left Photo Layout with tex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66DA05D-4AAF-46AC-BD08-1045D5AA8774}"/>
              </a:ext>
            </a:extLst>
          </p:cNvPr>
          <p:cNvPicPr>
            <a:picLocks noChangeAspect="1"/>
          </p:cNvPicPr>
          <p:nvPr userDrawn="1"/>
        </p:nvPicPr>
        <p:blipFill rotWithShape="1">
          <a:blip r:embed="rId2"/>
          <a:srcRect l="693" t="13486" r="-693"/>
          <a:stretch/>
        </p:blipFill>
        <p:spPr>
          <a:xfrm>
            <a:off x="0" y="-47874"/>
            <a:ext cx="12547600" cy="7042399"/>
          </a:xfrm>
          <a:prstGeom prst="rect">
            <a:avLst/>
          </a:prstGeom>
        </p:spPr>
      </p:pic>
      <p:sp>
        <p:nvSpPr>
          <p:cNvPr id="4" name="Rectangle 3">
            <a:extLst>
              <a:ext uri="{FF2B5EF4-FFF2-40B4-BE49-F238E27FC236}">
                <a16:creationId xmlns:a16="http://schemas.microsoft.com/office/drawing/2014/main" id="{5AC7CE51-6EE7-45A5-A527-1C85196DE031}"/>
              </a:ext>
            </a:extLst>
          </p:cNvPr>
          <p:cNvSpPr/>
          <p:nvPr userDrawn="1"/>
        </p:nvSpPr>
        <p:spPr bwMode="auto">
          <a:xfrm>
            <a:off x="0" y="-47874"/>
            <a:ext cx="12434888" cy="7042399"/>
          </a:xfrm>
          <a:prstGeom prst="rect">
            <a:avLst/>
          </a:prstGeom>
          <a:solidFill>
            <a:schemeClr val="tx1">
              <a:alpha val="7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latin typeface="Segoe UI Semibold" panose="020B0702040204020203" pitchFamily="34" charset="0"/>
              <a:ea typeface="Segoe UI" pitchFamily="34" charset="0"/>
              <a:cs typeface="Segoe UI Semibold" panose="020B0702040204020203" pitchFamily="34" charset="0"/>
            </a:endParaRPr>
          </a:p>
        </p:txBody>
      </p:sp>
      <p:sp>
        <p:nvSpPr>
          <p:cNvPr id="11" name="Text Placeholder 6"/>
          <p:cNvSpPr>
            <a:spLocks noGrp="1"/>
          </p:cNvSpPr>
          <p:nvPr>
            <p:ph type="body" sz="quarter" idx="11"/>
          </p:nvPr>
        </p:nvSpPr>
        <p:spPr>
          <a:xfrm>
            <a:off x="310873" y="3497263"/>
            <a:ext cx="6079009" cy="693267"/>
          </a:xfrm>
          <a:prstGeom prst="rect">
            <a:avLst/>
          </a:prstGeom>
        </p:spPr>
        <p:txBody>
          <a:bodyPr anchor="t" anchorCtr="0"/>
          <a:lstStyle>
            <a:lvl1pPr algn="ctr" defTabSz="932597" rtl="0" eaLnBrk="1" latinLnBrk="0" hangingPunct="1">
              <a:lnSpc>
                <a:spcPct val="90000"/>
              </a:lnSpc>
              <a:spcBef>
                <a:spcPct val="0"/>
              </a:spcBef>
              <a:spcAft>
                <a:spcPts val="3060"/>
              </a:spcAft>
              <a:buNone/>
              <a:defRPr lang="en-US" sz="3672" b="0" i="0" kern="1200" spc="0" baseline="0" dirty="0">
                <a:solidFill>
                  <a:schemeClr val="bg1"/>
                </a:solidFill>
                <a:effectLst>
                  <a:outerShdw blurRad="38100" dist="38100" dir="2700000" algn="tl">
                    <a:srgbClr val="000000">
                      <a:alpha val="43137"/>
                    </a:srgbClr>
                  </a:outerShdw>
                </a:effectLst>
                <a:latin typeface="+mj-lt"/>
                <a:ea typeface="+mn-ea"/>
                <a:cs typeface="Segoe UI Semibold" panose="020B0702040204020203" pitchFamily="34" charset="0"/>
              </a:defRPr>
            </a:lvl1pPr>
            <a:lvl2pPr algn="ctr">
              <a:defRPr sz="2856">
                <a:solidFill>
                  <a:schemeClr val="bg1"/>
                </a:solidFill>
                <a:latin typeface="+mj-lt"/>
              </a:defRPr>
            </a:lvl2pPr>
            <a:lvl3pPr algn="ctr">
              <a:defRPr lang="en-US" sz="2448" b="0" kern="1200" dirty="0">
                <a:solidFill>
                  <a:schemeClr val="bg1"/>
                </a:solidFill>
                <a:latin typeface="+mj-lt"/>
                <a:ea typeface="+mn-ea"/>
                <a:cs typeface="+mn-cs"/>
              </a:defRPr>
            </a:lvl3pPr>
            <a:lvl4pPr algn="ctr">
              <a:defRPr sz="2040" b="1">
                <a:solidFill>
                  <a:schemeClr val="bg1"/>
                </a:solidFill>
                <a:latin typeface="+mj-lt"/>
              </a:defRPr>
            </a:lvl4pPr>
            <a:lvl5pPr algn="ctr">
              <a:defRPr sz="1836">
                <a:solidFill>
                  <a:schemeClr val="bg1"/>
                </a:solidFill>
                <a:latin typeface="+mj-lt"/>
              </a:defRPr>
            </a:lvl5pPr>
          </a:lstStyle>
          <a:p>
            <a:pPr lvl="0"/>
            <a:r>
              <a:rPr lang="en-US"/>
              <a:t>Edit Master text styles</a:t>
            </a:r>
          </a:p>
        </p:txBody>
      </p:sp>
      <p:pic>
        <p:nvPicPr>
          <p:cNvPr id="8" name="Picture 7" descr="A close up of a sign&#10;&#10;Description generated with high confidence">
            <a:extLst>
              <a:ext uri="{FF2B5EF4-FFF2-40B4-BE49-F238E27FC236}">
                <a16:creationId xmlns:a16="http://schemas.microsoft.com/office/drawing/2014/main" id="{D363D902-0CC7-436B-87F2-9F9514D771D9}"/>
              </a:ext>
            </a:extLst>
          </p:cNvPr>
          <p:cNvPicPr>
            <a:picLocks noChangeAspect="1"/>
          </p:cNvPicPr>
          <p:nvPr userDrawn="1"/>
        </p:nvPicPr>
        <p:blipFill>
          <a:blip r:embed="rId3"/>
          <a:stretch>
            <a:fillRect/>
          </a:stretch>
        </p:blipFill>
        <p:spPr>
          <a:xfrm>
            <a:off x="2387338" y="-177446"/>
            <a:ext cx="1926077" cy="1926077"/>
          </a:xfrm>
          <a:prstGeom prst="rect">
            <a:avLst/>
          </a:prstGeom>
        </p:spPr>
      </p:pic>
      <p:sp>
        <p:nvSpPr>
          <p:cNvPr id="12" name="Text Placeholder 2"/>
          <p:cNvSpPr>
            <a:spLocks noGrp="1"/>
          </p:cNvSpPr>
          <p:nvPr>
            <p:ph type="body" sz="quarter" idx="19" hasCustomPrompt="1"/>
          </p:nvPr>
        </p:nvSpPr>
        <p:spPr>
          <a:xfrm>
            <a:off x="310873" y="1926077"/>
            <a:ext cx="5992790" cy="738664"/>
          </a:xfrm>
          <a:prstGeom prst="rect">
            <a:avLst/>
          </a:prstGeom>
        </p:spPr>
        <p:txBody>
          <a:bodyPr/>
          <a:lstStyle>
            <a:lvl1pPr algn="ctr">
              <a:defRPr sz="3672" b="0">
                <a:latin typeface="+mj-lt"/>
              </a:defRPr>
            </a:lvl1pPr>
            <a:lvl2pPr marL="0" indent="0" algn="ctr" defTabSz="932597" rtl="0" eaLnBrk="1" latinLnBrk="0" hangingPunct="1">
              <a:lnSpc>
                <a:spcPct val="90000"/>
              </a:lnSpc>
              <a:spcBef>
                <a:spcPts val="510"/>
              </a:spcBef>
              <a:buFont typeface="Arial" panose="020B0604020202020204" pitchFamily="34" charset="0"/>
              <a:buNone/>
              <a:defRPr lang="en-US" sz="4000" b="0" kern="1200" dirty="0" smtClean="0">
                <a:solidFill>
                  <a:schemeClr val="bg1">
                    <a:lumMod val="95000"/>
                  </a:schemeClr>
                </a:solidFill>
                <a:effectLst>
                  <a:outerShdw blurRad="38100" dist="38100" dir="2700000" algn="tl">
                    <a:srgbClr val="000000">
                      <a:alpha val="43137"/>
                    </a:srgbClr>
                  </a:outerShdw>
                </a:effectLst>
                <a:latin typeface="Segoe UI Semibold" panose="020B0702040204020203" pitchFamily="34" charset="0"/>
                <a:ea typeface="+mn-ea"/>
                <a:cs typeface="Segoe UI Semibold" panose="020B0702040204020203" pitchFamily="34" charset="0"/>
              </a:defRPr>
            </a:lvl2pPr>
            <a:lvl3pPr algn="ctr">
              <a:defRPr/>
            </a:lvl3pPr>
            <a:lvl4pPr algn="ctr">
              <a:defRPr/>
            </a:lvl4pPr>
            <a:lvl5pPr algn="ctr">
              <a:defRPr/>
            </a:lvl5pPr>
          </a:lstStyle>
          <a:p>
            <a:pPr marL="0" lvl="1" indent="0" algn="ctr" defTabSz="932597" rtl="0" eaLnBrk="1" latinLnBrk="0" hangingPunct="1">
              <a:lnSpc>
                <a:spcPct val="90000"/>
              </a:lnSpc>
              <a:spcBef>
                <a:spcPts val="510"/>
              </a:spcBef>
              <a:buFont typeface="Arial" panose="020B0604020202020204" pitchFamily="34" charset="0"/>
              <a:buNone/>
            </a:pPr>
            <a:r>
              <a:rPr lang="en-US"/>
              <a:t>Headline</a:t>
            </a:r>
          </a:p>
        </p:txBody>
      </p:sp>
    </p:spTree>
    <p:extLst>
      <p:ext uri="{BB962C8B-B14F-4D97-AF65-F5344CB8AC3E}">
        <p14:creationId xmlns:p14="http://schemas.microsoft.com/office/powerpoint/2010/main" val="12877586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allout with small Non-bulleted">
    <p:spTree>
      <p:nvGrpSpPr>
        <p:cNvPr id="1" name=""/>
        <p:cNvGrpSpPr/>
        <p:nvPr/>
      </p:nvGrpSpPr>
      <p:grpSpPr>
        <a:xfrm>
          <a:off x="0" y="0"/>
          <a:ext cx="0" cy="0"/>
          <a:chOff x="0" y="0"/>
          <a:chExt cx="0" cy="0"/>
        </a:xfrm>
      </p:grpSpPr>
      <p:sp>
        <p:nvSpPr>
          <p:cNvPr id="10" name="Rectangle 9"/>
          <p:cNvSpPr/>
          <p:nvPr userDrawn="1"/>
        </p:nvSpPr>
        <p:spPr>
          <a:xfrm>
            <a:off x="0" y="0"/>
            <a:ext cx="12434888" cy="30340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pic>
        <p:nvPicPr>
          <p:cNvPr id="6" name="Picture 5">
            <a:extLst>
              <a:ext uri="{FF2B5EF4-FFF2-40B4-BE49-F238E27FC236}">
                <a16:creationId xmlns:a16="http://schemas.microsoft.com/office/drawing/2014/main" id="{0496B150-7439-4673-BCA9-A4F6BB8BA609}"/>
              </a:ext>
            </a:extLst>
          </p:cNvPr>
          <p:cNvPicPr>
            <a:picLocks noChangeAspect="1"/>
          </p:cNvPicPr>
          <p:nvPr userDrawn="1"/>
        </p:nvPicPr>
        <p:blipFill rotWithShape="1">
          <a:blip r:embed="rId2"/>
          <a:srcRect t="24151" b="18722"/>
          <a:stretch/>
        </p:blipFill>
        <p:spPr>
          <a:xfrm>
            <a:off x="0" y="0"/>
            <a:ext cx="12434888" cy="3034070"/>
          </a:xfrm>
          <a:prstGeom prst="rect">
            <a:avLst/>
          </a:prstGeom>
        </p:spPr>
      </p:pic>
      <p:sp>
        <p:nvSpPr>
          <p:cNvPr id="4" name="Text Placeholder 3"/>
          <p:cNvSpPr>
            <a:spLocks noGrp="1"/>
          </p:cNvSpPr>
          <p:nvPr>
            <p:ph type="body" sz="quarter" idx="10" hasCustomPrompt="1"/>
          </p:nvPr>
        </p:nvSpPr>
        <p:spPr>
          <a:xfrm>
            <a:off x="274604" y="3434924"/>
            <a:ext cx="5296225" cy="1956946"/>
          </a:xfrm>
          <a:prstGeom prst="rect">
            <a:avLst/>
          </a:prstGeom>
        </p:spPr>
        <p:txBody>
          <a:bodyPr wrap="square">
            <a:spAutoFit/>
          </a:bodyPr>
          <a:lstStyle>
            <a:lvl1pPr marL="0" marR="0" indent="0" algn="l" defTabSz="932563" rtl="0" eaLnBrk="1" fontAlgn="auto" latinLnBrk="0" hangingPunct="1">
              <a:lnSpc>
                <a:spcPct val="90000"/>
              </a:lnSpc>
              <a:spcBef>
                <a:spcPts val="1224"/>
              </a:spcBef>
              <a:spcAft>
                <a:spcPts val="0"/>
              </a:spcAft>
              <a:buClr>
                <a:schemeClr val="tx1"/>
              </a:buClr>
              <a:buSzPct val="90000"/>
              <a:buFont typeface="Wingdings" pitchFamily="2" charset="2"/>
              <a:buNone/>
              <a:tabLst/>
              <a:defRPr lang="en-US" sz="3199" kern="1200" spc="0" baseline="0" dirty="0">
                <a:gradFill>
                  <a:gsLst>
                    <a:gs pos="1250">
                      <a:schemeClr val="tx2"/>
                    </a:gs>
                    <a:gs pos="99000">
                      <a:schemeClr val="tx2"/>
                    </a:gs>
                  </a:gsLst>
                  <a:lin ang="5400000" scaled="0"/>
                </a:gradFill>
                <a:latin typeface="+mj-lt"/>
                <a:ea typeface="+mn-ea"/>
                <a:cs typeface="+mn-cs"/>
              </a:defRPr>
            </a:lvl1pPr>
            <a:lvl2pPr marL="0" indent="0">
              <a:buNone/>
              <a:defRPr sz="2000"/>
            </a:lvl2pPr>
            <a:lvl3pPr marL="231730" indent="0">
              <a:buNone/>
              <a:tabLst/>
              <a:defRPr sz="2000"/>
            </a:lvl3pPr>
            <a:lvl4pPr marL="460287" indent="0">
              <a:buNone/>
              <a:defRPr/>
            </a:lvl4pPr>
            <a:lvl5pPr marL="685669" indent="0">
              <a:buNone/>
              <a:tabLst/>
              <a:defRPr/>
            </a:lvl5pPr>
          </a:lstStyle>
          <a:p>
            <a:r>
              <a:rPr lang="en-US"/>
              <a:t>A short introduction</a:t>
            </a:r>
            <a:br>
              <a:rPr lang="en-US"/>
            </a:br>
            <a:r>
              <a:rPr lang="en-US"/>
              <a:t>to the data, revealing</a:t>
            </a:r>
            <a:br>
              <a:rPr lang="en-US"/>
            </a:br>
            <a:r>
              <a:rPr lang="en-US"/>
              <a:t>points one at a time, will enhance comprehension</a:t>
            </a:r>
          </a:p>
        </p:txBody>
      </p:sp>
      <p:sp>
        <p:nvSpPr>
          <p:cNvPr id="7" name="Rectangle 6">
            <a:extLst>
              <a:ext uri="{FF2B5EF4-FFF2-40B4-BE49-F238E27FC236}">
                <a16:creationId xmlns:a16="http://schemas.microsoft.com/office/drawing/2014/main" id="{B46FB8D1-4A77-489B-9F91-2F51083DFD92}"/>
              </a:ext>
            </a:extLst>
          </p:cNvPr>
          <p:cNvSpPr/>
          <p:nvPr userDrawn="1"/>
        </p:nvSpPr>
        <p:spPr bwMode="auto">
          <a:xfrm>
            <a:off x="0" y="0"/>
            <a:ext cx="12434888" cy="3034070"/>
          </a:xfrm>
          <a:prstGeom prst="rect">
            <a:avLst/>
          </a:prstGeom>
          <a:solidFill>
            <a:schemeClr val="tx1">
              <a:alpha val="64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ffectLst>
                <a:outerShdw blurRad="38100" dist="38100" dir="2700000" algn="tl">
                  <a:srgbClr val="000000">
                    <a:alpha val="43137"/>
                  </a:srgbClr>
                </a:outerShdw>
              </a:effectLst>
              <a:ea typeface="Segoe UI" pitchFamily="34" charset="0"/>
              <a:cs typeface="Segoe UI" pitchFamily="34" charset="0"/>
            </a:endParaRPr>
          </a:p>
        </p:txBody>
      </p:sp>
      <p:sp>
        <p:nvSpPr>
          <p:cNvPr id="2" name="Title 1"/>
          <p:cNvSpPr>
            <a:spLocks noGrp="1"/>
          </p:cNvSpPr>
          <p:nvPr>
            <p:ph type="title"/>
          </p:nvPr>
        </p:nvSpPr>
        <p:spPr>
          <a:xfrm>
            <a:off x="310872" y="427444"/>
            <a:ext cx="11890862" cy="602695"/>
          </a:xfrm>
          <a:prstGeom prst="rect">
            <a:avLst/>
          </a:prstGeom>
        </p:spPr>
        <p:txBody>
          <a:bodyPr/>
          <a:lstStyle>
            <a:lvl1pPr>
              <a:defRPr>
                <a:solidFill>
                  <a:schemeClr val="bg1"/>
                </a:solidFill>
              </a:defRPr>
            </a:lvl1pPr>
          </a:lstStyle>
          <a:p>
            <a:r>
              <a:rPr lang="en-US"/>
              <a:t>Click to edit Master title style</a:t>
            </a:r>
          </a:p>
        </p:txBody>
      </p:sp>
      <p:sp>
        <p:nvSpPr>
          <p:cNvPr id="12" name="Text Placeholder 11">
            <a:extLst>
              <a:ext uri="{FF2B5EF4-FFF2-40B4-BE49-F238E27FC236}">
                <a16:creationId xmlns:a16="http://schemas.microsoft.com/office/drawing/2014/main" id="{8D9140F8-163F-4307-910F-CEE6FCE18461}"/>
              </a:ext>
            </a:extLst>
          </p:cNvPr>
          <p:cNvSpPr>
            <a:spLocks noGrp="1"/>
          </p:cNvSpPr>
          <p:nvPr>
            <p:ph type="body" sz="quarter" idx="11"/>
          </p:nvPr>
        </p:nvSpPr>
        <p:spPr>
          <a:xfrm>
            <a:off x="6218238" y="3435350"/>
            <a:ext cx="5942012" cy="32178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15585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120585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5239BD"/>
        </a:solidFill>
        <a:effectLst/>
      </p:bgPr>
    </p:bg>
    <p:spTree>
      <p:nvGrpSpPr>
        <p:cNvPr id="1" name=""/>
        <p:cNvGrpSpPr/>
        <p:nvPr/>
      </p:nvGrpSpPr>
      <p:grpSpPr>
        <a:xfrm>
          <a:off x="0" y="0"/>
          <a:ext cx="0" cy="0"/>
          <a:chOff x="0" y="0"/>
          <a:chExt cx="0" cy="0"/>
        </a:xfrm>
      </p:grpSpPr>
      <p:grpSp>
        <p:nvGrpSpPr>
          <p:cNvPr id="11" name="Group 10"/>
          <p:cNvGrpSpPr/>
          <p:nvPr userDrawn="1"/>
        </p:nvGrpSpPr>
        <p:grpSpPr bwMode="gray">
          <a:xfrm>
            <a:off x="352" y="3283772"/>
            <a:ext cx="12447815" cy="3710752"/>
            <a:chOff x="352" y="3283772"/>
            <a:chExt cx="12449404" cy="3710752"/>
          </a:xfrm>
        </p:grpSpPr>
        <p:sp>
          <p:nvSpPr>
            <p:cNvPr id="12" name="Freeform: Shape 11"/>
            <p:cNvSpPr>
              <a:spLocks/>
            </p:cNvSpPr>
            <p:nvPr userDrawn="1"/>
          </p:nvSpPr>
          <p:spPr bwMode="gray">
            <a:xfrm>
              <a:off x="352" y="4946076"/>
              <a:ext cx="12449404" cy="2048448"/>
            </a:xfrm>
            <a:custGeom>
              <a:avLst/>
              <a:gdLst>
                <a:gd name="connsiteX0" fmla="*/ 5679089 w 12449404"/>
                <a:gd name="connsiteY0" fmla="*/ 0 h 2048448"/>
                <a:gd name="connsiteX1" fmla="*/ 6408130 w 12449404"/>
                <a:gd name="connsiteY1" fmla="*/ 0 h 2048448"/>
                <a:gd name="connsiteX2" fmla="*/ 6408130 w 12449404"/>
                <a:gd name="connsiteY2" fmla="*/ 578198 h 2048448"/>
                <a:gd name="connsiteX3" fmla="*/ 6867090 w 12449404"/>
                <a:gd name="connsiteY3" fmla="*/ 606386 h 2048448"/>
                <a:gd name="connsiteX4" fmla="*/ 7118635 w 12449404"/>
                <a:gd name="connsiteY4" fmla="*/ 606386 h 2048448"/>
                <a:gd name="connsiteX5" fmla="*/ 7118635 w 12449404"/>
                <a:gd name="connsiteY5" fmla="*/ 483901 h 2048448"/>
                <a:gd name="connsiteX6" fmla="*/ 7128240 w 12449404"/>
                <a:gd name="connsiteY6" fmla="*/ 483901 h 2048448"/>
                <a:gd name="connsiteX7" fmla="*/ 7128240 w 12449404"/>
                <a:gd name="connsiteY7" fmla="*/ 225552 h 2048448"/>
                <a:gd name="connsiteX8" fmla="*/ 7501176 w 12449404"/>
                <a:gd name="connsiteY8" fmla="*/ 225552 h 2048448"/>
                <a:gd name="connsiteX9" fmla="*/ 7501176 w 12449404"/>
                <a:gd name="connsiteY9" fmla="*/ 339268 h 2048448"/>
                <a:gd name="connsiteX10" fmla="*/ 7539643 w 12449404"/>
                <a:gd name="connsiteY10" fmla="*/ 339268 h 2048448"/>
                <a:gd name="connsiteX11" fmla="*/ 7539643 w 12449404"/>
                <a:gd name="connsiteY11" fmla="*/ 483901 h 2048448"/>
                <a:gd name="connsiteX12" fmla="*/ 7646440 w 12449404"/>
                <a:gd name="connsiteY12" fmla="*/ 483901 h 2048448"/>
                <a:gd name="connsiteX13" fmla="*/ 7646440 w 12449404"/>
                <a:gd name="connsiteY13" fmla="*/ 643969 h 2048448"/>
                <a:gd name="connsiteX14" fmla="*/ 8043905 w 12449404"/>
                <a:gd name="connsiteY14" fmla="*/ 643969 h 2048448"/>
                <a:gd name="connsiteX15" fmla="*/ 8043905 w 12449404"/>
                <a:gd name="connsiteY15" fmla="*/ 744644 h 2048448"/>
                <a:gd name="connsiteX16" fmla="*/ 8497281 w 12449404"/>
                <a:gd name="connsiteY16" fmla="*/ 744644 h 2048448"/>
                <a:gd name="connsiteX17" fmla="*/ 8497281 w 12449404"/>
                <a:gd name="connsiteY17" fmla="*/ 777377 h 2048448"/>
                <a:gd name="connsiteX18" fmla="*/ 8516897 w 12449404"/>
                <a:gd name="connsiteY18" fmla="*/ 777377 h 2048448"/>
                <a:gd name="connsiteX19" fmla="*/ 8516897 w 12449404"/>
                <a:gd name="connsiteY19" fmla="*/ 965361 h 2048448"/>
                <a:gd name="connsiteX20" fmla="*/ 8865577 w 12449404"/>
                <a:gd name="connsiteY20" fmla="*/ 965361 h 2048448"/>
                <a:gd name="connsiteX21" fmla="*/ 8865577 w 12449404"/>
                <a:gd name="connsiteY21" fmla="*/ 525721 h 2048448"/>
                <a:gd name="connsiteX22" fmla="*/ 8968665 w 12449404"/>
                <a:gd name="connsiteY22" fmla="*/ 525721 h 2048448"/>
                <a:gd name="connsiteX23" fmla="*/ 8968665 w 12449404"/>
                <a:gd name="connsiteY23" fmla="*/ 386248 h 2048448"/>
                <a:gd name="connsiteX24" fmla="*/ 9271866 w 12449404"/>
                <a:gd name="connsiteY24" fmla="*/ 386248 h 2048448"/>
                <a:gd name="connsiteX25" fmla="*/ 9271866 w 12449404"/>
                <a:gd name="connsiteY25" fmla="*/ 525721 h 2048448"/>
                <a:gd name="connsiteX26" fmla="*/ 9368890 w 12449404"/>
                <a:gd name="connsiteY26" fmla="*/ 525721 h 2048448"/>
                <a:gd name="connsiteX27" fmla="*/ 9368890 w 12449404"/>
                <a:gd name="connsiteY27" fmla="*/ 58792 h 2048448"/>
                <a:gd name="connsiteX28" fmla="*/ 10072314 w 12449404"/>
                <a:gd name="connsiteY28" fmla="*/ 58792 h 2048448"/>
                <a:gd name="connsiteX29" fmla="*/ 10072314 w 12449404"/>
                <a:gd name="connsiteY29" fmla="*/ 616681 h 2048448"/>
                <a:gd name="connsiteX30" fmla="*/ 10514986 w 12449404"/>
                <a:gd name="connsiteY30" fmla="*/ 255872 h 2048448"/>
                <a:gd name="connsiteX31" fmla="*/ 10514986 w 12449404"/>
                <a:gd name="connsiteY31" fmla="*/ 643969 h 2048448"/>
                <a:gd name="connsiteX32" fmla="*/ 10757546 w 12449404"/>
                <a:gd name="connsiteY32" fmla="*/ 643969 h 2048448"/>
                <a:gd name="connsiteX33" fmla="*/ 10757546 w 12449404"/>
                <a:gd name="connsiteY33" fmla="*/ 525721 h 2048448"/>
                <a:gd name="connsiteX34" fmla="*/ 10860634 w 12449404"/>
                <a:gd name="connsiteY34" fmla="*/ 525721 h 2048448"/>
                <a:gd name="connsiteX35" fmla="*/ 10860634 w 12449404"/>
                <a:gd name="connsiteY35" fmla="*/ 386248 h 2048448"/>
                <a:gd name="connsiteX36" fmla="*/ 11163835 w 12449404"/>
                <a:gd name="connsiteY36" fmla="*/ 386248 h 2048448"/>
                <a:gd name="connsiteX37" fmla="*/ 11163835 w 12449404"/>
                <a:gd name="connsiteY37" fmla="*/ 525721 h 2048448"/>
                <a:gd name="connsiteX38" fmla="*/ 11266923 w 12449404"/>
                <a:gd name="connsiteY38" fmla="*/ 525721 h 2048448"/>
                <a:gd name="connsiteX39" fmla="*/ 11266923 w 12449404"/>
                <a:gd name="connsiteY39" fmla="*/ 965361 h 2048448"/>
                <a:gd name="connsiteX40" fmla="*/ 11612572 w 12449404"/>
                <a:gd name="connsiteY40" fmla="*/ 965361 h 2048448"/>
                <a:gd name="connsiteX41" fmla="*/ 11612572 w 12449404"/>
                <a:gd name="connsiteY41" fmla="*/ 777377 h 2048448"/>
                <a:gd name="connsiteX42" fmla="*/ 12088596 w 12449404"/>
                <a:gd name="connsiteY42" fmla="*/ 777377 h 2048448"/>
                <a:gd name="connsiteX43" fmla="*/ 12088596 w 12449404"/>
                <a:gd name="connsiteY43" fmla="*/ 1374681 h 2048448"/>
                <a:gd name="connsiteX44" fmla="*/ 12449404 w 12449404"/>
                <a:gd name="connsiteY44" fmla="*/ 1374681 h 2048448"/>
                <a:gd name="connsiteX45" fmla="*/ 12449404 w 12449404"/>
                <a:gd name="connsiteY45" fmla="*/ 1677881 h 2048448"/>
                <a:gd name="connsiteX46" fmla="*/ 12436715 w 12449404"/>
                <a:gd name="connsiteY46" fmla="*/ 1677881 h 2048448"/>
                <a:gd name="connsiteX47" fmla="*/ 12436715 w 12449404"/>
                <a:gd name="connsiteY47" fmla="*/ 2048448 h 2048448"/>
                <a:gd name="connsiteX48" fmla="*/ 0 w 12449404"/>
                <a:gd name="connsiteY48" fmla="*/ 2048448 h 2048448"/>
                <a:gd name="connsiteX49" fmla="*/ 0 w 12449404"/>
                <a:gd name="connsiteY49" fmla="*/ 1406374 h 2048448"/>
                <a:gd name="connsiteX50" fmla="*/ 45352 w 12449404"/>
                <a:gd name="connsiteY50" fmla="*/ 1406374 h 2048448"/>
                <a:gd name="connsiteX51" fmla="*/ 45352 w 12449404"/>
                <a:gd name="connsiteY51" fmla="*/ 1140624 h 2048448"/>
                <a:gd name="connsiteX52" fmla="*/ 657888 w 12449404"/>
                <a:gd name="connsiteY52" fmla="*/ 1140624 h 2048448"/>
                <a:gd name="connsiteX53" fmla="*/ 657888 w 12449404"/>
                <a:gd name="connsiteY53" fmla="*/ 879713 h 2048448"/>
                <a:gd name="connsiteX54" fmla="*/ 1116848 w 12449404"/>
                <a:gd name="connsiteY54" fmla="*/ 879713 h 2048448"/>
                <a:gd name="connsiteX55" fmla="*/ 1116848 w 12449404"/>
                <a:gd name="connsiteY55" fmla="*/ 1197168 h 2048448"/>
                <a:gd name="connsiteX56" fmla="*/ 1597874 w 12449404"/>
                <a:gd name="connsiteY56" fmla="*/ 1197168 h 2048448"/>
                <a:gd name="connsiteX57" fmla="*/ 1597874 w 12449404"/>
                <a:gd name="connsiteY57" fmla="*/ 807564 h 2048448"/>
                <a:gd name="connsiteX58" fmla="*/ 1701140 w 12449404"/>
                <a:gd name="connsiteY58" fmla="*/ 807564 h 2048448"/>
                <a:gd name="connsiteX59" fmla="*/ 1701140 w 12449404"/>
                <a:gd name="connsiteY59" fmla="*/ 662931 h 2048448"/>
                <a:gd name="connsiteX60" fmla="*/ 2018881 w 12449404"/>
                <a:gd name="connsiteY60" fmla="*/ 662931 h 2048448"/>
                <a:gd name="connsiteX61" fmla="*/ 2018881 w 12449404"/>
                <a:gd name="connsiteY61" fmla="*/ 807564 h 2048448"/>
                <a:gd name="connsiteX62" fmla="*/ 2122148 w 12449404"/>
                <a:gd name="connsiteY62" fmla="*/ 807564 h 2048448"/>
                <a:gd name="connsiteX63" fmla="*/ 2122148 w 12449404"/>
                <a:gd name="connsiteY63" fmla="*/ 939446 h 2048448"/>
                <a:gd name="connsiteX64" fmla="*/ 2484020 w 12449404"/>
                <a:gd name="connsiteY64" fmla="*/ 939446 h 2048448"/>
                <a:gd name="connsiteX65" fmla="*/ 2484020 w 12449404"/>
                <a:gd name="connsiteY65" fmla="*/ 744644 h 2048448"/>
                <a:gd name="connsiteX66" fmla="*/ 2549333 w 12449404"/>
                <a:gd name="connsiteY66" fmla="*/ 744644 h 2048448"/>
                <a:gd name="connsiteX67" fmla="*/ 2976519 w 12449404"/>
                <a:gd name="connsiteY67" fmla="*/ 744644 h 2048448"/>
                <a:gd name="connsiteX68" fmla="*/ 3008294 w 12449404"/>
                <a:gd name="connsiteY68" fmla="*/ 744644 h 2048448"/>
                <a:gd name="connsiteX69" fmla="*/ 3008294 w 12449404"/>
                <a:gd name="connsiteY69" fmla="*/ 879713 h 2048448"/>
                <a:gd name="connsiteX70" fmla="*/ 3356927 w 12449404"/>
                <a:gd name="connsiteY70" fmla="*/ 879713 h 2048448"/>
                <a:gd name="connsiteX71" fmla="*/ 3356927 w 12449404"/>
                <a:gd name="connsiteY71" fmla="*/ 172822 h 2048448"/>
                <a:gd name="connsiteX72" fmla="*/ 3743513 w 12449404"/>
                <a:gd name="connsiteY72" fmla="*/ 172822 h 2048448"/>
                <a:gd name="connsiteX73" fmla="*/ 3743513 w 12449404"/>
                <a:gd name="connsiteY73" fmla="*/ 606386 h 2048448"/>
                <a:gd name="connsiteX74" fmla="*/ 4305739 w 12449404"/>
                <a:gd name="connsiteY74" fmla="*/ 606386 h 2048448"/>
                <a:gd name="connsiteX75" fmla="*/ 4305739 w 12449404"/>
                <a:gd name="connsiteY75" fmla="*/ 744644 h 2048448"/>
                <a:gd name="connsiteX76" fmla="*/ 4796473 w 12449404"/>
                <a:gd name="connsiteY76" fmla="*/ 744644 h 2048448"/>
                <a:gd name="connsiteX77" fmla="*/ 4796473 w 12449404"/>
                <a:gd name="connsiteY77" fmla="*/ 907753 h 2048448"/>
                <a:gd name="connsiteX78" fmla="*/ 4966423 w 12449404"/>
                <a:gd name="connsiteY78" fmla="*/ 907753 h 2048448"/>
                <a:gd name="connsiteX79" fmla="*/ 4966423 w 12449404"/>
                <a:gd name="connsiteY79" fmla="*/ 939446 h 2048448"/>
                <a:gd name="connsiteX80" fmla="*/ 5157463 w 12449404"/>
                <a:gd name="connsiteY80" fmla="*/ 939446 h 2048448"/>
                <a:gd name="connsiteX81" fmla="*/ 5157463 w 12449404"/>
                <a:gd name="connsiteY81" fmla="*/ 483901 h 2048448"/>
                <a:gd name="connsiteX82" fmla="*/ 5264259 w 12449404"/>
                <a:gd name="connsiteY82" fmla="*/ 483901 h 2048448"/>
                <a:gd name="connsiteX83" fmla="*/ 5264259 w 12449404"/>
                <a:gd name="connsiteY83" fmla="*/ 339268 h 2048448"/>
                <a:gd name="connsiteX84" fmla="*/ 5578471 w 12449404"/>
                <a:gd name="connsiteY84" fmla="*/ 339268 h 2048448"/>
                <a:gd name="connsiteX85" fmla="*/ 5578471 w 12449404"/>
                <a:gd name="connsiteY85" fmla="*/ 483901 h 2048448"/>
                <a:gd name="connsiteX86" fmla="*/ 5679089 w 12449404"/>
                <a:gd name="connsiteY86" fmla="*/ 483901 h 2048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12449404" h="2048448">
                  <a:moveTo>
                    <a:pt x="5679089" y="0"/>
                  </a:moveTo>
                  <a:lnTo>
                    <a:pt x="6408130" y="0"/>
                  </a:lnTo>
                  <a:lnTo>
                    <a:pt x="6408130" y="578198"/>
                  </a:lnTo>
                  <a:lnTo>
                    <a:pt x="6867090" y="606386"/>
                  </a:lnTo>
                  <a:lnTo>
                    <a:pt x="7118635" y="606386"/>
                  </a:lnTo>
                  <a:lnTo>
                    <a:pt x="7118635" y="483901"/>
                  </a:lnTo>
                  <a:lnTo>
                    <a:pt x="7128240" y="483901"/>
                  </a:lnTo>
                  <a:lnTo>
                    <a:pt x="7128240" y="225552"/>
                  </a:lnTo>
                  <a:lnTo>
                    <a:pt x="7501176" y="225552"/>
                  </a:lnTo>
                  <a:lnTo>
                    <a:pt x="7501176" y="339268"/>
                  </a:lnTo>
                  <a:lnTo>
                    <a:pt x="7539643" y="339268"/>
                  </a:lnTo>
                  <a:lnTo>
                    <a:pt x="7539643" y="483901"/>
                  </a:lnTo>
                  <a:lnTo>
                    <a:pt x="7646440" y="483901"/>
                  </a:lnTo>
                  <a:lnTo>
                    <a:pt x="7646440" y="643969"/>
                  </a:lnTo>
                  <a:lnTo>
                    <a:pt x="8043905" y="643969"/>
                  </a:lnTo>
                  <a:lnTo>
                    <a:pt x="8043905" y="744644"/>
                  </a:lnTo>
                  <a:lnTo>
                    <a:pt x="8497281" y="744644"/>
                  </a:lnTo>
                  <a:lnTo>
                    <a:pt x="8497281" y="777377"/>
                  </a:lnTo>
                  <a:lnTo>
                    <a:pt x="8516897" y="777377"/>
                  </a:lnTo>
                  <a:lnTo>
                    <a:pt x="8516897" y="965361"/>
                  </a:lnTo>
                  <a:lnTo>
                    <a:pt x="8865577" y="965361"/>
                  </a:lnTo>
                  <a:lnTo>
                    <a:pt x="8865577" y="525721"/>
                  </a:lnTo>
                  <a:lnTo>
                    <a:pt x="8968665" y="525721"/>
                  </a:lnTo>
                  <a:lnTo>
                    <a:pt x="8968665" y="386248"/>
                  </a:lnTo>
                  <a:lnTo>
                    <a:pt x="9271866" y="386248"/>
                  </a:lnTo>
                  <a:lnTo>
                    <a:pt x="9271866" y="525721"/>
                  </a:lnTo>
                  <a:lnTo>
                    <a:pt x="9368890" y="525721"/>
                  </a:lnTo>
                  <a:lnTo>
                    <a:pt x="9368890" y="58792"/>
                  </a:lnTo>
                  <a:lnTo>
                    <a:pt x="10072314" y="58792"/>
                  </a:lnTo>
                  <a:lnTo>
                    <a:pt x="10072314" y="616681"/>
                  </a:lnTo>
                  <a:lnTo>
                    <a:pt x="10514986" y="255872"/>
                  </a:lnTo>
                  <a:lnTo>
                    <a:pt x="10514986" y="643969"/>
                  </a:lnTo>
                  <a:lnTo>
                    <a:pt x="10757546" y="643969"/>
                  </a:lnTo>
                  <a:lnTo>
                    <a:pt x="10757546" y="525721"/>
                  </a:lnTo>
                  <a:lnTo>
                    <a:pt x="10860634" y="525721"/>
                  </a:lnTo>
                  <a:lnTo>
                    <a:pt x="10860634" y="386248"/>
                  </a:lnTo>
                  <a:lnTo>
                    <a:pt x="11163835" y="386248"/>
                  </a:lnTo>
                  <a:lnTo>
                    <a:pt x="11163835" y="525721"/>
                  </a:lnTo>
                  <a:lnTo>
                    <a:pt x="11266923" y="525721"/>
                  </a:lnTo>
                  <a:lnTo>
                    <a:pt x="11266923" y="965361"/>
                  </a:lnTo>
                  <a:lnTo>
                    <a:pt x="11612572" y="965361"/>
                  </a:lnTo>
                  <a:lnTo>
                    <a:pt x="11612572" y="777377"/>
                  </a:lnTo>
                  <a:lnTo>
                    <a:pt x="12088596" y="777377"/>
                  </a:lnTo>
                  <a:lnTo>
                    <a:pt x="12088596" y="1374681"/>
                  </a:lnTo>
                  <a:lnTo>
                    <a:pt x="12449404" y="1374681"/>
                  </a:lnTo>
                  <a:lnTo>
                    <a:pt x="12449404" y="1677881"/>
                  </a:lnTo>
                  <a:lnTo>
                    <a:pt x="12436715" y="1677881"/>
                  </a:lnTo>
                  <a:lnTo>
                    <a:pt x="12436715" y="2048448"/>
                  </a:lnTo>
                  <a:lnTo>
                    <a:pt x="0" y="2048448"/>
                  </a:lnTo>
                  <a:lnTo>
                    <a:pt x="0" y="1406374"/>
                  </a:lnTo>
                  <a:lnTo>
                    <a:pt x="45352" y="1406374"/>
                  </a:lnTo>
                  <a:lnTo>
                    <a:pt x="45352" y="1140624"/>
                  </a:lnTo>
                  <a:lnTo>
                    <a:pt x="657888" y="1140624"/>
                  </a:lnTo>
                  <a:lnTo>
                    <a:pt x="657888" y="879713"/>
                  </a:lnTo>
                  <a:lnTo>
                    <a:pt x="1116848" y="879713"/>
                  </a:lnTo>
                  <a:lnTo>
                    <a:pt x="1116848" y="1197168"/>
                  </a:lnTo>
                  <a:lnTo>
                    <a:pt x="1597874" y="1197168"/>
                  </a:lnTo>
                  <a:lnTo>
                    <a:pt x="1597874" y="807564"/>
                  </a:lnTo>
                  <a:lnTo>
                    <a:pt x="1701140" y="807564"/>
                  </a:lnTo>
                  <a:lnTo>
                    <a:pt x="1701140" y="662931"/>
                  </a:lnTo>
                  <a:lnTo>
                    <a:pt x="2018881" y="662931"/>
                  </a:lnTo>
                  <a:lnTo>
                    <a:pt x="2018881" y="807564"/>
                  </a:lnTo>
                  <a:lnTo>
                    <a:pt x="2122148" y="807564"/>
                  </a:lnTo>
                  <a:lnTo>
                    <a:pt x="2122148" y="939446"/>
                  </a:lnTo>
                  <a:lnTo>
                    <a:pt x="2484020" y="939446"/>
                  </a:lnTo>
                  <a:lnTo>
                    <a:pt x="2484020" y="744644"/>
                  </a:lnTo>
                  <a:lnTo>
                    <a:pt x="2549333" y="744644"/>
                  </a:lnTo>
                  <a:lnTo>
                    <a:pt x="2976519" y="744644"/>
                  </a:lnTo>
                  <a:lnTo>
                    <a:pt x="3008294" y="744644"/>
                  </a:lnTo>
                  <a:lnTo>
                    <a:pt x="3008294" y="879713"/>
                  </a:lnTo>
                  <a:lnTo>
                    <a:pt x="3356927" y="879713"/>
                  </a:lnTo>
                  <a:lnTo>
                    <a:pt x="3356927" y="172822"/>
                  </a:lnTo>
                  <a:lnTo>
                    <a:pt x="3743513" y="172822"/>
                  </a:lnTo>
                  <a:lnTo>
                    <a:pt x="3743513" y="606386"/>
                  </a:lnTo>
                  <a:lnTo>
                    <a:pt x="4305739" y="606386"/>
                  </a:lnTo>
                  <a:lnTo>
                    <a:pt x="4305739" y="744644"/>
                  </a:lnTo>
                  <a:lnTo>
                    <a:pt x="4796473" y="744644"/>
                  </a:lnTo>
                  <a:lnTo>
                    <a:pt x="4796473" y="907753"/>
                  </a:lnTo>
                  <a:lnTo>
                    <a:pt x="4966423" y="907753"/>
                  </a:lnTo>
                  <a:lnTo>
                    <a:pt x="4966423" y="939446"/>
                  </a:lnTo>
                  <a:lnTo>
                    <a:pt x="5157463" y="939446"/>
                  </a:lnTo>
                  <a:lnTo>
                    <a:pt x="5157463" y="483901"/>
                  </a:lnTo>
                  <a:lnTo>
                    <a:pt x="5264259" y="483901"/>
                  </a:lnTo>
                  <a:lnTo>
                    <a:pt x="5264259" y="339268"/>
                  </a:lnTo>
                  <a:lnTo>
                    <a:pt x="5578471" y="339268"/>
                  </a:lnTo>
                  <a:lnTo>
                    <a:pt x="5578471" y="483901"/>
                  </a:lnTo>
                  <a:lnTo>
                    <a:pt x="5679089" y="483901"/>
                  </a:lnTo>
                  <a:close/>
                </a:path>
              </a:pathLst>
            </a:custGeom>
            <a:solidFill>
              <a:srgbClr val="409AE1">
                <a:alpha val="40000"/>
              </a:srgbClr>
            </a:solidFill>
            <a:ln>
              <a:noFill/>
            </a:ln>
          </p:spPr>
          <p:txBody>
            <a:bodyPr vert="horz" wrap="square" lIns="91440" tIns="45720" rIns="91440" bIns="45720" numCol="1" anchor="t" anchorCtr="0" compatLnSpc="1">
              <a:prstTxWarp prst="textNoShape">
                <a:avLst/>
              </a:prstTxWarp>
              <a:noAutofit/>
            </a:bodyPr>
            <a:lstStyle/>
            <a:p>
              <a:endParaRPr lang="en-US" sz="1800"/>
            </a:p>
          </p:txBody>
        </p:sp>
        <p:grpSp>
          <p:nvGrpSpPr>
            <p:cNvPr id="13" name="Group 12"/>
            <p:cNvGrpSpPr/>
            <p:nvPr userDrawn="1"/>
          </p:nvGrpSpPr>
          <p:grpSpPr bwMode="gray">
            <a:xfrm>
              <a:off x="7041188" y="3283772"/>
              <a:ext cx="5020375" cy="3560234"/>
              <a:chOff x="6400911" y="3534349"/>
              <a:chExt cx="4698776" cy="3332170"/>
            </a:xfrm>
          </p:grpSpPr>
          <p:sp>
            <p:nvSpPr>
              <p:cNvPr id="14" name="Freeform 229"/>
              <p:cNvSpPr>
                <a:spLocks/>
              </p:cNvSpPr>
              <p:nvPr/>
            </p:nvSpPr>
            <p:spPr bwMode="gray">
              <a:xfrm>
                <a:off x="6400911" y="6660343"/>
                <a:ext cx="3501963" cy="206176"/>
              </a:xfrm>
              <a:custGeom>
                <a:avLst/>
                <a:gdLst>
                  <a:gd name="T0" fmla="*/ 1277 w 1316"/>
                  <a:gd name="T1" fmla="*/ 78 h 78"/>
                  <a:gd name="T2" fmla="*/ 39 w 1316"/>
                  <a:gd name="T3" fmla="*/ 78 h 78"/>
                  <a:gd name="T4" fmla="*/ 0 w 1316"/>
                  <a:gd name="T5" fmla="*/ 39 h 78"/>
                  <a:gd name="T6" fmla="*/ 39 w 1316"/>
                  <a:gd name="T7" fmla="*/ 0 h 78"/>
                  <a:gd name="T8" fmla="*/ 1277 w 1316"/>
                  <a:gd name="T9" fmla="*/ 0 h 78"/>
                  <a:gd name="T10" fmla="*/ 1316 w 1316"/>
                  <a:gd name="T11" fmla="*/ 39 h 78"/>
                  <a:gd name="T12" fmla="*/ 1277 w 1316"/>
                  <a:gd name="T13" fmla="*/ 78 h 78"/>
                </a:gdLst>
                <a:ahLst/>
                <a:cxnLst>
                  <a:cxn ang="0">
                    <a:pos x="T0" y="T1"/>
                  </a:cxn>
                  <a:cxn ang="0">
                    <a:pos x="T2" y="T3"/>
                  </a:cxn>
                  <a:cxn ang="0">
                    <a:pos x="T4" y="T5"/>
                  </a:cxn>
                  <a:cxn ang="0">
                    <a:pos x="T6" y="T7"/>
                  </a:cxn>
                  <a:cxn ang="0">
                    <a:pos x="T8" y="T9"/>
                  </a:cxn>
                  <a:cxn ang="0">
                    <a:pos x="T10" y="T11"/>
                  </a:cxn>
                  <a:cxn ang="0">
                    <a:pos x="T12" y="T13"/>
                  </a:cxn>
                </a:cxnLst>
                <a:rect l="0" t="0" r="r" b="b"/>
                <a:pathLst>
                  <a:path w="1316" h="78">
                    <a:moveTo>
                      <a:pt x="1277" y="78"/>
                    </a:moveTo>
                    <a:cubicBezTo>
                      <a:pt x="39" y="78"/>
                      <a:pt x="39" y="78"/>
                      <a:pt x="39" y="78"/>
                    </a:cubicBezTo>
                    <a:cubicBezTo>
                      <a:pt x="17" y="78"/>
                      <a:pt x="0" y="60"/>
                      <a:pt x="0" y="39"/>
                    </a:cubicBezTo>
                    <a:cubicBezTo>
                      <a:pt x="0" y="18"/>
                      <a:pt x="17" y="0"/>
                      <a:pt x="39" y="0"/>
                    </a:cubicBezTo>
                    <a:cubicBezTo>
                      <a:pt x="1277" y="0"/>
                      <a:pt x="1277" y="0"/>
                      <a:pt x="1277" y="0"/>
                    </a:cubicBezTo>
                    <a:cubicBezTo>
                      <a:pt x="1298" y="0"/>
                      <a:pt x="1316" y="18"/>
                      <a:pt x="1316" y="39"/>
                    </a:cubicBezTo>
                    <a:cubicBezTo>
                      <a:pt x="1316" y="60"/>
                      <a:pt x="1298" y="78"/>
                      <a:pt x="1277" y="78"/>
                    </a:cubicBez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5" name="Rectangle 230"/>
              <p:cNvSpPr>
                <a:spLocks noChangeArrowheads="1"/>
              </p:cNvSpPr>
              <p:nvPr/>
            </p:nvSpPr>
            <p:spPr bwMode="gray">
              <a:xfrm>
                <a:off x="6631343" y="5562758"/>
                <a:ext cx="1058170" cy="36384"/>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 name="Rectangle 231"/>
              <p:cNvSpPr>
                <a:spLocks noChangeArrowheads="1"/>
              </p:cNvSpPr>
              <p:nvPr/>
            </p:nvSpPr>
            <p:spPr bwMode="gray">
              <a:xfrm>
                <a:off x="6649535" y="5599142"/>
                <a:ext cx="779226" cy="1164289"/>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 name="Rectangle 232"/>
              <p:cNvSpPr>
                <a:spLocks noChangeArrowheads="1"/>
              </p:cNvSpPr>
              <p:nvPr/>
            </p:nvSpPr>
            <p:spPr bwMode="gray">
              <a:xfrm>
                <a:off x="6649535" y="5599142"/>
                <a:ext cx="779226" cy="1164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8" name="Freeform 233"/>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9" name="Freeform 234"/>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0" name="Rectangle 235"/>
              <p:cNvSpPr>
                <a:spLocks noChangeArrowheads="1"/>
              </p:cNvSpPr>
              <p:nvPr/>
            </p:nvSpPr>
            <p:spPr bwMode="gray">
              <a:xfrm>
                <a:off x="7428759" y="5599142"/>
                <a:ext cx="248624" cy="116428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1" name="Freeform 236"/>
              <p:cNvSpPr>
                <a:spLocks/>
              </p:cNvSpPr>
              <p:nvPr/>
            </p:nvSpPr>
            <p:spPr bwMode="gray">
              <a:xfrm>
                <a:off x="7428759" y="5723455"/>
                <a:ext cx="248624" cy="1039976"/>
              </a:xfrm>
              <a:custGeom>
                <a:avLst/>
                <a:gdLst>
                  <a:gd name="T0" fmla="*/ 0 w 82"/>
                  <a:gd name="T1" fmla="*/ 343 h 343"/>
                  <a:gd name="T2" fmla="*/ 82 w 82"/>
                  <a:gd name="T3" fmla="*/ 343 h 343"/>
                  <a:gd name="T4" fmla="*/ 82 w 82"/>
                  <a:gd name="T5" fmla="*/ 0 h 343"/>
                  <a:gd name="T6" fmla="*/ 0 w 82"/>
                  <a:gd name="T7" fmla="*/ 91 h 343"/>
                  <a:gd name="T8" fmla="*/ 0 w 82"/>
                  <a:gd name="T9" fmla="*/ 343 h 343"/>
                </a:gdLst>
                <a:ahLst/>
                <a:cxnLst>
                  <a:cxn ang="0">
                    <a:pos x="T0" y="T1"/>
                  </a:cxn>
                  <a:cxn ang="0">
                    <a:pos x="T2" y="T3"/>
                  </a:cxn>
                  <a:cxn ang="0">
                    <a:pos x="T4" y="T5"/>
                  </a:cxn>
                  <a:cxn ang="0">
                    <a:pos x="T6" y="T7"/>
                  </a:cxn>
                  <a:cxn ang="0">
                    <a:pos x="T8" y="T9"/>
                  </a:cxn>
                </a:cxnLst>
                <a:rect l="0" t="0" r="r" b="b"/>
                <a:pathLst>
                  <a:path w="82" h="343">
                    <a:moveTo>
                      <a:pt x="0" y="343"/>
                    </a:moveTo>
                    <a:lnTo>
                      <a:pt x="82" y="343"/>
                    </a:lnTo>
                    <a:lnTo>
                      <a:pt x="82" y="0"/>
                    </a:lnTo>
                    <a:lnTo>
                      <a:pt x="0" y="91"/>
                    </a:lnTo>
                    <a:lnTo>
                      <a:pt x="0" y="343"/>
                    </a:lnTo>
                    <a:close/>
                  </a:path>
                </a:pathLst>
              </a:custGeom>
              <a:solidFill>
                <a:srgbClr val="0013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2" name="Rectangle 237"/>
              <p:cNvSpPr>
                <a:spLocks noChangeArrowheads="1"/>
              </p:cNvSpPr>
              <p:nvPr/>
            </p:nvSpPr>
            <p:spPr bwMode="gray">
              <a:xfrm>
                <a:off x="6649535" y="5693135"/>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3" name="Rectangle 238"/>
              <p:cNvSpPr>
                <a:spLocks noChangeArrowheads="1"/>
              </p:cNvSpPr>
              <p:nvPr/>
            </p:nvSpPr>
            <p:spPr bwMode="gray">
              <a:xfrm>
                <a:off x="6649535" y="6014527"/>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4" name="Rectangle 239"/>
              <p:cNvSpPr>
                <a:spLocks noChangeArrowheads="1"/>
              </p:cNvSpPr>
              <p:nvPr/>
            </p:nvSpPr>
            <p:spPr bwMode="gray">
              <a:xfrm>
                <a:off x="6649535" y="6351079"/>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5" name="Freeform 240"/>
              <p:cNvSpPr>
                <a:spLocks/>
              </p:cNvSpPr>
              <p:nvPr/>
            </p:nvSpPr>
            <p:spPr bwMode="gray">
              <a:xfrm>
                <a:off x="6725334"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6" name="Freeform 241"/>
              <p:cNvSpPr>
                <a:spLocks/>
              </p:cNvSpPr>
              <p:nvPr/>
            </p:nvSpPr>
            <p:spPr bwMode="gray">
              <a:xfrm>
                <a:off x="6976991"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7" name="Freeform 242"/>
              <p:cNvSpPr>
                <a:spLocks/>
              </p:cNvSpPr>
              <p:nvPr/>
            </p:nvSpPr>
            <p:spPr bwMode="gray">
              <a:xfrm>
                <a:off x="7225615"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8" name="Freeform 243"/>
              <p:cNvSpPr>
                <a:spLocks/>
              </p:cNvSpPr>
              <p:nvPr/>
            </p:nvSpPr>
            <p:spPr bwMode="gray">
              <a:xfrm>
                <a:off x="6725334"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9" name="Freeform 244"/>
              <p:cNvSpPr>
                <a:spLocks/>
              </p:cNvSpPr>
              <p:nvPr/>
            </p:nvSpPr>
            <p:spPr bwMode="gray">
              <a:xfrm>
                <a:off x="6976991"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0" name="Freeform 245"/>
              <p:cNvSpPr>
                <a:spLocks/>
              </p:cNvSpPr>
              <p:nvPr/>
            </p:nvSpPr>
            <p:spPr bwMode="gray">
              <a:xfrm>
                <a:off x="7225615"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1" name="Rectangle 246"/>
              <p:cNvSpPr>
                <a:spLocks noChangeArrowheads="1"/>
              </p:cNvSpPr>
              <p:nvPr/>
            </p:nvSpPr>
            <p:spPr bwMode="gray">
              <a:xfrm>
                <a:off x="7443919" y="5562758"/>
                <a:ext cx="245593" cy="3638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2" name="Rectangle 247"/>
              <p:cNvSpPr>
                <a:spLocks noChangeArrowheads="1"/>
              </p:cNvSpPr>
              <p:nvPr/>
            </p:nvSpPr>
            <p:spPr bwMode="gray">
              <a:xfrm>
                <a:off x="7134655" y="6529968"/>
                <a:ext cx="124313" cy="23346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3" name="Rectangle 248"/>
              <p:cNvSpPr>
                <a:spLocks noChangeArrowheads="1"/>
              </p:cNvSpPr>
              <p:nvPr/>
            </p:nvSpPr>
            <p:spPr bwMode="gray">
              <a:xfrm>
                <a:off x="6855711" y="6608800"/>
                <a:ext cx="17888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4" name="Rectangle 249"/>
              <p:cNvSpPr>
                <a:spLocks noChangeArrowheads="1"/>
              </p:cNvSpPr>
              <p:nvPr/>
            </p:nvSpPr>
            <p:spPr bwMode="gray">
              <a:xfrm>
                <a:off x="6855711" y="6608800"/>
                <a:ext cx="17888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5" name="Rectangle 250"/>
              <p:cNvSpPr>
                <a:spLocks noChangeArrowheads="1"/>
              </p:cNvSpPr>
              <p:nvPr/>
            </p:nvSpPr>
            <p:spPr bwMode="gray">
              <a:xfrm>
                <a:off x="6719270" y="6608800"/>
                <a:ext cx="14856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6" name="Rectangle 251"/>
              <p:cNvSpPr>
                <a:spLocks noChangeArrowheads="1"/>
              </p:cNvSpPr>
              <p:nvPr/>
            </p:nvSpPr>
            <p:spPr bwMode="gray">
              <a:xfrm>
                <a:off x="6719270" y="6608800"/>
                <a:ext cx="14856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7" name="Freeform 252"/>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8" name="Freeform 253"/>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9" name="Rectangle 254"/>
              <p:cNvSpPr>
                <a:spLocks noChangeArrowheads="1"/>
              </p:cNvSpPr>
              <p:nvPr/>
            </p:nvSpPr>
            <p:spPr bwMode="gray">
              <a:xfrm>
                <a:off x="6970927"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0" name="Rectangle 255"/>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1" name="Rectangle 256"/>
              <p:cNvSpPr>
                <a:spLocks noChangeArrowheads="1"/>
              </p:cNvSpPr>
              <p:nvPr/>
            </p:nvSpPr>
            <p:spPr bwMode="gray">
              <a:xfrm>
                <a:off x="6843583"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2" name="Rectangle 257"/>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3" name="Rectangle 258"/>
              <p:cNvSpPr>
                <a:spLocks noChangeArrowheads="1"/>
              </p:cNvSpPr>
              <p:nvPr/>
            </p:nvSpPr>
            <p:spPr bwMode="gray">
              <a:xfrm>
                <a:off x="6719270" y="6572416"/>
                <a:ext cx="48512"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4" name="Rectangle 259"/>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5" name="Rectangle 260"/>
              <p:cNvSpPr>
                <a:spLocks noChangeArrowheads="1"/>
              </p:cNvSpPr>
              <p:nvPr/>
            </p:nvSpPr>
            <p:spPr bwMode="gray">
              <a:xfrm>
                <a:off x="6588895" y="6572416"/>
                <a:ext cx="54576"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6" name="Rectangle 261"/>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7" name="Freeform 262"/>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8" name="Freeform 263"/>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9" name="Freeform 264"/>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0" name="Freeform 265"/>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1" name="Freeform 266"/>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2" name="Freeform 267"/>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3" name="Freeform 268"/>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4" name="Freeform 269"/>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5" name="Rectangle 270"/>
              <p:cNvSpPr>
                <a:spLocks noChangeArrowheads="1"/>
              </p:cNvSpPr>
              <p:nvPr/>
            </p:nvSpPr>
            <p:spPr bwMode="gray">
              <a:xfrm>
                <a:off x="8262560" y="4701669"/>
                <a:ext cx="397193" cy="2061762"/>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6" name="Freeform 271"/>
              <p:cNvSpPr>
                <a:spLocks/>
              </p:cNvSpPr>
              <p:nvPr/>
            </p:nvSpPr>
            <p:spPr bwMode="gray">
              <a:xfrm>
                <a:off x="7571264" y="4701669"/>
                <a:ext cx="691296" cy="2061762"/>
              </a:xfrm>
              <a:custGeom>
                <a:avLst/>
                <a:gdLst>
                  <a:gd name="T0" fmla="*/ 228 w 228"/>
                  <a:gd name="T1" fmla="*/ 651 h 680"/>
                  <a:gd name="T2" fmla="*/ 228 w 228"/>
                  <a:gd name="T3" fmla="*/ 0 h 680"/>
                  <a:gd name="T4" fmla="*/ 0 w 228"/>
                  <a:gd name="T5" fmla="*/ 0 h 680"/>
                  <a:gd name="T6" fmla="*/ 0 w 228"/>
                  <a:gd name="T7" fmla="*/ 651 h 680"/>
                  <a:gd name="T8" fmla="*/ 0 w 228"/>
                  <a:gd name="T9" fmla="*/ 658 h 680"/>
                  <a:gd name="T10" fmla="*/ 0 w 228"/>
                  <a:gd name="T11" fmla="*/ 680 h 680"/>
                  <a:gd name="T12" fmla="*/ 228 w 228"/>
                  <a:gd name="T13" fmla="*/ 680 h 680"/>
                  <a:gd name="T14" fmla="*/ 228 w 228"/>
                  <a:gd name="T15" fmla="*/ 651 h 680"/>
                  <a:gd name="T16" fmla="*/ 228 w 228"/>
                  <a:gd name="T17" fmla="*/ 651 h 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680">
                    <a:moveTo>
                      <a:pt x="228" y="651"/>
                    </a:moveTo>
                    <a:lnTo>
                      <a:pt x="228" y="0"/>
                    </a:lnTo>
                    <a:lnTo>
                      <a:pt x="0" y="0"/>
                    </a:lnTo>
                    <a:lnTo>
                      <a:pt x="0" y="651"/>
                    </a:lnTo>
                    <a:lnTo>
                      <a:pt x="0" y="658"/>
                    </a:lnTo>
                    <a:lnTo>
                      <a:pt x="0" y="680"/>
                    </a:lnTo>
                    <a:lnTo>
                      <a:pt x="228" y="680"/>
                    </a:lnTo>
                    <a:lnTo>
                      <a:pt x="228" y="651"/>
                    </a:lnTo>
                    <a:lnTo>
                      <a:pt x="228" y="651"/>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7" name="Rectangle 272"/>
              <p:cNvSpPr>
                <a:spLocks noChangeArrowheads="1"/>
              </p:cNvSpPr>
              <p:nvPr/>
            </p:nvSpPr>
            <p:spPr bwMode="gray">
              <a:xfrm>
                <a:off x="7941168" y="5332326"/>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8" name="Rectangle 273"/>
              <p:cNvSpPr>
                <a:spLocks noChangeArrowheads="1"/>
              </p:cNvSpPr>
              <p:nvPr/>
            </p:nvSpPr>
            <p:spPr bwMode="gray">
              <a:xfrm>
                <a:off x="7795632"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9" name="Rectangle 274"/>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0" name="Rectangle 275"/>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1" name="Freeform 276"/>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2" name="Freeform 277"/>
              <p:cNvSpPr>
                <a:spLocks/>
              </p:cNvSpPr>
              <p:nvPr/>
            </p:nvSpPr>
            <p:spPr bwMode="gray">
              <a:xfrm>
                <a:off x="8292880" y="4471237"/>
                <a:ext cx="269849" cy="230432"/>
              </a:xfrm>
              <a:custGeom>
                <a:avLst/>
                <a:gdLst>
                  <a:gd name="T0" fmla="*/ 0 w 89"/>
                  <a:gd name="T1" fmla="*/ 0 h 76"/>
                  <a:gd name="T2" fmla="*/ 42 w 89"/>
                  <a:gd name="T3" fmla="*/ 0 h 76"/>
                  <a:gd name="T4" fmla="*/ 89 w 89"/>
                  <a:gd name="T5" fmla="*/ 76 h 76"/>
                  <a:gd name="T6" fmla="*/ 0 w 89"/>
                  <a:gd name="T7" fmla="*/ 76 h 76"/>
                  <a:gd name="T8" fmla="*/ 0 w 89"/>
                  <a:gd name="T9" fmla="*/ 0 h 76"/>
                </a:gdLst>
                <a:ahLst/>
                <a:cxnLst>
                  <a:cxn ang="0">
                    <a:pos x="T0" y="T1"/>
                  </a:cxn>
                  <a:cxn ang="0">
                    <a:pos x="T2" y="T3"/>
                  </a:cxn>
                  <a:cxn ang="0">
                    <a:pos x="T4" y="T5"/>
                  </a:cxn>
                  <a:cxn ang="0">
                    <a:pos x="T6" y="T7"/>
                  </a:cxn>
                  <a:cxn ang="0">
                    <a:pos x="T8" y="T9"/>
                  </a:cxn>
                </a:cxnLst>
                <a:rect l="0" t="0" r="r" b="b"/>
                <a:pathLst>
                  <a:path w="89" h="76">
                    <a:moveTo>
                      <a:pt x="0" y="0"/>
                    </a:moveTo>
                    <a:lnTo>
                      <a:pt x="42" y="0"/>
                    </a:lnTo>
                    <a:lnTo>
                      <a:pt x="89" y="76"/>
                    </a:lnTo>
                    <a:lnTo>
                      <a:pt x="0" y="76"/>
                    </a:ln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3" name="Freeform 278"/>
              <p:cNvSpPr>
                <a:spLocks/>
              </p:cNvSpPr>
              <p:nvPr/>
            </p:nvSpPr>
            <p:spPr bwMode="gray">
              <a:xfrm>
                <a:off x="7522752" y="4701669"/>
                <a:ext cx="761033" cy="127344"/>
              </a:xfrm>
              <a:custGeom>
                <a:avLst/>
                <a:gdLst>
                  <a:gd name="T0" fmla="*/ 285 w 285"/>
                  <a:gd name="T1" fmla="*/ 0 h 48"/>
                  <a:gd name="T2" fmla="*/ 15 w 285"/>
                  <a:gd name="T3" fmla="*/ 0 h 48"/>
                  <a:gd name="T4" fmla="*/ 0 w 285"/>
                  <a:gd name="T5" fmla="*/ 15 h 48"/>
                  <a:gd name="T6" fmla="*/ 0 w 285"/>
                  <a:gd name="T7" fmla="*/ 33 h 48"/>
                  <a:gd name="T8" fmla="*/ 15 w 285"/>
                  <a:gd name="T9" fmla="*/ 48 h 48"/>
                  <a:gd name="T10" fmla="*/ 285 w 285"/>
                  <a:gd name="T11" fmla="*/ 48 h 48"/>
                  <a:gd name="T12" fmla="*/ 285 w 285"/>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85" h="48">
                    <a:moveTo>
                      <a:pt x="285" y="0"/>
                    </a:moveTo>
                    <a:cubicBezTo>
                      <a:pt x="15" y="0"/>
                      <a:pt x="15" y="0"/>
                      <a:pt x="15" y="0"/>
                    </a:cubicBezTo>
                    <a:cubicBezTo>
                      <a:pt x="7" y="0"/>
                      <a:pt x="0" y="6"/>
                      <a:pt x="0" y="15"/>
                    </a:cubicBezTo>
                    <a:cubicBezTo>
                      <a:pt x="0" y="33"/>
                      <a:pt x="0" y="33"/>
                      <a:pt x="0" y="33"/>
                    </a:cubicBezTo>
                    <a:cubicBezTo>
                      <a:pt x="0" y="41"/>
                      <a:pt x="7" y="48"/>
                      <a:pt x="15" y="48"/>
                    </a:cubicBezTo>
                    <a:cubicBezTo>
                      <a:pt x="285" y="48"/>
                      <a:pt x="285" y="48"/>
                      <a:pt x="285" y="48"/>
                    </a:cubicBezTo>
                    <a:lnTo>
                      <a:pt x="28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4" name="Freeform 279"/>
              <p:cNvSpPr>
                <a:spLocks/>
              </p:cNvSpPr>
              <p:nvPr/>
            </p:nvSpPr>
            <p:spPr bwMode="gray">
              <a:xfrm>
                <a:off x="8283783" y="4701669"/>
                <a:ext cx="418416" cy="127344"/>
              </a:xfrm>
              <a:custGeom>
                <a:avLst/>
                <a:gdLst>
                  <a:gd name="T0" fmla="*/ 142 w 157"/>
                  <a:gd name="T1" fmla="*/ 0 h 48"/>
                  <a:gd name="T2" fmla="*/ 0 w 157"/>
                  <a:gd name="T3" fmla="*/ 0 h 48"/>
                  <a:gd name="T4" fmla="*/ 0 w 157"/>
                  <a:gd name="T5" fmla="*/ 48 h 48"/>
                  <a:gd name="T6" fmla="*/ 142 w 157"/>
                  <a:gd name="T7" fmla="*/ 48 h 48"/>
                  <a:gd name="T8" fmla="*/ 157 w 157"/>
                  <a:gd name="T9" fmla="*/ 33 h 48"/>
                  <a:gd name="T10" fmla="*/ 157 w 157"/>
                  <a:gd name="T11" fmla="*/ 15 h 48"/>
                  <a:gd name="T12" fmla="*/ 142 w 157"/>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157" h="48">
                    <a:moveTo>
                      <a:pt x="142" y="0"/>
                    </a:moveTo>
                    <a:cubicBezTo>
                      <a:pt x="0" y="0"/>
                      <a:pt x="0" y="0"/>
                      <a:pt x="0" y="0"/>
                    </a:cubicBezTo>
                    <a:cubicBezTo>
                      <a:pt x="0" y="48"/>
                      <a:pt x="0" y="48"/>
                      <a:pt x="0" y="48"/>
                    </a:cubicBezTo>
                    <a:cubicBezTo>
                      <a:pt x="142" y="48"/>
                      <a:pt x="142" y="48"/>
                      <a:pt x="142" y="48"/>
                    </a:cubicBezTo>
                    <a:cubicBezTo>
                      <a:pt x="151" y="48"/>
                      <a:pt x="157" y="41"/>
                      <a:pt x="157" y="33"/>
                    </a:cubicBezTo>
                    <a:cubicBezTo>
                      <a:pt x="157" y="15"/>
                      <a:pt x="157" y="15"/>
                      <a:pt x="157" y="15"/>
                    </a:cubicBezTo>
                    <a:cubicBezTo>
                      <a:pt x="157" y="6"/>
                      <a:pt x="151" y="0"/>
                      <a:pt x="142"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5" name="Freeform 280"/>
              <p:cNvSpPr>
                <a:spLocks/>
              </p:cNvSpPr>
              <p:nvPr/>
            </p:nvSpPr>
            <p:spPr bwMode="gray">
              <a:xfrm>
                <a:off x="7650096"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6" name="Freeform 281"/>
              <p:cNvSpPr>
                <a:spLocks/>
              </p:cNvSpPr>
              <p:nvPr/>
            </p:nvSpPr>
            <p:spPr bwMode="gray">
              <a:xfrm>
                <a:off x="7795632"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7" name="Freeform 282"/>
              <p:cNvSpPr>
                <a:spLocks/>
              </p:cNvSpPr>
              <p:nvPr/>
            </p:nvSpPr>
            <p:spPr bwMode="gray">
              <a:xfrm>
                <a:off x="7941168" y="4829013"/>
                <a:ext cx="100057"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8" name="Freeform 283"/>
              <p:cNvSpPr>
                <a:spLocks/>
              </p:cNvSpPr>
              <p:nvPr/>
            </p:nvSpPr>
            <p:spPr bwMode="gray">
              <a:xfrm>
                <a:off x="8089735"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9" name="Rectangle 284"/>
              <p:cNvSpPr>
                <a:spLocks noChangeArrowheads="1"/>
              </p:cNvSpPr>
              <p:nvPr/>
            </p:nvSpPr>
            <p:spPr bwMode="gray">
              <a:xfrm>
                <a:off x="7795632"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0" name="Rectangle 285"/>
              <p:cNvSpPr>
                <a:spLocks noChangeArrowheads="1"/>
              </p:cNvSpPr>
              <p:nvPr/>
            </p:nvSpPr>
            <p:spPr bwMode="gray">
              <a:xfrm>
                <a:off x="7941168" y="5502118"/>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1" name="Rectangle 286"/>
              <p:cNvSpPr>
                <a:spLocks noChangeArrowheads="1"/>
              </p:cNvSpPr>
              <p:nvPr/>
            </p:nvSpPr>
            <p:spPr bwMode="gray">
              <a:xfrm>
                <a:off x="8089735"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2" name="Rectangle 287"/>
              <p:cNvSpPr>
                <a:spLocks noChangeArrowheads="1"/>
              </p:cNvSpPr>
              <p:nvPr/>
            </p:nvSpPr>
            <p:spPr bwMode="gray">
              <a:xfrm>
                <a:off x="8089735"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3" name="Rectangle 288"/>
              <p:cNvSpPr>
                <a:spLocks noChangeArrowheads="1"/>
              </p:cNvSpPr>
              <p:nvPr/>
            </p:nvSpPr>
            <p:spPr bwMode="gray">
              <a:xfrm>
                <a:off x="7795632"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4" name="Rectangle 289"/>
              <p:cNvSpPr>
                <a:spLocks noChangeArrowheads="1"/>
              </p:cNvSpPr>
              <p:nvPr/>
            </p:nvSpPr>
            <p:spPr bwMode="gray">
              <a:xfrm>
                <a:off x="7941168" y="5668879"/>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5" name="Rectangle 290"/>
              <p:cNvSpPr>
                <a:spLocks noChangeArrowheads="1"/>
              </p:cNvSpPr>
              <p:nvPr/>
            </p:nvSpPr>
            <p:spPr bwMode="gray">
              <a:xfrm>
                <a:off x="8089735"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6" name="Rectangle 291"/>
              <p:cNvSpPr>
                <a:spLocks noChangeArrowheads="1"/>
              </p:cNvSpPr>
              <p:nvPr/>
            </p:nvSpPr>
            <p:spPr bwMode="gray">
              <a:xfrm>
                <a:off x="8089735" y="5668879"/>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7" name="Rectangle 292"/>
              <p:cNvSpPr>
                <a:spLocks noChangeArrowheads="1"/>
              </p:cNvSpPr>
              <p:nvPr/>
            </p:nvSpPr>
            <p:spPr bwMode="gray">
              <a:xfrm>
                <a:off x="7795632"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8" name="Rectangle 293"/>
              <p:cNvSpPr>
                <a:spLocks noChangeArrowheads="1"/>
              </p:cNvSpPr>
              <p:nvPr/>
            </p:nvSpPr>
            <p:spPr bwMode="gray">
              <a:xfrm>
                <a:off x="7941168" y="5838671"/>
                <a:ext cx="100057"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9" name="Rectangle 294"/>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0" name="Rectangle 295"/>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1" name="Rectangle 296"/>
              <p:cNvSpPr>
                <a:spLocks noChangeArrowheads="1"/>
              </p:cNvSpPr>
              <p:nvPr/>
            </p:nvSpPr>
            <p:spPr bwMode="gray">
              <a:xfrm>
                <a:off x="7795632"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2" name="Rectangle 297"/>
              <p:cNvSpPr>
                <a:spLocks noChangeArrowheads="1"/>
              </p:cNvSpPr>
              <p:nvPr/>
            </p:nvSpPr>
            <p:spPr bwMode="gray">
              <a:xfrm>
                <a:off x="7941168" y="6008463"/>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3" name="Rectangle 298"/>
              <p:cNvSpPr>
                <a:spLocks noChangeArrowheads="1"/>
              </p:cNvSpPr>
              <p:nvPr/>
            </p:nvSpPr>
            <p:spPr bwMode="gray">
              <a:xfrm>
                <a:off x="8089735"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4" name="Rectangle 299"/>
              <p:cNvSpPr>
                <a:spLocks noChangeArrowheads="1"/>
              </p:cNvSpPr>
              <p:nvPr/>
            </p:nvSpPr>
            <p:spPr bwMode="gray">
              <a:xfrm>
                <a:off x="8089735" y="6008463"/>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5" name="Rectangle 300"/>
              <p:cNvSpPr>
                <a:spLocks noChangeArrowheads="1"/>
              </p:cNvSpPr>
              <p:nvPr/>
            </p:nvSpPr>
            <p:spPr bwMode="gray">
              <a:xfrm>
                <a:off x="7795632"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6" name="Rectangle 301"/>
              <p:cNvSpPr>
                <a:spLocks noChangeArrowheads="1"/>
              </p:cNvSpPr>
              <p:nvPr/>
            </p:nvSpPr>
            <p:spPr bwMode="gray">
              <a:xfrm>
                <a:off x="7941168" y="6175222"/>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7" name="Rectangle 302"/>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8" name="Rectangle 303"/>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9" name="Rectangle 304"/>
              <p:cNvSpPr>
                <a:spLocks noChangeArrowheads="1"/>
              </p:cNvSpPr>
              <p:nvPr/>
            </p:nvSpPr>
            <p:spPr bwMode="gray">
              <a:xfrm>
                <a:off x="7650096" y="5332326"/>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0" name="Rectangle 305"/>
              <p:cNvSpPr>
                <a:spLocks noChangeArrowheads="1"/>
              </p:cNvSpPr>
              <p:nvPr/>
            </p:nvSpPr>
            <p:spPr bwMode="gray">
              <a:xfrm>
                <a:off x="7650096"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1" name="Rectangle 306"/>
              <p:cNvSpPr>
                <a:spLocks noChangeArrowheads="1"/>
              </p:cNvSpPr>
              <p:nvPr/>
            </p:nvSpPr>
            <p:spPr bwMode="gray">
              <a:xfrm>
                <a:off x="7650096"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2" name="Rectangle 307"/>
              <p:cNvSpPr>
                <a:spLocks noChangeArrowheads="1"/>
              </p:cNvSpPr>
              <p:nvPr/>
            </p:nvSpPr>
            <p:spPr bwMode="gray">
              <a:xfrm>
                <a:off x="7650096"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3" name="Rectangle 308"/>
              <p:cNvSpPr>
                <a:spLocks noChangeArrowheads="1"/>
              </p:cNvSpPr>
              <p:nvPr/>
            </p:nvSpPr>
            <p:spPr bwMode="gray">
              <a:xfrm>
                <a:off x="7650096"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4" name="Rectangle 309"/>
              <p:cNvSpPr>
                <a:spLocks noChangeArrowheads="1"/>
              </p:cNvSpPr>
              <p:nvPr/>
            </p:nvSpPr>
            <p:spPr bwMode="gray">
              <a:xfrm>
                <a:off x="7650096"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5" name="Rectangle 310"/>
              <p:cNvSpPr>
                <a:spLocks noChangeArrowheads="1"/>
              </p:cNvSpPr>
              <p:nvPr/>
            </p:nvSpPr>
            <p:spPr bwMode="gray">
              <a:xfrm>
                <a:off x="7650096"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6" name="Rectangle 311"/>
              <p:cNvSpPr>
                <a:spLocks noChangeArrowheads="1"/>
              </p:cNvSpPr>
              <p:nvPr/>
            </p:nvSpPr>
            <p:spPr bwMode="gray">
              <a:xfrm>
                <a:off x="8089735"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7" name="Rectangle 312"/>
              <p:cNvSpPr>
                <a:spLocks noChangeArrowheads="1"/>
              </p:cNvSpPr>
              <p:nvPr/>
            </p:nvSpPr>
            <p:spPr bwMode="gray">
              <a:xfrm>
                <a:off x="7795632" y="6341983"/>
                <a:ext cx="245593"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8" name="Freeform 313"/>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9" name="Rectangle 314"/>
              <p:cNvSpPr>
                <a:spLocks noChangeArrowheads="1"/>
              </p:cNvSpPr>
              <p:nvPr/>
            </p:nvSpPr>
            <p:spPr bwMode="gray">
              <a:xfrm>
                <a:off x="9323761" y="6041814"/>
                <a:ext cx="397193" cy="72161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0" name="Rectangle 315"/>
              <p:cNvSpPr>
                <a:spLocks noChangeArrowheads="1"/>
              </p:cNvSpPr>
              <p:nvPr/>
            </p:nvSpPr>
            <p:spPr bwMode="gray">
              <a:xfrm>
                <a:off x="8632464" y="6041814"/>
                <a:ext cx="691296" cy="721617"/>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1" name="Rectangle 316"/>
              <p:cNvSpPr>
                <a:spLocks noChangeArrowheads="1"/>
              </p:cNvSpPr>
              <p:nvPr/>
            </p:nvSpPr>
            <p:spPr bwMode="gray">
              <a:xfrm>
                <a:off x="9002369"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2" name="Rectangle 317"/>
              <p:cNvSpPr>
                <a:spLocks noChangeArrowheads="1"/>
              </p:cNvSpPr>
              <p:nvPr/>
            </p:nvSpPr>
            <p:spPr bwMode="gray">
              <a:xfrm>
                <a:off x="8856832"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3" name="Rectangle 318"/>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4" name="Rectangle 319"/>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5" name="Freeform 320"/>
              <p:cNvSpPr>
                <a:spLocks/>
              </p:cNvSpPr>
              <p:nvPr/>
            </p:nvSpPr>
            <p:spPr bwMode="gray">
              <a:xfrm>
                <a:off x="8586983" y="6041814"/>
                <a:ext cx="770129" cy="87927"/>
              </a:xfrm>
              <a:custGeom>
                <a:avLst/>
                <a:gdLst>
                  <a:gd name="T0" fmla="*/ 0 w 290"/>
                  <a:gd name="T1" fmla="*/ 0 h 33"/>
                  <a:gd name="T2" fmla="*/ 0 w 290"/>
                  <a:gd name="T3" fmla="*/ 18 h 33"/>
                  <a:gd name="T4" fmla="*/ 15 w 290"/>
                  <a:gd name="T5" fmla="*/ 33 h 33"/>
                  <a:gd name="T6" fmla="*/ 280 w 290"/>
                  <a:gd name="T7" fmla="*/ 33 h 33"/>
                  <a:gd name="T8" fmla="*/ 290 w 290"/>
                  <a:gd name="T9" fmla="*/ 23 h 33"/>
                  <a:gd name="T10" fmla="*/ 290 w 290"/>
                  <a:gd name="T11" fmla="*/ 0 h 33"/>
                  <a:gd name="T12" fmla="*/ 0 w 29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290" h="33">
                    <a:moveTo>
                      <a:pt x="0" y="0"/>
                    </a:moveTo>
                    <a:cubicBezTo>
                      <a:pt x="0" y="18"/>
                      <a:pt x="0" y="18"/>
                      <a:pt x="0" y="18"/>
                    </a:cubicBezTo>
                    <a:cubicBezTo>
                      <a:pt x="0" y="26"/>
                      <a:pt x="7" y="33"/>
                      <a:pt x="15" y="33"/>
                    </a:cubicBezTo>
                    <a:cubicBezTo>
                      <a:pt x="280" y="33"/>
                      <a:pt x="280" y="33"/>
                      <a:pt x="280" y="33"/>
                    </a:cubicBezTo>
                    <a:cubicBezTo>
                      <a:pt x="285" y="33"/>
                      <a:pt x="290" y="28"/>
                      <a:pt x="290" y="23"/>
                    </a:cubicBezTo>
                    <a:cubicBezTo>
                      <a:pt x="290" y="0"/>
                      <a:pt x="290" y="0"/>
                      <a:pt x="290" y="0"/>
                    </a:cubicBezTo>
                    <a:lnTo>
                      <a:pt x="0"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6" name="Freeform 321"/>
              <p:cNvSpPr>
                <a:spLocks/>
              </p:cNvSpPr>
              <p:nvPr/>
            </p:nvSpPr>
            <p:spPr bwMode="gray">
              <a:xfrm>
                <a:off x="9414721" y="6041814"/>
                <a:ext cx="351712" cy="87927"/>
              </a:xfrm>
              <a:custGeom>
                <a:avLst/>
                <a:gdLst>
                  <a:gd name="T0" fmla="*/ 0 w 133"/>
                  <a:gd name="T1" fmla="*/ 0 h 33"/>
                  <a:gd name="T2" fmla="*/ 0 w 133"/>
                  <a:gd name="T3" fmla="*/ 33 h 33"/>
                  <a:gd name="T4" fmla="*/ 117 w 133"/>
                  <a:gd name="T5" fmla="*/ 33 h 33"/>
                  <a:gd name="T6" fmla="*/ 133 w 133"/>
                  <a:gd name="T7" fmla="*/ 18 h 33"/>
                  <a:gd name="T8" fmla="*/ 133 w 133"/>
                  <a:gd name="T9" fmla="*/ 0 h 33"/>
                  <a:gd name="T10" fmla="*/ 0 w 133"/>
                  <a:gd name="T11" fmla="*/ 0 h 33"/>
                </a:gdLst>
                <a:ahLst/>
                <a:cxnLst>
                  <a:cxn ang="0">
                    <a:pos x="T0" y="T1"/>
                  </a:cxn>
                  <a:cxn ang="0">
                    <a:pos x="T2" y="T3"/>
                  </a:cxn>
                  <a:cxn ang="0">
                    <a:pos x="T4" y="T5"/>
                  </a:cxn>
                  <a:cxn ang="0">
                    <a:pos x="T6" y="T7"/>
                  </a:cxn>
                  <a:cxn ang="0">
                    <a:pos x="T8" y="T9"/>
                  </a:cxn>
                  <a:cxn ang="0">
                    <a:pos x="T10" y="T11"/>
                  </a:cxn>
                </a:cxnLst>
                <a:rect l="0" t="0" r="r" b="b"/>
                <a:pathLst>
                  <a:path w="133" h="33">
                    <a:moveTo>
                      <a:pt x="0" y="0"/>
                    </a:moveTo>
                    <a:cubicBezTo>
                      <a:pt x="0" y="33"/>
                      <a:pt x="0" y="33"/>
                      <a:pt x="0" y="33"/>
                    </a:cubicBezTo>
                    <a:cubicBezTo>
                      <a:pt x="117" y="33"/>
                      <a:pt x="117" y="33"/>
                      <a:pt x="117" y="33"/>
                    </a:cubicBezTo>
                    <a:cubicBezTo>
                      <a:pt x="126" y="33"/>
                      <a:pt x="133" y="26"/>
                      <a:pt x="133" y="18"/>
                    </a:cubicBezTo>
                    <a:cubicBezTo>
                      <a:pt x="133" y="0"/>
                      <a:pt x="133" y="0"/>
                      <a:pt x="133" y="0"/>
                    </a:cubicBez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7" name="Rectangle 322"/>
              <p:cNvSpPr>
                <a:spLocks noChangeArrowheads="1"/>
              </p:cNvSpPr>
              <p:nvPr/>
            </p:nvSpPr>
            <p:spPr bwMode="gray">
              <a:xfrm>
                <a:off x="8856832"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8" name="Rectangle 323"/>
              <p:cNvSpPr>
                <a:spLocks noChangeArrowheads="1"/>
              </p:cNvSpPr>
              <p:nvPr/>
            </p:nvSpPr>
            <p:spPr bwMode="gray">
              <a:xfrm>
                <a:off x="9002369"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9" name="Rectangle 324"/>
              <p:cNvSpPr>
                <a:spLocks noChangeArrowheads="1"/>
              </p:cNvSpPr>
              <p:nvPr/>
            </p:nvSpPr>
            <p:spPr bwMode="gray">
              <a:xfrm>
                <a:off x="871129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0" name="Rectangle 325"/>
              <p:cNvSpPr>
                <a:spLocks noChangeArrowheads="1"/>
              </p:cNvSpPr>
              <p:nvPr/>
            </p:nvSpPr>
            <p:spPr bwMode="gray">
              <a:xfrm>
                <a:off x="8893217" y="6526935"/>
                <a:ext cx="172825" cy="236496"/>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1" name="Rectangle 326"/>
              <p:cNvSpPr>
                <a:spLocks noChangeArrowheads="1"/>
              </p:cNvSpPr>
              <p:nvPr/>
            </p:nvSpPr>
            <p:spPr bwMode="gray">
              <a:xfrm>
                <a:off x="915093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2" name="Rectangle 327"/>
              <p:cNvSpPr>
                <a:spLocks noChangeArrowheads="1"/>
              </p:cNvSpPr>
              <p:nvPr/>
            </p:nvSpPr>
            <p:spPr bwMode="gray">
              <a:xfrm>
                <a:off x="871129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3" name="Freeform 328"/>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4" name="Freeform 329"/>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5" name="Freeform 330"/>
              <p:cNvSpPr>
                <a:spLocks/>
              </p:cNvSpPr>
              <p:nvPr/>
            </p:nvSpPr>
            <p:spPr bwMode="gray">
              <a:xfrm>
                <a:off x="9381368" y="5865958"/>
                <a:ext cx="385065" cy="175856"/>
              </a:xfrm>
              <a:custGeom>
                <a:avLst/>
                <a:gdLst>
                  <a:gd name="T0" fmla="*/ 0 w 127"/>
                  <a:gd name="T1" fmla="*/ 58 h 58"/>
                  <a:gd name="T2" fmla="*/ 0 w 127"/>
                  <a:gd name="T3" fmla="*/ 0 h 58"/>
                  <a:gd name="T4" fmla="*/ 67 w 127"/>
                  <a:gd name="T5" fmla="*/ 0 h 58"/>
                  <a:gd name="T6" fmla="*/ 127 w 127"/>
                  <a:gd name="T7" fmla="*/ 58 h 58"/>
                  <a:gd name="T8" fmla="*/ 0 w 127"/>
                  <a:gd name="T9" fmla="*/ 58 h 58"/>
                </a:gdLst>
                <a:ahLst/>
                <a:cxnLst>
                  <a:cxn ang="0">
                    <a:pos x="T0" y="T1"/>
                  </a:cxn>
                  <a:cxn ang="0">
                    <a:pos x="T2" y="T3"/>
                  </a:cxn>
                  <a:cxn ang="0">
                    <a:pos x="T4" y="T5"/>
                  </a:cxn>
                  <a:cxn ang="0">
                    <a:pos x="T6" y="T7"/>
                  </a:cxn>
                  <a:cxn ang="0">
                    <a:pos x="T8" y="T9"/>
                  </a:cxn>
                </a:cxnLst>
                <a:rect l="0" t="0" r="r" b="b"/>
                <a:pathLst>
                  <a:path w="127" h="58">
                    <a:moveTo>
                      <a:pt x="0" y="58"/>
                    </a:moveTo>
                    <a:lnTo>
                      <a:pt x="0" y="0"/>
                    </a:lnTo>
                    <a:lnTo>
                      <a:pt x="67" y="0"/>
                    </a:lnTo>
                    <a:lnTo>
                      <a:pt x="127" y="58"/>
                    </a:lnTo>
                    <a:lnTo>
                      <a:pt x="0" y="58"/>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6" name="Freeform 331"/>
              <p:cNvSpPr>
                <a:spLocks/>
              </p:cNvSpPr>
              <p:nvPr/>
            </p:nvSpPr>
            <p:spPr bwMode="gray">
              <a:xfrm>
                <a:off x="9381368" y="5865958"/>
                <a:ext cx="385065" cy="175856"/>
              </a:xfrm>
              <a:custGeom>
                <a:avLst/>
                <a:gdLst>
                  <a:gd name="T0" fmla="*/ 67 w 127"/>
                  <a:gd name="T1" fmla="*/ 0 h 58"/>
                  <a:gd name="T2" fmla="*/ 0 w 127"/>
                  <a:gd name="T3" fmla="*/ 0 h 58"/>
                  <a:gd name="T4" fmla="*/ 0 w 127"/>
                  <a:gd name="T5" fmla="*/ 58 h 58"/>
                  <a:gd name="T6" fmla="*/ 127 w 127"/>
                  <a:gd name="T7" fmla="*/ 58 h 58"/>
                  <a:gd name="T8" fmla="*/ 67 w 127"/>
                  <a:gd name="T9" fmla="*/ 0 h 58"/>
                </a:gdLst>
                <a:ahLst/>
                <a:cxnLst>
                  <a:cxn ang="0">
                    <a:pos x="T0" y="T1"/>
                  </a:cxn>
                  <a:cxn ang="0">
                    <a:pos x="T2" y="T3"/>
                  </a:cxn>
                  <a:cxn ang="0">
                    <a:pos x="T4" y="T5"/>
                  </a:cxn>
                  <a:cxn ang="0">
                    <a:pos x="T6" y="T7"/>
                  </a:cxn>
                  <a:cxn ang="0">
                    <a:pos x="T8" y="T9"/>
                  </a:cxn>
                </a:cxnLst>
                <a:rect l="0" t="0" r="r" b="b"/>
                <a:pathLst>
                  <a:path w="127" h="58">
                    <a:moveTo>
                      <a:pt x="67" y="0"/>
                    </a:moveTo>
                    <a:lnTo>
                      <a:pt x="0" y="0"/>
                    </a:lnTo>
                    <a:lnTo>
                      <a:pt x="0" y="58"/>
                    </a:lnTo>
                    <a:lnTo>
                      <a:pt x="127" y="58"/>
                    </a:lnTo>
                    <a:lnTo>
                      <a:pt x="67" y="0"/>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7" name="Rectangle 332"/>
              <p:cNvSpPr>
                <a:spLocks noChangeArrowheads="1"/>
              </p:cNvSpPr>
              <p:nvPr/>
            </p:nvSpPr>
            <p:spPr bwMode="gray">
              <a:xfrm>
                <a:off x="8365648" y="5365679"/>
                <a:ext cx="209209" cy="436608"/>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8" name="Rectangle 333"/>
              <p:cNvSpPr>
                <a:spLocks noChangeArrowheads="1"/>
              </p:cNvSpPr>
              <p:nvPr/>
            </p:nvSpPr>
            <p:spPr bwMode="gray">
              <a:xfrm>
                <a:off x="10703321" y="3895156"/>
                <a:ext cx="3033" cy="303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9" name="Freeform 334"/>
              <p:cNvSpPr>
                <a:spLocks/>
              </p:cNvSpPr>
              <p:nvPr/>
            </p:nvSpPr>
            <p:spPr bwMode="gray">
              <a:xfrm>
                <a:off x="8911409" y="4216549"/>
                <a:ext cx="1570577" cy="1394721"/>
              </a:xfrm>
              <a:custGeom>
                <a:avLst/>
                <a:gdLst>
                  <a:gd name="T0" fmla="*/ 162 w 590"/>
                  <a:gd name="T1" fmla="*/ 526 h 526"/>
                  <a:gd name="T2" fmla="*/ 0 w 590"/>
                  <a:gd name="T3" fmla="*/ 526 h 526"/>
                  <a:gd name="T4" fmla="*/ 0 w 590"/>
                  <a:gd name="T5" fmla="*/ 514 h 526"/>
                  <a:gd name="T6" fmla="*/ 162 w 590"/>
                  <a:gd name="T7" fmla="*/ 514 h 526"/>
                  <a:gd name="T8" fmla="*/ 241 w 590"/>
                  <a:gd name="T9" fmla="*/ 434 h 526"/>
                  <a:gd name="T10" fmla="*/ 241 w 590"/>
                  <a:gd name="T11" fmla="*/ 283 h 526"/>
                  <a:gd name="T12" fmla="*/ 333 w 590"/>
                  <a:gd name="T13" fmla="*/ 192 h 526"/>
                  <a:gd name="T14" fmla="*/ 499 w 590"/>
                  <a:gd name="T15" fmla="*/ 192 h 526"/>
                  <a:gd name="T16" fmla="*/ 578 w 590"/>
                  <a:gd name="T17" fmla="*/ 112 h 526"/>
                  <a:gd name="T18" fmla="*/ 578 w 590"/>
                  <a:gd name="T19" fmla="*/ 0 h 526"/>
                  <a:gd name="T20" fmla="*/ 590 w 590"/>
                  <a:gd name="T21" fmla="*/ 0 h 526"/>
                  <a:gd name="T22" fmla="*/ 590 w 590"/>
                  <a:gd name="T23" fmla="*/ 112 h 526"/>
                  <a:gd name="T24" fmla="*/ 499 w 590"/>
                  <a:gd name="T25" fmla="*/ 204 h 526"/>
                  <a:gd name="T26" fmla="*/ 333 w 590"/>
                  <a:gd name="T27" fmla="*/ 204 h 526"/>
                  <a:gd name="T28" fmla="*/ 253 w 590"/>
                  <a:gd name="T29" fmla="*/ 283 h 526"/>
                  <a:gd name="T30" fmla="*/ 253 w 590"/>
                  <a:gd name="T31" fmla="*/ 434 h 526"/>
                  <a:gd name="T32" fmla="*/ 162 w 590"/>
                  <a:gd name="T33" fmla="*/ 52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0" h="526">
                    <a:moveTo>
                      <a:pt x="162" y="526"/>
                    </a:moveTo>
                    <a:cubicBezTo>
                      <a:pt x="0" y="526"/>
                      <a:pt x="0" y="526"/>
                      <a:pt x="0" y="526"/>
                    </a:cubicBezTo>
                    <a:cubicBezTo>
                      <a:pt x="0" y="514"/>
                      <a:pt x="0" y="514"/>
                      <a:pt x="0" y="514"/>
                    </a:cubicBezTo>
                    <a:cubicBezTo>
                      <a:pt x="162" y="514"/>
                      <a:pt x="162" y="514"/>
                      <a:pt x="162" y="514"/>
                    </a:cubicBezTo>
                    <a:cubicBezTo>
                      <a:pt x="206" y="514"/>
                      <a:pt x="241" y="478"/>
                      <a:pt x="241" y="434"/>
                    </a:cubicBezTo>
                    <a:cubicBezTo>
                      <a:pt x="241" y="283"/>
                      <a:pt x="241" y="283"/>
                      <a:pt x="241" y="283"/>
                    </a:cubicBezTo>
                    <a:cubicBezTo>
                      <a:pt x="241" y="233"/>
                      <a:pt x="282" y="192"/>
                      <a:pt x="333" y="192"/>
                    </a:cubicBezTo>
                    <a:cubicBezTo>
                      <a:pt x="499" y="192"/>
                      <a:pt x="499" y="192"/>
                      <a:pt x="499" y="192"/>
                    </a:cubicBezTo>
                    <a:cubicBezTo>
                      <a:pt x="542" y="192"/>
                      <a:pt x="578" y="156"/>
                      <a:pt x="578" y="112"/>
                    </a:cubicBezTo>
                    <a:cubicBezTo>
                      <a:pt x="578" y="0"/>
                      <a:pt x="578" y="0"/>
                      <a:pt x="578" y="0"/>
                    </a:cubicBezTo>
                    <a:cubicBezTo>
                      <a:pt x="590" y="0"/>
                      <a:pt x="590" y="0"/>
                      <a:pt x="590" y="0"/>
                    </a:cubicBezTo>
                    <a:cubicBezTo>
                      <a:pt x="590" y="112"/>
                      <a:pt x="590" y="112"/>
                      <a:pt x="590" y="112"/>
                    </a:cubicBezTo>
                    <a:cubicBezTo>
                      <a:pt x="590" y="163"/>
                      <a:pt x="549" y="204"/>
                      <a:pt x="499" y="204"/>
                    </a:cubicBezTo>
                    <a:cubicBezTo>
                      <a:pt x="333" y="204"/>
                      <a:pt x="333" y="204"/>
                      <a:pt x="333" y="204"/>
                    </a:cubicBezTo>
                    <a:cubicBezTo>
                      <a:pt x="289" y="204"/>
                      <a:pt x="253" y="239"/>
                      <a:pt x="253" y="283"/>
                    </a:cubicBezTo>
                    <a:cubicBezTo>
                      <a:pt x="253" y="434"/>
                      <a:pt x="253" y="434"/>
                      <a:pt x="253" y="434"/>
                    </a:cubicBezTo>
                    <a:cubicBezTo>
                      <a:pt x="253" y="485"/>
                      <a:pt x="212" y="526"/>
                      <a:pt x="162" y="5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0" name="Freeform 335"/>
              <p:cNvSpPr>
                <a:spLocks/>
              </p:cNvSpPr>
              <p:nvPr/>
            </p:nvSpPr>
            <p:spPr bwMode="gray">
              <a:xfrm>
                <a:off x="9839201" y="3534349"/>
                <a:ext cx="1252218" cy="700392"/>
              </a:xfrm>
              <a:custGeom>
                <a:avLst/>
                <a:gdLst>
                  <a:gd name="T0" fmla="*/ 194 w 470"/>
                  <a:gd name="T1" fmla="*/ 52 h 265"/>
                  <a:gd name="T2" fmla="*/ 283 w 470"/>
                  <a:gd name="T3" fmla="*/ 0 h 265"/>
                  <a:gd name="T4" fmla="*/ 386 w 470"/>
                  <a:gd name="T5" fmla="*/ 101 h 265"/>
                  <a:gd name="T6" fmla="*/ 387 w 470"/>
                  <a:gd name="T7" fmla="*/ 101 h 265"/>
                  <a:gd name="T8" fmla="*/ 470 w 470"/>
                  <a:gd name="T9" fmla="*/ 183 h 265"/>
                  <a:gd name="T10" fmla="*/ 387 w 470"/>
                  <a:gd name="T11" fmla="*/ 265 h 265"/>
                  <a:gd name="T12" fmla="*/ 66 w 470"/>
                  <a:gd name="T13" fmla="*/ 265 h 265"/>
                  <a:gd name="T14" fmla="*/ 0 w 470"/>
                  <a:gd name="T15" fmla="*/ 200 h 265"/>
                  <a:gd name="T16" fmla="*/ 64 w 470"/>
                  <a:gd name="T17" fmla="*/ 134 h 265"/>
                  <a:gd name="T18" fmla="*/ 63 w 470"/>
                  <a:gd name="T19" fmla="*/ 118 h 265"/>
                  <a:gd name="T20" fmla="*/ 145 w 470"/>
                  <a:gd name="T21" fmla="*/ 35 h 265"/>
                  <a:gd name="T22" fmla="*/ 194 w 470"/>
                  <a:gd name="T23" fmla="*/ 52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0" h="265">
                    <a:moveTo>
                      <a:pt x="194" y="52"/>
                    </a:moveTo>
                    <a:cubicBezTo>
                      <a:pt x="212" y="21"/>
                      <a:pt x="245" y="0"/>
                      <a:pt x="283" y="0"/>
                    </a:cubicBezTo>
                    <a:cubicBezTo>
                      <a:pt x="340" y="0"/>
                      <a:pt x="385" y="45"/>
                      <a:pt x="386" y="101"/>
                    </a:cubicBezTo>
                    <a:cubicBezTo>
                      <a:pt x="387" y="101"/>
                      <a:pt x="387" y="101"/>
                      <a:pt x="387" y="101"/>
                    </a:cubicBezTo>
                    <a:cubicBezTo>
                      <a:pt x="433" y="101"/>
                      <a:pt x="470" y="138"/>
                      <a:pt x="470" y="183"/>
                    </a:cubicBezTo>
                    <a:cubicBezTo>
                      <a:pt x="470" y="229"/>
                      <a:pt x="433" y="265"/>
                      <a:pt x="387" y="265"/>
                    </a:cubicBezTo>
                    <a:cubicBezTo>
                      <a:pt x="66" y="265"/>
                      <a:pt x="66" y="265"/>
                      <a:pt x="66" y="265"/>
                    </a:cubicBezTo>
                    <a:cubicBezTo>
                      <a:pt x="30" y="265"/>
                      <a:pt x="0" y="236"/>
                      <a:pt x="0" y="200"/>
                    </a:cubicBezTo>
                    <a:cubicBezTo>
                      <a:pt x="0" y="164"/>
                      <a:pt x="29" y="135"/>
                      <a:pt x="64" y="134"/>
                    </a:cubicBezTo>
                    <a:cubicBezTo>
                      <a:pt x="63" y="129"/>
                      <a:pt x="63" y="123"/>
                      <a:pt x="63" y="118"/>
                    </a:cubicBezTo>
                    <a:cubicBezTo>
                      <a:pt x="63" y="72"/>
                      <a:pt x="99" y="35"/>
                      <a:pt x="145" y="35"/>
                    </a:cubicBezTo>
                    <a:cubicBezTo>
                      <a:pt x="163" y="35"/>
                      <a:pt x="180" y="41"/>
                      <a:pt x="194" y="5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1" name="Freeform 336"/>
              <p:cNvSpPr>
                <a:spLocks/>
              </p:cNvSpPr>
              <p:nvPr/>
            </p:nvSpPr>
            <p:spPr bwMode="gray">
              <a:xfrm>
                <a:off x="9889917" y="3826327"/>
                <a:ext cx="1209770" cy="415383"/>
              </a:xfrm>
              <a:custGeom>
                <a:avLst/>
                <a:gdLst>
                  <a:gd name="T0" fmla="*/ 405 w 454"/>
                  <a:gd name="T1" fmla="*/ 0 h 157"/>
                  <a:gd name="T2" fmla="*/ 428 w 454"/>
                  <a:gd name="T3" fmla="*/ 57 h 157"/>
                  <a:gd name="T4" fmla="*/ 346 w 454"/>
                  <a:gd name="T5" fmla="*/ 139 h 157"/>
                  <a:gd name="T6" fmla="*/ 24 w 454"/>
                  <a:gd name="T7" fmla="*/ 139 h 157"/>
                  <a:gd name="T8" fmla="*/ 0 w 454"/>
                  <a:gd name="T9" fmla="*/ 135 h 157"/>
                  <a:gd name="T10" fmla="*/ 50 w 454"/>
                  <a:gd name="T11" fmla="*/ 157 h 157"/>
                  <a:gd name="T12" fmla="*/ 371 w 454"/>
                  <a:gd name="T13" fmla="*/ 157 h 157"/>
                  <a:gd name="T14" fmla="*/ 454 w 454"/>
                  <a:gd name="T15" fmla="*/ 75 h 157"/>
                  <a:gd name="T16" fmla="*/ 405 w 454"/>
                  <a:gd name="T1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157">
                    <a:moveTo>
                      <a:pt x="405" y="0"/>
                    </a:moveTo>
                    <a:cubicBezTo>
                      <a:pt x="420" y="15"/>
                      <a:pt x="428" y="35"/>
                      <a:pt x="428" y="57"/>
                    </a:cubicBezTo>
                    <a:cubicBezTo>
                      <a:pt x="428" y="102"/>
                      <a:pt x="391" y="139"/>
                      <a:pt x="346" y="139"/>
                    </a:cubicBezTo>
                    <a:cubicBezTo>
                      <a:pt x="24" y="139"/>
                      <a:pt x="24" y="139"/>
                      <a:pt x="24" y="139"/>
                    </a:cubicBezTo>
                    <a:cubicBezTo>
                      <a:pt x="16" y="139"/>
                      <a:pt x="8" y="138"/>
                      <a:pt x="0" y="135"/>
                    </a:cubicBezTo>
                    <a:cubicBezTo>
                      <a:pt x="12" y="149"/>
                      <a:pt x="30" y="157"/>
                      <a:pt x="50" y="157"/>
                    </a:cubicBezTo>
                    <a:cubicBezTo>
                      <a:pt x="371" y="157"/>
                      <a:pt x="371" y="157"/>
                      <a:pt x="371" y="157"/>
                    </a:cubicBezTo>
                    <a:cubicBezTo>
                      <a:pt x="417" y="157"/>
                      <a:pt x="454" y="121"/>
                      <a:pt x="454" y="75"/>
                    </a:cubicBezTo>
                    <a:cubicBezTo>
                      <a:pt x="454" y="42"/>
                      <a:pt x="434" y="13"/>
                      <a:pt x="405" y="0"/>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2" name="Freeform 337"/>
              <p:cNvSpPr>
                <a:spLocks/>
              </p:cNvSpPr>
              <p:nvPr/>
            </p:nvSpPr>
            <p:spPr bwMode="gray">
              <a:xfrm>
                <a:off x="8468736" y="5526374"/>
                <a:ext cx="81865" cy="133408"/>
              </a:xfrm>
              <a:custGeom>
                <a:avLst/>
                <a:gdLst>
                  <a:gd name="T0" fmla="*/ 22 w 31"/>
                  <a:gd name="T1" fmla="*/ 0 h 51"/>
                  <a:gd name="T2" fmla="*/ 0 w 31"/>
                  <a:gd name="T3" fmla="*/ 0 h 51"/>
                  <a:gd name="T4" fmla="*/ 0 w 31"/>
                  <a:gd name="T5" fmla="*/ 51 h 51"/>
                  <a:gd name="T6" fmla="*/ 22 w 31"/>
                  <a:gd name="T7" fmla="*/ 51 h 51"/>
                  <a:gd name="T8" fmla="*/ 31 w 31"/>
                  <a:gd name="T9" fmla="*/ 43 h 51"/>
                  <a:gd name="T10" fmla="*/ 31 w 31"/>
                  <a:gd name="T11" fmla="*/ 9 h 51"/>
                  <a:gd name="T12" fmla="*/ 22 w 31"/>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31" h="51">
                    <a:moveTo>
                      <a:pt x="22" y="0"/>
                    </a:moveTo>
                    <a:cubicBezTo>
                      <a:pt x="0" y="0"/>
                      <a:pt x="0" y="0"/>
                      <a:pt x="0" y="0"/>
                    </a:cubicBezTo>
                    <a:cubicBezTo>
                      <a:pt x="0" y="51"/>
                      <a:pt x="0" y="51"/>
                      <a:pt x="0" y="51"/>
                    </a:cubicBezTo>
                    <a:cubicBezTo>
                      <a:pt x="22" y="51"/>
                      <a:pt x="22" y="51"/>
                      <a:pt x="22" y="51"/>
                    </a:cubicBezTo>
                    <a:cubicBezTo>
                      <a:pt x="27" y="51"/>
                      <a:pt x="31" y="48"/>
                      <a:pt x="31" y="43"/>
                    </a:cubicBezTo>
                    <a:cubicBezTo>
                      <a:pt x="31" y="9"/>
                      <a:pt x="31" y="9"/>
                      <a:pt x="31" y="9"/>
                    </a:cubicBezTo>
                    <a:cubicBezTo>
                      <a:pt x="31" y="4"/>
                      <a:pt x="27"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3" name="Freeform 338"/>
              <p:cNvSpPr>
                <a:spLocks/>
              </p:cNvSpPr>
              <p:nvPr/>
            </p:nvSpPr>
            <p:spPr bwMode="gray">
              <a:xfrm>
                <a:off x="8911409" y="5550630"/>
                <a:ext cx="69737" cy="81863"/>
              </a:xfrm>
              <a:custGeom>
                <a:avLst/>
                <a:gdLst>
                  <a:gd name="T0" fmla="*/ 11 w 26"/>
                  <a:gd name="T1" fmla="*/ 31 h 31"/>
                  <a:gd name="T2" fmla="*/ 26 w 26"/>
                  <a:gd name="T3" fmla="*/ 16 h 31"/>
                  <a:gd name="T4" fmla="*/ 11 w 26"/>
                  <a:gd name="T5" fmla="*/ 0 h 31"/>
                  <a:gd name="T6" fmla="*/ 0 w 26"/>
                  <a:gd name="T7" fmla="*/ 0 h 31"/>
                  <a:gd name="T8" fmla="*/ 0 w 26"/>
                  <a:gd name="T9" fmla="*/ 31 h 31"/>
                  <a:gd name="T10" fmla="*/ 11 w 26"/>
                  <a:gd name="T11" fmla="*/ 31 h 31"/>
                </a:gdLst>
                <a:ahLst/>
                <a:cxnLst>
                  <a:cxn ang="0">
                    <a:pos x="T0" y="T1"/>
                  </a:cxn>
                  <a:cxn ang="0">
                    <a:pos x="T2" y="T3"/>
                  </a:cxn>
                  <a:cxn ang="0">
                    <a:pos x="T4" y="T5"/>
                  </a:cxn>
                  <a:cxn ang="0">
                    <a:pos x="T6" y="T7"/>
                  </a:cxn>
                  <a:cxn ang="0">
                    <a:pos x="T8" y="T9"/>
                  </a:cxn>
                  <a:cxn ang="0">
                    <a:pos x="T10" y="T11"/>
                  </a:cxn>
                </a:cxnLst>
                <a:rect l="0" t="0" r="r" b="b"/>
                <a:pathLst>
                  <a:path w="26" h="31">
                    <a:moveTo>
                      <a:pt x="11" y="31"/>
                    </a:moveTo>
                    <a:cubicBezTo>
                      <a:pt x="19" y="31"/>
                      <a:pt x="26" y="24"/>
                      <a:pt x="26" y="16"/>
                    </a:cubicBezTo>
                    <a:cubicBezTo>
                      <a:pt x="26" y="7"/>
                      <a:pt x="19" y="0"/>
                      <a:pt x="11" y="0"/>
                    </a:cubicBezTo>
                    <a:cubicBezTo>
                      <a:pt x="0" y="0"/>
                      <a:pt x="0" y="0"/>
                      <a:pt x="0" y="0"/>
                    </a:cubicBezTo>
                    <a:cubicBezTo>
                      <a:pt x="0" y="31"/>
                      <a:pt x="0" y="31"/>
                      <a:pt x="0" y="31"/>
                    </a:cubicBezTo>
                    <a:lnTo>
                      <a:pt x="11" y="31"/>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4" name="Freeform 339"/>
              <p:cNvSpPr>
                <a:spLocks/>
              </p:cNvSpPr>
              <p:nvPr/>
            </p:nvSpPr>
            <p:spPr bwMode="gray">
              <a:xfrm>
                <a:off x="8502087" y="5489990"/>
                <a:ext cx="412352" cy="203143"/>
              </a:xfrm>
              <a:custGeom>
                <a:avLst/>
                <a:gdLst>
                  <a:gd name="T0" fmla="*/ 154 w 154"/>
                  <a:gd name="T1" fmla="*/ 23 h 77"/>
                  <a:gd name="T2" fmla="*/ 121 w 154"/>
                  <a:gd name="T3" fmla="*/ 4 h 77"/>
                  <a:gd name="T4" fmla="*/ 105 w 154"/>
                  <a:gd name="T5" fmla="*/ 0 h 77"/>
                  <a:gd name="T6" fmla="*/ 8 w 154"/>
                  <a:gd name="T7" fmla="*/ 0 h 77"/>
                  <a:gd name="T8" fmla="*/ 0 w 154"/>
                  <a:gd name="T9" fmla="*/ 9 h 77"/>
                  <a:gd name="T10" fmla="*/ 0 w 154"/>
                  <a:gd name="T11" fmla="*/ 68 h 77"/>
                  <a:gd name="T12" fmla="*/ 8 w 154"/>
                  <a:gd name="T13" fmla="*/ 77 h 77"/>
                  <a:gd name="T14" fmla="*/ 105 w 154"/>
                  <a:gd name="T15" fmla="*/ 77 h 77"/>
                  <a:gd name="T16" fmla="*/ 121 w 154"/>
                  <a:gd name="T17" fmla="*/ 73 h 77"/>
                  <a:gd name="T18" fmla="*/ 154 w 154"/>
                  <a:gd name="T19" fmla="*/ 54 h 77"/>
                  <a:gd name="T20" fmla="*/ 154 w 154"/>
                  <a:gd name="T21" fmla="*/ 2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4" h="77">
                    <a:moveTo>
                      <a:pt x="154" y="23"/>
                    </a:moveTo>
                    <a:cubicBezTo>
                      <a:pt x="121" y="4"/>
                      <a:pt x="121" y="4"/>
                      <a:pt x="121" y="4"/>
                    </a:cubicBezTo>
                    <a:cubicBezTo>
                      <a:pt x="117" y="2"/>
                      <a:pt x="110" y="0"/>
                      <a:pt x="105" y="0"/>
                    </a:cubicBezTo>
                    <a:cubicBezTo>
                      <a:pt x="8" y="0"/>
                      <a:pt x="8" y="0"/>
                      <a:pt x="8" y="0"/>
                    </a:cubicBezTo>
                    <a:cubicBezTo>
                      <a:pt x="4" y="0"/>
                      <a:pt x="0" y="4"/>
                      <a:pt x="0" y="9"/>
                    </a:cubicBezTo>
                    <a:cubicBezTo>
                      <a:pt x="0" y="68"/>
                      <a:pt x="0" y="68"/>
                      <a:pt x="0" y="68"/>
                    </a:cubicBezTo>
                    <a:cubicBezTo>
                      <a:pt x="0" y="73"/>
                      <a:pt x="4" y="77"/>
                      <a:pt x="8" y="77"/>
                    </a:cubicBezTo>
                    <a:cubicBezTo>
                      <a:pt x="105" y="77"/>
                      <a:pt x="105" y="77"/>
                      <a:pt x="105" y="77"/>
                    </a:cubicBezTo>
                    <a:cubicBezTo>
                      <a:pt x="110" y="77"/>
                      <a:pt x="117" y="75"/>
                      <a:pt x="121" y="73"/>
                    </a:cubicBezTo>
                    <a:cubicBezTo>
                      <a:pt x="154" y="54"/>
                      <a:pt x="154" y="54"/>
                      <a:pt x="154" y="54"/>
                    </a:cubicBezTo>
                    <a:lnTo>
                      <a:pt x="154" y="23"/>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5" name="Freeform 340"/>
              <p:cNvSpPr>
                <a:spLocks/>
              </p:cNvSpPr>
              <p:nvPr/>
            </p:nvSpPr>
            <p:spPr bwMode="gray">
              <a:xfrm>
                <a:off x="8502087" y="5493023"/>
                <a:ext cx="412352" cy="200112"/>
              </a:xfrm>
              <a:custGeom>
                <a:avLst/>
                <a:gdLst>
                  <a:gd name="T0" fmla="*/ 5 w 154"/>
                  <a:gd name="T1" fmla="*/ 0 h 76"/>
                  <a:gd name="T2" fmla="*/ 5 w 154"/>
                  <a:gd name="T3" fmla="*/ 59 h 76"/>
                  <a:gd name="T4" fmla="*/ 13 w 154"/>
                  <a:gd name="T5" fmla="*/ 67 h 76"/>
                  <a:gd name="T6" fmla="*/ 110 w 154"/>
                  <a:gd name="T7" fmla="*/ 67 h 76"/>
                  <a:gd name="T8" fmla="*/ 126 w 154"/>
                  <a:gd name="T9" fmla="*/ 64 h 76"/>
                  <a:gd name="T10" fmla="*/ 154 w 154"/>
                  <a:gd name="T11" fmla="*/ 47 h 76"/>
                  <a:gd name="T12" fmla="*/ 154 w 154"/>
                  <a:gd name="T13" fmla="*/ 53 h 76"/>
                  <a:gd name="T14" fmla="*/ 121 w 154"/>
                  <a:gd name="T15" fmla="*/ 72 h 76"/>
                  <a:gd name="T16" fmla="*/ 105 w 154"/>
                  <a:gd name="T17" fmla="*/ 76 h 76"/>
                  <a:gd name="T18" fmla="*/ 8 w 154"/>
                  <a:gd name="T19" fmla="*/ 76 h 76"/>
                  <a:gd name="T20" fmla="*/ 0 w 154"/>
                  <a:gd name="T21" fmla="*/ 67 h 76"/>
                  <a:gd name="T22" fmla="*/ 0 w 154"/>
                  <a:gd name="T23" fmla="*/ 8 h 76"/>
                  <a:gd name="T24" fmla="*/ 5 w 154"/>
                  <a:gd name="T2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76">
                    <a:moveTo>
                      <a:pt x="5" y="0"/>
                    </a:moveTo>
                    <a:cubicBezTo>
                      <a:pt x="5" y="59"/>
                      <a:pt x="5" y="59"/>
                      <a:pt x="5" y="59"/>
                    </a:cubicBezTo>
                    <a:cubicBezTo>
                      <a:pt x="5" y="64"/>
                      <a:pt x="9" y="67"/>
                      <a:pt x="13" y="67"/>
                    </a:cubicBezTo>
                    <a:cubicBezTo>
                      <a:pt x="110" y="67"/>
                      <a:pt x="110" y="67"/>
                      <a:pt x="110" y="67"/>
                    </a:cubicBezTo>
                    <a:cubicBezTo>
                      <a:pt x="115" y="67"/>
                      <a:pt x="122" y="66"/>
                      <a:pt x="126" y="64"/>
                    </a:cubicBezTo>
                    <a:cubicBezTo>
                      <a:pt x="154" y="47"/>
                      <a:pt x="154" y="47"/>
                      <a:pt x="154" y="47"/>
                    </a:cubicBezTo>
                    <a:cubicBezTo>
                      <a:pt x="154" y="53"/>
                      <a:pt x="154" y="53"/>
                      <a:pt x="154" y="53"/>
                    </a:cubicBezTo>
                    <a:cubicBezTo>
                      <a:pt x="121" y="72"/>
                      <a:pt x="121" y="72"/>
                      <a:pt x="121" y="72"/>
                    </a:cubicBezTo>
                    <a:cubicBezTo>
                      <a:pt x="117" y="74"/>
                      <a:pt x="110" y="76"/>
                      <a:pt x="105" y="76"/>
                    </a:cubicBezTo>
                    <a:cubicBezTo>
                      <a:pt x="8" y="76"/>
                      <a:pt x="8" y="76"/>
                      <a:pt x="8" y="76"/>
                    </a:cubicBezTo>
                    <a:cubicBezTo>
                      <a:pt x="4" y="76"/>
                      <a:pt x="0" y="72"/>
                      <a:pt x="0" y="67"/>
                    </a:cubicBezTo>
                    <a:cubicBezTo>
                      <a:pt x="0" y="8"/>
                      <a:pt x="0" y="8"/>
                      <a:pt x="0" y="8"/>
                    </a:cubicBezTo>
                    <a:cubicBezTo>
                      <a:pt x="0" y="5"/>
                      <a:pt x="2" y="2"/>
                      <a:pt x="5"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6" name="Rectangle 341"/>
              <p:cNvSpPr>
                <a:spLocks noChangeArrowheads="1"/>
              </p:cNvSpPr>
              <p:nvPr/>
            </p:nvSpPr>
            <p:spPr bwMode="gray">
              <a:xfrm>
                <a:off x="8468736" y="5626431"/>
                <a:ext cx="33353" cy="33351"/>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7" name="Freeform 342"/>
              <p:cNvSpPr>
                <a:spLocks/>
              </p:cNvSpPr>
              <p:nvPr/>
            </p:nvSpPr>
            <p:spPr bwMode="gray">
              <a:xfrm>
                <a:off x="8911409" y="5587014"/>
                <a:ext cx="69737" cy="45479"/>
              </a:xfrm>
              <a:custGeom>
                <a:avLst/>
                <a:gdLst>
                  <a:gd name="T0" fmla="*/ 26 w 26"/>
                  <a:gd name="T1" fmla="*/ 0 h 18"/>
                  <a:gd name="T2" fmla="*/ 26 w 26"/>
                  <a:gd name="T3" fmla="*/ 3 h 18"/>
                  <a:gd name="T4" fmla="*/ 11 w 26"/>
                  <a:gd name="T5" fmla="*/ 18 h 18"/>
                  <a:gd name="T6" fmla="*/ 0 w 26"/>
                  <a:gd name="T7" fmla="*/ 18 h 18"/>
                  <a:gd name="T8" fmla="*/ 0 w 26"/>
                  <a:gd name="T9" fmla="*/ 13 h 18"/>
                  <a:gd name="T10" fmla="*/ 11 w 26"/>
                  <a:gd name="T11" fmla="*/ 13 h 18"/>
                  <a:gd name="T12" fmla="*/ 26 w 26"/>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26" h="18">
                    <a:moveTo>
                      <a:pt x="26" y="0"/>
                    </a:moveTo>
                    <a:cubicBezTo>
                      <a:pt x="26" y="1"/>
                      <a:pt x="26" y="2"/>
                      <a:pt x="26" y="3"/>
                    </a:cubicBezTo>
                    <a:cubicBezTo>
                      <a:pt x="26" y="11"/>
                      <a:pt x="19" y="18"/>
                      <a:pt x="11" y="18"/>
                    </a:cubicBezTo>
                    <a:cubicBezTo>
                      <a:pt x="0" y="18"/>
                      <a:pt x="0" y="18"/>
                      <a:pt x="0" y="18"/>
                    </a:cubicBezTo>
                    <a:cubicBezTo>
                      <a:pt x="0" y="13"/>
                      <a:pt x="0" y="13"/>
                      <a:pt x="0" y="13"/>
                    </a:cubicBezTo>
                    <a:cubicBezTo>
                      <a:pt x="11" y="13"/>
                      <a:pt x="11" y="13"/>
                      <a:pt x="11" y="13"/>
                    </a:cubicBezTo>
                    <a:cubicBezTo>
                      <a:pt x="19" y="13"/>
                      <a:pt x="25" y="7"/>
                      <a:pt x="26"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8" name="Freeform 343"/>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9" name="Freeform 344"/>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0" name="Freeform 345"/>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1" name="Freeform 346"/>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2" name="Rectangle 347"/>
              <p:cNvSpPr>
                <a:spLocks noChangeArrowheads="1"/>
              </p:cNvSpPr>
              <p:nvPr/>
            </p:nvSpPr>
            <p:spPr bwMode="gray">
              <a:xfrm>
                <a:off x="6970927"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3" name="Rectangle 348"/>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4" name="Rectangle 349"/>
              <p:cNvSpPr>
                <a:spLocks noChangeArrowheads="1"/>
              </p:cNvSpPr>
              <p:nvPr/>
            </p:nvSpPr>
            <p:spPr bwMode="gray">
              <a:xfrm>
                <a:off x="6843583"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5" name="Rectangle 350"/>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6" name="Rectangle 351"/>
              <p:cNvSpPr>
                <a:spLocks noChangeArrowheads="1"/>
              </p:cNvSpPr>
              <p:nvPr/>
            </p:nvSpPr>
            <p:spPr bwMode="gray">
              <a:xfrm>
                <a:off x="6719270" y="6572416"/>
                <a:ext cx="48512"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7" name="Rectangle 352"/>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8" name="Rectangle 353"/>
              <p:cNvSpPr>
                <a:spLocks noChangeArrowheads="1"/>
              </p:cNvSpPr>
              <p:nvPr/>
            </p:nvSpPr>
            <p:spPr bwMode="gray">
              <a:xfrm>
                <a:off x="6588895" y="6572416"/>
                <a:ext cx="54576"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9" name="Rectangle 354"/>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grpSp>
      </p:grpSp>
      <p:pic>
        <p:nvPicPr>
          <p:cNvPr id="140" name="Picture 139"/>
          <p:cNvPicPr>
            <a:picLocks noChangeAspect="1"/>
          </p:cNvPicPr>
          <p:nvPr userDrawn="1"/>
        </p:nvPicPr>
        <p:blipFill>
          <a:blip r:embed="rId2"/>
          <a:stretch>
            <a:fillRect/>
          </a:stretch>
        </p:blipFill>
        <p:spPr bwMode="black">
          <a:xfrm>
            <a:off x="457142" y="481082"/>
            <a:ext cx="1483229" cy="310896"/>
          </a:xfrm>
          <a:prstGeom prst="rect">
            <a:avLst/>
          </a:prstGeom>
        </p:spPr>
      </p:pic>
      <p:sp>
        <p:nvSpPr>
          <p:cNvPr id="3" name="Text Placeholder 2">
            <a:extLst>
              <a:ext uri="{FF2B5EF4-FFF2-40B4-BE49-F238E27FC236}">
                <a16:creationId xmlns:a16="http://schemas.microsoft.com/office/drawing/2014/main" id="{4432D47F-EC3B-4ABE-9D70-159CAD464489}"/>
              </a:ext>
            </a:extLst>
          </p:cNvPr>
          <p:cNvSpPr>
            <a:spLocks noGrp="1"/>
          </p:cNvSpPr>
          <p:nvPr>
            <p:ph type="body" sz="quarter" idx="10" hasCustomPrompt="1"/>
          </p:nvPr>
        </p:nvSpPr>
        <p:spPr>
          <a:xfrm>
            <a:off x="722313" y="1527175"/>
            <a:ext cx="4956175" cy="3508653"/>
          </a:xfrm>
        </p:spPr>
        <p:txBody>
          <a:bodyPr/>
          <a:lstStyle>
            <a:lvl1pPr>
              <a:defRPr>
                <a:sym typeface="Wingdings" panose="05000000000000000000" pitchFamily="2" charset="2"/>
              </a:defRPr>
            </a:lvl1pPr>
          </a:lstStyle>
          <a:p>
            <a:pPr lvl="0"/>
            <a:r>
              <a:rPr lang="en-US"/>
              <a:t>Keep this here, it is part of the end slide transition.  You may think it’s dumb, but I’m the developer and :p </a:t>
            </a:r>
          </a:p>
        </p:txBody>
      </p:sp>
    </p:spTree>
    <p:extLst>
      <p:ext uri="{BB962C8B-B14F-4D97-AF65-F5344CB8AC3E}">
        <p14:creationId xmlns:p14="http://schemas.microsoft.com/office/powerpoint/2010/main" val="26221266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1000">
        <p159:morph option="byObject"/>
      </p:transition>
    </mc:Choice>
    <mc:Fallback xmlns="">
      <p:transition spd="slow" advClick="0" advTm="1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rgbClr val="5239BD"/>
        </a:solidFill>
        <a:effectLst/>
      </p:bgPr>
    </p:bg>
    <p:spTree>
      <p:nvGrpSpPr>
        <p:cNvPr id="1" name=""/>
        <p:cNvGrpSpPr/>
        <p:nvPr/>
      </p:nvGrpSpPr>
      <p:grpSpPr>
        <a:xfrm>
          <a:off x="0" y="0"/>
          <a:ext cx="0" cy="0"/>
          <a:chOff x="0" y="0"/>
          <a:chExt cx="0" cy="0"/>
        </a:xfrm>
      </p:grpSpPr>
      <p:grpSp>
        <p:nvGrpSpPr>
          <p:cNvPr id="11" name="Group 10"/>
          <p:cNvGrpSpPr/>
          <p:nvPr userDrawn="1"/>
        </p:nvGrpSpPr>
        <p:grpSpPr bwMode="gray">
          <a:xfrm>
            <a:off x="352" y="3283772"/>
            <a:ext cx="12447815" cy="3710752"/>
            <a:chOff x="352" y="3283772"/>
            <a:chExt cx="12449404" cy="3710752"/>
          </a:xfrm>
        </p:grpSpPr>
        <p:sp>
          <p:nvSpPr>
            <p:cNvPr id="12" name="Freeform: Shape 11"/>
            <p:cNvSpPr>
              <a:spLocks/>
            </p:cNvSpPr>
            <p:nvPr userDrawn="1"/>
          </p:nvSpPr>
          <p:spPr bwMode="gray">
            <a:xfrm>
              <a:off x="352" y="4946076"/>
              <a:ext cx="12449404" cy="2048448"/>
            </a:xfrm>
            <a:custGeom>
              <a:avLst/>
              <a:gdLst>
                <a:gd name="connsiteX0" fmla="*/ 5679089 w 12449404"/>
                <a:gd name="connsiteY0" fmla="*/ 0 h 2048448"/>
                <a:gd name="connsiteX1" fmla="*/ 6408130 w 12449404"/>
                <a:gd name="connsiteY1" fmla="*/ 0 h 2048448"/>
                <a:gd name="connsiteX2" fmla="*/ 6408130 w 12449404"/>
                <a:gd name="connsiteY2" fmla="*/ 578198 h 2048448"/>
                <a:gd name="connsiteX3" fmla="*/ 6867090 w 12449404"/>
                <a:gd name="connsiteY3" fmla="*/ 606386 h 2048448"/>
                <a:gd name="connsiteX4" fmla="*/ 7118635 w 12449404"/>
                <a:gd name="connsiteY4" fmla="*/ 606386 h 2048448"/>
                <a:gd name="connsiteX5" fmla="*/ 7118635 w 12449404"/>
                <a:gd name="connsiteY5" fmla="*/ 483901 h 2048448"/>
                <a:gd name="connsiteX6" fmla="*/ 7128240 w 12449404"/>
                <a:gd name="connsiteY6" fmla="*/ 483901 h 2048448"/>
                <a:gd name="connsiteX7" fmla="*/ 7128240 w 12449404"/>
                <a:gd name="connsiteY7" fmla="*/ 225552 h 2048448"/>
                <a:gd name="connsiteX8" fmla="*/ 7501176 w 12449404"/>
                <a:gd name="connsiteY8" fmla="*/ 225552 h 2048448"/>
                <a:gd name="connsiteX9" fmla="*/ 7501176 w 12449404"/>
                <a:gd name="connsiteY9" fmla="*/ 339268 h 2048448"/>
                <a:gd name="connsiteX10" fmla="*/ 7539643 w 12449404"/>
                <a:gd name="connsiteY10" fmla="*/ 339268 h 2048448"/>
                <a:gd name="connsiteX11" fmla="*/ 7539643 w 12449404"/>
                <a:gd name="connsiteY11" fmla="*/ 483901 h 2048448"/>
                <a:gd name="connsiteX12" fmla="*/ 7646440 w 12449404"/>
                <a:gd name="connsiteY12" fmla="*/ 483901 h 2048448"/>
                <a:gd name="connsiteX13" fmla="*/ 7646440 w 12449404"/>
                <a:gd name="connsiteY13" fmla="*/ 643969 h 2048448"/>
                <a:gd name="connsiteX14" fmla="*/ 8043905 w 12449404"/>
                <a:gd name="connsiteY14" fmla="*/ 643969 h 2048448"/>
                <a:gd name="connsiteX15" fmla="*/ 8043905 w 12449404"/>
                <a:gd name="connsiteY15" fmla="*/ 744644 h 2048448"/>
                <a:gd name="connsiteX16" fmla="*/ 8497281 w 12449404"/>
                <a:gd name="connsiteY16" fmla="*/ 744644 h 2048448"/>
                <a:gd name="connsiteX17" fmla="*/ 8497281 w 12449404"/>
                <a:gd name="connsiteY17" fmla="*/ 777377 h 2048448"/>
                <a:gd name="connsiteX18" fmla="*/ 8516897 w 12449404"/>
                <a:gd name="connsiteY18" fmla="*/ 777377 h 2048448"/>
                <a:gd name="connsiteX19" fmla="*/ 8516897 w 12449404"/>
                <a:gd name="connsiteY19" fmla="*/ 965361 h 2048448"/>
                <a:gd name="connsiteX20" fmla="*/ 8865577 w 12449404"/>
                <a:gd name="connsiteY20" fmla="*/ 965361 h 2048448"/>
                <a:gd name="connsiteX21" fmla="*/ 8865577 w 12449404"/>
                <a:gd name="connsiteY21" fmla="*/ 525721 h 2048448"/>
                <a:gd name="connsiteX22" fmla="*/ 8968665 w 12449404"/>
                <a:gd name="connsiteY22" fmla="*/ 525721 h 2048448"/>
                <a:gd name="connsiteX23" fmla="*/ 8968665 w 12449404"/>
                <a:gd name="connsiteY23" fmla="*/ 386248 h 2048448"/>
                <a:gd name="connsiteX24" fmla="*/ 9271866 w 12449404"/>
                <a:gd name="connsiteY24" fmla="*/ 386248 h 2048448"/>
                <a:gd name="connsiteX25" fmla="*/ 9271866 w 12449404"/>
                <a:gd name="connsiteY25" fmla="*/ 525721 h 2048448"/>
                <a:gd name="connsiteX26" fmla="*/ 9368890 w 12449404"/>
                <a:gd name="connsiteY26" fmla="*/ 525721 h 2048448"/>
                <a:gd name="connsiteX27" fmla="*/ 9368890 w 12449404"/>
                <a:gd name="connsiteY27" fmla="*/ 58792 h 2048448"/>
                <a:gd name="connsiteX28" fmla="*/ 10072314 w 12449404"/>
                <a:gd name="connsiteY28" fmla="*/ 58792 h 2048448"/>
                <a:gd name="connsiteX29" fmla="*/ 10072314 w 12449404"/>
                <a:gd name="connsiteY29" fmla="*/ 616681 h 2048448"/>
                <a:gd name="connsiteX30" fmla="*/ 10514986 w 12449404"/>
                <a:gd name="connsiteY30" fmla="*/ 255872 h 2048448"/>
                <a:gd name="connsiteX31" fmla="*/ 10514986 w 12449404"/>
                <a:gd name="connsiteY31" fmla="*/ 643969 h 2048448"/>
                <a:gd name="connsiteX32" fmla="*/ 10757546 w 12449404"/>
                <a:gd name="connsiteY32" fmla="*/ 643969 h 2048448"/>
                <a:gd name="connsiteX33" fmla="*/ 10757546 w 12449404"/>
                <a:gd name="connsiteY33" fmla="*/ 525721 h 2048448"/>
                <a:gd name="connsiteX34" fmla="*/ 10860634 w 12449404"/>
                <a:gd name="connsiteY34" fmla="*/ 525721 h 2048448"/>
                <a:gd name="connsiteX35" fmla="*/ 10860634 w 12449404"/>
                <a:gd name="connsiteY35" fmla="*/ 386248 h 2048448"/>
                <a:gd name="connsiteX36" fmla="*/ 11163835 w 12449404"/>
                <a:gd name="connsiteY36" fmla="*/ 386248 h 2048448"/>
                <a:gd name="connsiteX37" fmla="*/ 11163835 w 12449404"/>
                <a:gd name="connsiteY37" fmla="*/ 525721 h 2048448"/>
                <a:gd name="connsiteX38" fmla="*/ 11266923 w 12449404"/>
                <a:gd name="connsiteY38" fmla="*/ 525721 h 2048448"/>
                <a:gd name="connsiteX39" fmla="*/ 11266923 w 12449404"/>
                <a:gd name="connsiteY39" fmla="*/ 965361 h 2048448"/>
                <a:gd name="connsiteX40" fmla="*/ 11612572 w 12449404"/>
                <a:gd name="connsiteY40" fmla="*/ 965361 h 2048448"/>
                <a:gd name="connsiteX41" fmla="*/ 11612572 w 12449404"/>
                <a:gd name="connsiteY41" fmla="*/ 777377 h 2048448"/>
                <a:gd name="connsiteX42" fmla="*/ 12088596 w 12449404"/>
                <a:gd name="connsiteY42" fmla="*/ 777377 h 2048448"/>
                <a:gd name="connsiteX43" fmla="*/ 12088596 w 12449404"/>
                <a:gd name="connsiteY43" fmla="*/ 1374681 h 2048448"/>
                <a:gd name="connsiteX44" fmla="*/ 12449404 w 12449404"/>
                <a:gd name="connsiteY44" fmla="*/ 1374681 h 2048448"/>
                <a:gd name="connsiteX45" fmla="*/ 12449404 w 12449404"/>
                <a:gd name="connsiteY45" fmla="*/ 1677881 h 2048448"/>
                <a:gd name="connsiteX46" fmla="*/ 12436715 w 12449404"/>
                <a:gd name="connsiteY46" fmla="*/ 1677881 h 2048448"/>
                <a:gd name="connsiteX47" fmla="*/ 12436715 w 12449404"/>
                <a:gd name="connsiteY47" fmla="*/ 2048448 h 2048448"/>
                <a:gd name="connsiteX48" fmla="*/ 0 w 12449404"/>
                <a:gd name="connsiteY48" fmla="*/ 2048448 h 2048448"/>
                <a:gd name="connsiteX49" fmla="*/ 0 w 12449404"/>
                <a:gd name="connsiteY49" fmla="*/ 1406374 h 2048448"/>
                <a:gd name="connsiteX50" fmla="*/ 45352 w 12449404"/>
                <a:gd name="connsiteY50" fmla="*/ 1406374 h 2048448"/>
                <a:gd name="connsiteX51" fmla="*/ 45352 w 12449404"/>
                <a:gd name="connsiteY51" fmla="*/ 1140624 h 2048448"/>
                <a:gd name="connsiteX52" fmla="*/ 657888 w 12449404"/>
                <a:gd name="connsiteY52" fmla="*/ 1140624 h 2048448"/>
                <a:gd name="connsiteX53" fmla="*/ 657888 w 12449404"/>
                <a:gd name="connsiteY53" fmla="*/ 879713 h 2048448"/>
                <a:gd name="connsiteX54" fmla="*/ 1116848 w 12449404"/>
                <a:gd name="connsiteY54" fmla="*/ 879713 h 2048448"/>
                <a:gd name="connsiteX55" fmla="*/ 1116848 w 12449404"/>
                <a:gd name="connsiteY55" fmla="*/ 1197168 h 2048448"/>
                <a:gd name="connsiteX56" fmla="*/ 1597874 w 12449404"/>
                <a:gd name="connsiteY56" fmla="*/ 1197168 h 2048448"/>
                <a:gd name="connsiteX57" fmla="*/ 1597874 w 12449404"/>
                <a:gd name="connsiteY57" fmla="*/ 807564 h 2048448"/>
                <a:gd name="connsiteX58" fmla="*/ 1701140 w 12449404"/>
                <a:gd name="connsiteY58" fmla="*/ 807564 h 2048448"/>
                <a:gd name="connsiteX59" fmla="*/ 1701140 w 12449404"/>
                <a:gd name="connsiteY59" fmla="*/ 662931 h 2048448"/>
                <a:gd name="connsiteX60" fmla="*/ 2018881 w 12449404"/>
                <a:gd name="connsiteY60" fmla="*/ 662931 h 2048448"/>
                <a:gd name="connsiteX61" fmla="*/ 2018881 w 12449404"/>
                <a:gd name="connsiteY61" fmla="*/ 807564 h 2048448"/>
                <a:gd name="connsiteX62" fmla="*/ 2122148 w 12449404"/>
                <a:gd name="connsiteY62" fmla="*/ 807564 h 2048448"/>
                <a:gd name="connsiteX63" fmla="*/ 2122148 w 12449404"/>
                <a:gd name="connsiteY63" fmla="*/ 939446 h 2048448"/>
                <a:gd name="connsiteX64" fmla="*/ 2484020 w 12449404"/>
                <a:gd name="connsiteY64" fmla="*/ 939446 h 2048448"/>
                <a:gd name="connsiteX65" fmla="*/ 2484020 w 12449404"/>
                <a:gd name="connsiteY65" fmla="*/ 744644 h 2048448"/>
                <a:gd name="connsiteX66" fmla="*/ 2549333 w 12449404"/>
                <a:gd name="connsiteY66" fmla="*/ 744644 h 2048448"/>
                <a:gd name="connsiteX67" fmla="*/ 2976519 w 12449404"/>
                <a:gd name="connsiteY67" fmla="*/ 744644 h 2048448"/>
                <a:gd name="connsiteX68" fmla="*/ 3008294 w 12449404"/>
                <a:gd name="connsiteY68" fmla="*/ 744644 h 2048448"/>
                <a:gd name="connsiteX69" fmla="*/ 3008294 w 12449404"/>
                <a:gd name="connsiteY69" fmla="*/ 879713 h 2048448"/>
                <a:gd name="connsiteX70" fmla="*/ 3356927 w 12449404"/>
                <a:gd name="connsiteY70" fmla="*/ 879713 h 2048448"/>
                <a:gd name="connsiteX71" fmla="*/ 3356927 w 12449404"/>
                <a:gd name="connsiteY71" fmla="*/ 172822 h 2048448"/>
                <a:gd name="connsiteX72" fmla="*/ 3743513 w 12449404"/>
                <a:gd name="connsiteY72" fmla="*/ 172822 h 2048448"/>
                <a:gd name="connsiteX73" fmla="*/ 3743513 w 12449404"/>
                <a:gd name="connsiteY73" fmla="*/ 606386 h 2048448"/>
                <a:gd name="connsiteX74" fmla="*/ 4305739 w 12449404"/>
                <a:gd name="connsiteY74" fmla="*/ 606386 h 2048448"/>
                <a:gd name="connsiteX75" fmla="*/ 4305739 w 12449404"/>
                <a:gd name="connsiteY75" fmla="*/ 744644 h 2048448"/>
                <a:gd name="connsiteX76" fmla="*/ 4796473 w 12449404"/>
                <a:gd name="connsiteY76" fmla="*/ 744644 h 2048448"/>
                <a:gd name="connsiteX77" fmla="*/ 4796473 w 12449404"/>
                <a:gd name="connsiteY77" fmla="*/ 907753 h 2048448"/>
                <a:gd name="connsiteX78" fmla="*/ 4966423 w 12449404"/>
                <a:gd name="connsiteY78" fmla="*/ 907753 h 2048448"/>
                <a:gd name="connsiteX79" fmla="*/ 4966423 w 12449404"/>
                <a:gd name="connsiteY79" fmla="*/ 939446 h 2048448"/>
                <a:gd name="connsiteX80" fmla="*/ 5157463 w 12449404"/>
                <a:gd name="connsiteY80" fmla="*/ 939446 h 2048448"/>
                <a:gd name="connsiteX81" fmla="*/ 5157463 w 12449404"/>
                <a:gd name="connsiteY81" fmla="*/ 483901 h 2048448"/>
                <a:gd name="connsiteX82" fmla="*/ 5264259 w 12449404"/>
                <a:gd name="connsiteY82" fmla="*/ 483901 h 2048448"/>
                <a:gd name="connsiteX83" fmla="*/ 5264259 w 12449404"/>
                <a:gd name="connsiteY83" fmla="*/ 339268 h 2048448"/>
                <a:gd name="connsiteX84" fmla="*/ 5578471 w 12449404"/>
                <a:gd name="connsiteY84" fmla="*/ 339268 h 2048448"/>
                <a:gd name="connsiteX85" fmla="*/ 5578471 w 12449404"/>
                <a:gd name="connsiteY85" fmla="*/ 483901 h 2048448"/>
                <a:gd name="connsiteX86" fmla="*/ 5679089 w 12449404"/>
                <a:gd name="connsiteY86" fmla="*/ 483901 h 2048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12449404" h="2048448">
                  <a:moveTo>
                    <a:pt x="5679089" y="0"/>
                  </a:moveTo>
                  <a:lnTo>
                    <a:pt x="6408130" y="0"/>
                  </a:lnTo>
                  <a:lnTo>
                    <a:pt x="6408130" y="578198"/>
                  </a:lnTo>
                  <a:lnTo>
                    <a:pt x="6867090" y="606386"/>
                  </a:lnTo>
                  <a:lnTo>
                    <a:pt x="7118635" y="606386"/>
                  </a:lnTo>
                  <a:lnTo>
                    <a:pt x="7118635" y="483901"/>
                  </a:lnTo>
                  <a:lnTo>
                    <a:pt x="7128240" y="483901"/>
                  </a:lnTo>
                  <a:lnTo>
                    <a:pt x="7128240" y="225552"/>
                  </a:lnTo>
                  <a:lnTo>
                    <a:pt x="7501176" y="225552"/>
                  </a:lnTo>
                  <a:lnTo>
                    <a:pt x="7501176" y="339268"/>
                  </a:lnTo>
                  <a:lnTo>
                    <a:pt x="7539643" y="339268"/>
                  </a:lnTo>
                  <a:lnTo>
                    <a:pt x="7539643" y="483901"/>
                  </a:lnTo>
                  <a:lnTo>
                    <a:pt x="7646440" y="483901"/>
                  </a:lnTo>
                  <a:lnTo>
                    <a:pt x="7646440" y="643969"/>
                  </a:lnTo>
                  <a:lnTo>
                    <a:pt x="8043905" y="643969"/>
                  </a:lnTo>
                  <a:lnTo>
                    <a:pt x="8043905" y="744644"/>
                  </a:lnTo>
                  <a:lnTo>
                    <a:pt x="8497281" y="744644"/>
                  </a:lnTo>
                  <a:lnTo>
                    <a:pt x="8497281" y="777377"/>
                  </a:lnTo>
                  <a:lnTo>
                    <a:pt x="8516897" y="777377"/>
                  </a:lnTo>
                  <a:lnTo>
                    <a:pt x="8516897" y="965361"/>
                  </a:lnTo>
                  <a:lnTo>
                    <a:pt x="8865577" y="965361"/>
                  </a:lnTo>
                  <a:lnTo>
                    <a:pt x="8865577" y="525721"/>
                  </a:lnTo>
                  <a:lnTo>
                    <a:pt x="8968665" y="525721"/>
                  </a:lnTo>
                  <a:lnTo>
                    <a:pt x="8968665" y="386248"/>
                  </a:lnTo>
                  <a:lnTo>
                    <a:pt x="9271866" y="386248"/>
                  </a:lnTo>
                  <a:lnTo>
                    <a:pt x="9271866" y="525721"/>
                  </a:lnTo>
                  <a:lnTo>
                    <a:pt x="9368890" y="525721"/>
                  </a:lnTo>
                  <a:lnTo>
                    <a:pt x="9368890" y="58792"/>
                  </a:lnTo>
                  <a:lnTo>
                    <a:pt x="10072314" y="58792"/>
                  </a:lnTo>
                  <a:lnTo>
                    <a:pt x="10072314" y="616681"/>
                  </a:lnTo>
                  <a:lnTo>
                    <a:pt x="10514986" y="255872"/>
                  </a:lnTo>
                  <a:lnTo>
                    <a:pt x="10514986" y="643969"/>
                  </a:lnTo>
                  <a:lnTo>
                    <a:pt x="10757546" y="643969"/>
                  </a:lnTo>
                  <a:lnTo>
                    <a:pt x="10757546" y="525721"/>
                  </a:lnTo>
                  <a:lnTo>
                    <a:pt x="10860634" y="525721"/>
                  </a:lnTo>
                  <a:lnTo>
                    <a:pt x="10860634" y="386248"/>
                  </a:lnTo>
                  <a:lnTo>
                    <a:pt x="11163835" y="386248"/>
                  </a:lnTo>
                  <a:lnTo>
                    <a:pt x="11163835" y="525721"/>
                  </a:lnTo>
                  <a:lnTo>
                    <a:pt x="11266923" y="525721"/>
                  </a:lnTo>
                  <a:lnTo>
                    <a:pt x="11266923" y="965361"/>
                  </a:lnTo>
                  <a:lnTo>
                    <a:pt x="11612572" y="965361"/>
                  </a:lnTo>
                  <a:lnTo>
                    <a:pt x="11612572" y="777377"/>
                  </a:lnTo>
                  <a:lnTo>
                    <a:pt x="12088596" y="777377"/>
                  </a:lnTo>
                  <a:lnTo>
                    <a:pt x="12088596" y="1374681"/>
                  </a:lnTo>
                  <a:lnTo>
                    <a:pt x="12449404" y="1374681"/>
                  </a:lnTo>
                  <a:lnTo>
                    <a:pt x="12449404" y="1677881"/>
                  </a:lnTo>
                  <a:lnTo>
                    <a:pt x="12436715" y="1677881"/>
                  </a:lnTo>
                  <a:lnTo>
                    <a:pt x="12436715" y="2048448"/>
                  </a:lnTo>
                  <a:lnTo>
                    <a:pt x="0" y="2048448"/>
                  </a:lnTo>
                  <a:lnTo>
                    <a:pt x="0" y="1406374"/>
                  </a:lnTo>
                  <a:lnTo>
                    <a:pt x="45352" y="1406374"/>
                  </a:lnTo>
                  <a:lnTo>
                    <a:pt x="45352" y="1140624"/>
                  </a:lnTo>
                  <a:lnTo>
                    <a:pt x="657888" y="1140624"/>
                  </a:lnTo>
                  <a:lnTo>
                    <a:pt x="657888" y="879713"/>
                  </a:lnTo>
                  <a:lnTo>
                    <a:pt x="1116848" y="879713"/>
                  </a:lnTo>
                  <a:lnTo>
                    <a:pt x="1116848" y="1197168"/>
                  </a:lnTo>
                  <a:lnTo>
                    <a:pt x="1597874" y="1197168"/>
                  </a:lnTo>
                  <a:lnTo>
                    <a:pt x="1597874" y="807564"/>
                  </a:lnTo>
                  <a:lnTo>
                    <a:pt x="1701140" y="807564"/>
                  </a:lnTo>
                  <a:lnTo>
                    <a:pt x="1701140" y="662931"/>
                  </a:lnTo>
                  <a:lnTo>
                    <a:pt x="2018881" y="662931"/>
                  </a:lnTo>
                  <a:lnTo>
                    <a:pt x="2018881" y="807564"/>
                  </a:lnTo>
                  <a:lnTo>
                    <a:pt x="2122148" y="807564"/>
                  </a:lnTo>
                  <a:lnTo>
                    <a:pt x="2122148" y="939446"/>
                  </a:lnTo>
                  <a:lnTo>
                    <a:pt x="2484020" y="939446"/>
                  </a:lnTo>
                  <a:lnTo>
                    <a:pt x="2484020" y="744644"/>
                  </a:lnTo>
                  <a:lnTo>
                    <a:pt x="2549333" y="744644"/>
                  </a:lnTo>
                  <a:lnTo>
                    <a:pt x="2976519" y="744644"/>
                  </a:lnTo>
                  <a:lnTo>
                    <a:pt x="3008294" y="744644"/>
                  </a:lnTo>
                  <a:lnTo>
                    <a:pt x="3008294" y="879713"/>
                  </a:lnTo>
                  <a:lnTo>
                    <a:pt x="3356927" y="879713"/>
                  </a:lnTo>
                  <a:lnTo>
                    <a:pt x="3356927" y="172822"/>
                  </a:lnTo>
                  <a:lnTo>
                    <a:pt x="3743513" y="172822"/>
                  </a:lnTo>
                  <a:lnTo>
                    <a:pt x="3743513" y="606386"/>
                  </a:lnTo>
                  <a:lnTo>
                    <a:pt x="4305739" y="606386"/>
                  </a:lnTo>
                  <a:lnTo>
                    <a:pt x="4305739" y="744644"/>
                  </a:lnTo>
                  <a:lnTo>
                    <a:pt x="4796473" y="744644"/>
                  </a:lnTo>
                  <a:lnTo>
                    <a:pt x="4796473" y="907753"/>
                  </a:lnTo>
                  <a:lnTo>
                    <a:pt x="4966423" y="907753"/>
                  </a:lnTo>
                  <a:lnTo>
                    <a:pt x="4966423" y="939446"/>
                  </a:lnTo>
                  <a:lnTo>
                    <a:pt x="5157463" y="939446"/>
                  </a:lnTo>
                  <a:lnTo>
                    <a:pt x="5157463" y="483901"/>
                  </a:lnTo>
                  <a:lnTo>
                    <a:pt x="5264259" y="483901"/>
                  </a:lnTo>
                  <a:lnTo>
                    <a:pt x="5264259" y="339268"/>
                  </a:lnTo>
                  <a:lnTo>
                    <a:pt x="5578471" y="339268"/>
                  </a:lnTo>
                  <a:lnTo>
                    <a:pt x="5578471" y="483901"/>
                  </a:lnTo>
                  <a:lnTo>
                    <a:pt x="5679089" y="483901"/>
                  </a:lnTo>
                  <a:close/>
                </a:path>
              </a:pathLst>
            </a:custGeom>
            <a:solidFill>
              <a:srgbClr val="409AE1">
                <a:alpha val="40000"/>
              </a:srgbClr>
            </a:solidFill>
            <a:ln>
              <a:noFill/>
            </a:ln>
          </p:spPr>
          <p:txBody>
            <a:bodyPr vert="horz" wrap="square" lIns="91440" tIns="45720" rIns="91440" bIns="45720" numCol="1" anchor="t" anchorCtr="0" compatLnSpc="1">
              <a:prstTxWarp prst="textNoShape">
                <a:avLst/>
              </a:prstTxWarp>
              <a:noAutofit/>
            </a:bodyPr>
            <a:lstStyle/>
            <a:p>
              <a:endParaRPr lang="en-US" sz="1800"/>
            </a:p>
          </p:txBody>
        </p:sp>
        <p:grpSp>
          <p:nvGrpSpPr>
            <p:cNvPr id="13" name="Group 12"/>
            <p:cNvGrpSpPr/>
            <p:nvPr userDrawn="1"/>
          </p:nvGrpSpPr>
          <p:grpSpPr bwMode="gray">
            <a:xfrm>
              <a:off x="7041188" y="3283772"/>
              <a:ext cx="5020375" cy="3560234"/>
              <a:chOff x="6400911" y="3534349"/>
              <a:chExt cx="4698776" cy="3332170"/>
            </a:xfrm>
          </p:grpSpPr>
          <p:sp>
            <p:nvSpPr>
              <p:cNvPr id="14" name="Freeform 229"/>
              <p:cNvSpPr>
                <a:spLocks/>
              </p:cNvSpPr>
              <p:nvPr/>
            </p:nvSpPr>
            <p:spPr bwMode="gray">
              <a:xfrm>
                <a:off x="6400911" y="6660343"/>
                <a:ext cx="3501963" cy="206176"/>
              </a:xfrm>
              <a:custGeom>
                <a:avLst/>
                <a:gdLst>
                  <a:gd name="T0" fmla="*/ 1277 w 1316"/>
                  <a:gd name="T1" fmla="*/ 78 h 78"/>
                  <a:gd name="T2" fmla="*/ 39 w 1316"/>
                  <a:gd name="T3" fmla="*/ 78 h 78"/>
                  <a:gd name="T4" fmla="*/ 0 w 1316"/>
                  <a:gd name="T5" fmla="*/ 39 h 78"/>
                  <a:gd name="T6" fmla="*/ 39 w 1316"/>
                  <a:gd name="T7" fmla="*/ 0 h 78"/>
                  <a:gd name="T8" fmla="*/ 1277 w 1316"/>
                  <a:gd name="T9" fmla="*/ 0 h 78"/>
                  <a:gd name="T10" fmla="*/ 1316 w 1316"/>
                  <a:gd name="T11" fmla="*/ 39 h 78"/>
                  <a:gd name="T12" fmla="*/ 1277 w 1316"/>
                  <a:gd name="T13" fmla="*/ 78 h 78"/>
                </a:gdLst>
                <a:ahLst/>
                <a:cxnLst>
                  <a:cxn ang="0">
                    <a:pos x="T0" y="T1"/>
                  </a:cxn>
                  <a:cxn ang="0">
                    <a:pos x="T2" y="T3"/>
                  </a:cxn>
                  <a:cxn ang="0">
                    <a:pos x="T4" y="T5"/>
                  </a:cxn>
                  <a:cxn ang="0">
                    <a:pos x="T6" y="T7"/>
                  </a:cxn>
                  <a:cxn ang="0">
                    <a:pos x="T8" y="T9"/>
                  </a:cxn>
                  <a:cxn ang="0">
                    <a:pos x="T10" y="T11"/>
                  </a:cxn>
                  <a:cxn ang="0">
                    <a:pos x="T12" y="T13"/>
                  </a:cxn>
                </a:cxnLst>
                <a:rect l="0" t="0" r="r" b="b"/>
                <a:pathLst>
                  <a:path w="1316" h="78">
                    <a:moveTo>
                      <a:pt x="1277" y="78"/>
                    </a:moveTo>
                    <a:cubicBezTo>
                      <a:pt x="39" y="78"/>
                      <a:pt x="39" y="78"/>
                      <a:pt x="39" y="78"/>
                    </a:cubicBezTo>
                    <a:cubicBezTo>
                      <a:pt x="17" y="78"/>
                      <a:pt x="0" y="60"/>
                      <a:pt x="0" y="39"/>
                    </a:cubicBezTo>
                    <a:cubicBezTo>
                      <a:pt x="0" y="18"/>
                      <a:pt x="17" y="0"/>
                      <a:pt x="39" y="0"/>
                    </a:cubicBezTo>
                    <a:cubicBezTo>
                      <a:pt x="1277" y="0"/>
                      <a:pt x="1277" y="0"/>
                      <a:pt x="1277" y="0"/>
                    </a:cubicBezTo>
                    <a:cubicBezTo>
                      <a:pt x="1298" y="0"/>
                      <a:pt x="1316" y="18"/>
                      <a:pt x="1316" y="39"/>
                    </a:cubicBezTo>
                    <a:cubicBezTo>
                      <a:pt x="1316" y="60"/>
                      <a:pt x="1298" y="78"/>
                      <a:pt x="1277" y="78"/>
                    </a:cubicBez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5" name="Rectangle 230"/>
              <p:cNvSpPr>
                <a:spLocks noChangeArrowheads="1"/>
              </p:cNvSpPr>
              <p:nvPr/>
            </p:nvSpPr>
            <p:spPr bwMode="gray">
              <a:xfrm>
                <a:off x="6631343" y="5562758"/>
                <a:ext cx="1058170" cy="36384"/>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 name="Rectangle 231"/>
              <p:cNvSpPr>
                <a:spLocks noChangeArrowheads="1"/>
              </p:cNvSpPr>
              <p:nvPr/>
            </p:nvSpPr>
            <p:spPr bwMode="gray">
              <a:xfrm>
                <a:off x="6649535" y="5599142"/>
                <a:ext cx="779226" cy="1164289"/>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 name="Rectangle 232"/>
              <p:cNvSpPr>
                <a:spLocks noChangeArrowheads="1"/>
              </p:cNvSpPr>
              <p:nvPr/>
            </p:nvSpPr>
            <p:spPr bwMode="gray">
              <a:xfrm>
                <a:off x="6649535" y="5599142"/>
                <a:ext cx="779226" cy="1164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8" name="Freeform 233"/>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9" name="Freeform 234"/>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0" name="Rectangle 235"/>
              <p:cNvSpPr>
                <a:spLocks noChangeArrowheads="1"/>
              </p:cNvSpPr>
              <p:nvPr/>
            </p:nvSpPr>
            <p:spPr bwMode="gray">
              <a:xfrm>
                <a:off x="7428759" y="5599142"/>
                <a:ext cx="248624" cy="116428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1" name="Freeform 236"/>
              <p:cNvSpPr>
                <a:spLocks/>
              </p:cNvSpPr>
              <p:nvPr/>
            </p:nvSpPr>
            <p:spPr bwMode="gray">
              <a:xfrm>
                <a:off x="7428759" y="5723455"/>
                <a:ext cx="248624" cy="1039976"/>
              </a:xfrm>
              <a:custGeom>
                <a:avLst/>
                <a:gdLst>
                  <a:gd name="T0" fmla="*/ 0 w 82"/>
                  <a:gd name="T1" fmla="*/ 343 h 343"/>
                  <a:gd name="T2" fmla="*/ 82 w 82"/>
                  <a:gd name="T3" fmla="*/ 343 h 343"/>
                  <a:gd name="T4" fmla="*/ 82 w 82"/>
                  <a:gd name="T5" fmla="*/ 0 h 343"/>
                  <a:gd name="T6" fmla="*/ 0 w 82"/>
                  <a:gd name="T7" fmla="*/ 91 h 343"/>
                  <a:gd name="T8" fmla="*/ 0 w 82"/>
                  <a:gd name="T9" fmla="*/ 343 h 343"/>
                </a:gdLst>
                <a:ahLst/>
                <a:cxnLst>
                  <a:cxn ang="0">
                    <a:pos x="T0" y="T1"/>
                  </a:cxn>
                  <a:cxn ang="0">
                    <a:pos x="T2" y="T3"/>
                  </a:cxn>
                  <a:cxn ang="0">
                    <a:pos x="T4" y="T5"/>
                  </a:cxn>
                  <a:cxn ang="0">
                    <a:pos x="T6" y="T7"/>
                  </a:cxn>
                  <a:cxn ang="0">
                    <a:pos x="T8" y="T9"/>
                  </a:cxn>
                </a:cxnLst>
                <a:rect l="0" t="0" r="r" b="b"/>
                <a:pathLst>
                  <a:path w="82" h="343">
                    <a:moveTo>
                      <a:pt x="0" y="343"/>
                    </a:moveTo>
                    <a:lnTo>
                      <a:pt x="82" y="343"/>
                    </a:lnTo>
                    <a:lnTo>
                      <a:pt x="82" y="0"/>
                    </a:lnTo>
                    <a:lnTo>
                      <a:pt x="0" y="91"/>
                    </a:lnTo>
                    <a:lnTo>
                      <a:pt x="0" y="343"/>
                    </a:lnTo>
                    <a:close/>
                  </a:path>
                </a:pathLst>
              </a:custGeom>
              <a:solidFill>
                <a:srgbClr val="0013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2" name="Rectangle 237"/>
              <p:cNvSpPr>
                <a:spLocks noChangeArrowheads="1"/>
              </p:cNvSpPr>
              <p:nvPr/>
            </p:nvSpPr>
            <p:spPr bwMode="gray">
              <a:xfrm>
                <a:off x="6649535" y="5693135"/>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3" name="Rectangle 238"/>
              <p:cNvSpPr>
                <a:spLocks noChangeArrowheads="1"/>
              </p:cNvSpPr>
              <p:nvPr/>
            </p:nvSpPr>
            <p:spPr bwMode="gray">
              <a:xfrm>
                <a:off x="6649535" y="6014527"/>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4" name="Rectangle 239"/>
              <p:cNvSpPr>
                <a:spLocks noChangeArrowheads="1"/>
              </p:cNvSpPr>
              <p:nvPr/>
            </p:nvSpPr>
            <p:spPr bwMode="gray">
              <a:xfrm>
                <a:off x="6649535" y="6351079"/>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5" name="Freeform 240"/>
              <p:cNvSpPr>
                <a:spLocks/>
              </p:cNvSpPr>
              <p:nvPr/>
            </p:nvSpPr>
            <p:spPr bwMode="gray">
              <a:xfrm>
                <a:off x="6725334"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6" name="Freeform 241"/>
              <p:cNvSpPr>
                <a:spLocks/>
              </p:cNvSpPr>
              <p:nvPr/>
            </p:nvSpPr>
            <p:spPr bwMode="gray">
              <a:xfrm>
                <a:off x="6976991"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7" name="Freeform 242"/>
              <p:cNvSpPr>
                <a:spLocks/>
              </p:cNvSpPr>
              <p:nvPr/>
            </p:nvSpPr>
            <p:spPr bwMode="gray">
              <a:xfrm>
                <a:off x="7225615"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8" name="Freeform 243"/>
              <p:cNvSpPr>
                <a:spLocks/>
              </p:cNvSpPr>
              <p:nvPr/>
            </p:nvSpPr>
            <p:spPr bwMode="gray">
              <a:xfrm>
                <a:off x="6725334"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9" name="Freeform 244"/>
              <p:cNvSpPr>
                <a:spLocks/>
              </p:cNvSpPr>
              <p:nvPr/>
            </p:nvSpPr>
            <p:spPr bwMode="gray">
              <a:xfrm>
                <a:off x="6976991"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0" name="Freeform 245"/>
              <p:cNvSpPr>
                <a:spLocks/>
              </p:cNvSpPr>
              <p:nvPr/>
            </p:nvSpPr>
            <p:spPr bwMode="gray">
              <a:xfrm>
                <a:off x="7225615"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1" name="Rectangle 246"/>
              <p:cNvSpPr>
                <a:spLocks noChangeArrowheads="1"/>
              </p:cNvSpPr>
              <p:nvPr/>
            </p:nvSpPr>
            <p:spPr bwMode="gray">
              <a:xfrm>
                <a:off x="7443919" y="5562758"/>
                <a:ext cx="245593" cy="3638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2" name="Rectangle 247"/>
              <p:cNvSpPr>
                <a:spLocks noChangeArrowheads="1"/>
              </p:cNvSpPr>
              <p:nvPr/>
            </p:nvSpPr>
            <p:spPr bwMode="gray">
              <a:xfrm>
                <a:off x="7134655" y="6529968"/>
                <a:ext cx="124313" cy="23346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3" name="Rectangle 248"/>
              <p:cNvSpPr>
                <a:spLocks noChangeArrowheads="1"/>
              </p:cNvSpPr>
              <p:nvPr/>
            </p:nvSpPr>
            <p:spPr bwMode="gray">
              <a:xfrm>
                <a:off x="6855711" y="6608800"/>
                <a:ext cx="17888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4" name="Rectangle 249"/>
              <p:cNvSpPr>
                <a:spLocks noChangeArrowheads="1"/>
              </p:cNvSpPr>
              <p:nvPr/>
            </p:nvSpPr>
            <p:spPr bwMode="gray">
              <a:xfrm>
                <a:off x="6855711" y="6608800"/>
                <a:ext cx="17888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5" name="Rectangle 250"/>
              <p:cNvSpPr>
                <a:spLocks noChangeArrowheads="1"/>
              </p:cNvSpPr>
              <p:nvPr/>
            </p:nvSpPr>
            <p:spPr bwMode="gray">
              <a:xfrm>
                <a:off x="6719270" y="6608800"/>
                <a:ext cx="14856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6" name="Rectangle 251"/>
              <p:cNvSpPr>
                <a:spLocks noChangeArrowheads="1"/>
              </p:cNvSpPr>
              <p:nvPr/>
            </p:nvSpPr>
            <p:spPr bwMode="gray">
              <a:xfrm>
                <a:off x="6719270" y="6608800"/>
                <a:ext cx="14856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7" name="Freeform 252"/>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8" name="Freeform 253"/>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9" name="Rectangle 254"/>
              <p:cNvSpPr>
                <a:spLocks noChangeArrowheads="1"/>
              </p:cNvSpPr>
              <p:nvPr/>
            </p:nvSpPr>
            <p:spPr bwMode="gray">
              <a:xfrm>
                <a:off x="6970927"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0" name="Rectangle 255"/>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1" name="Rectangle 256"/>
              <p:cNvSpPr>
                <a:spLocks noChangeArrowheads="1"/>
              </p:cNvSpPr>
              <p:nvPr/>
            </p:nvSpPr>
            <p:spPr bwMode="gray">
              <a:xfrm>
                <a:off x="6843583"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2" name="Rectangle 257"/>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3" name="Rectangle 258"/>
              <p:cNvSpPr>
                <a:spLocks noChangeArrowheads="1"/>
              </p:cNvSpPr>
              <p:nvPr/>
            </p:nvSpPr>
            <p:spPr bwMode="gray">
              <a:xfrm>
                <a:off x="6719270" y="6572416"/>
                <a:ext cx="48512"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4" name="Rectangle 259"/>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5" name="Rectangle 260"/>
              <p:cNvSpPr>
                <a:spLocks noChangeArrowheads="1"/>
              </p:cNvSpPr>
              <p:nvPr/>
            </p:nvSpPr>
            <p:spPr bwMode="gray">
              <a:xfrm>
                <a:off x="6588895" y="6572416"/>
                <a:ext cx="54576"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6" name="Rectangle 261"/>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7" name="Freeform 262"/>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8" name="Freeform 263"/>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9" name="Freeform 264"/>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0" name="Freeform 265"/>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1" name="Freeform 266"/>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2" name="Freeform 267"/>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3" name="Freeform 268"/>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4" name="Freeform 269"/>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5" name="Rectangle 270"/>
              <p:cNvSpPr>
                <a:spLocks noChangeArrowheads="1"/>
              </p:cNvSpPr>
              <p:nvPr/>
            </p:nvSpPr>
            <p:spPr bwMode="gray">
              <a:xfrm>
                <a:off x="8262560" y="4701669"/>
                <a:ext cx="397193" cy="2061762"/>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6" name="Freeform 271"/>
              <p:cNvSpPr>
                <a:spLocks/>
              </p:cNvSpPr>
              <p:nvPr/>
            </p:nvSpPr>
            <p:spPr bwMode="gray">
              <a:xfrm>
                <a:off x="7571264" y="4701669"/>
                <a:ext cx="691296" cy="2061762"/>
              </a:xfrm>
              <a:custGeom>
                <a:avLst/>
                <a:gdLst>
                  <a:gd name="T0" fmla="*/ 228 w 228"/>
                  <a:gd name="T1" fmla="*/ 651 h 680"/>
                  <a:gd name="T2" fmla="*/ 228 w 228"/>
                  <a:gd name="T3" fmla="*/ 0 h 680"/>
                  <a:gd name="T4" fmla="*/ 0 w 228"/>
                  <a:gd name="T5" fmla="*/ 0 h 680"/>
                  <a:gd name="T6" fmla="*/ 0 w 228"/>
                  <a:gd name="T7" fmla="*/ 651 h 680"/>
                  <a:gd name="T8" fmla="*/ 0 w 228"/>
                  <a:gd name="T9" fmla="*/ 658 h 680"/>
                  <a:gd name="T10" fmla="*/ 0 w 228"/>
                  <a:gd name="T11" fmla="*/ 680 h 680"/>
                  <a:gd name="T12" fmla="*/ 228 w 228"/>
                  <a:gd name="T13" fmla="*/ 680 h 680"/>
                  <a:gd name="T14" fmla="*/ 228 w 228"/>
                  <a:gd name="T15" fmla="*/ 651 h 680"/>
                  <a:gd name="T16" fmla="*/ 228 w 228"/>
                  <a:gd name="T17" fmla="*/ 651 h 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680">
                    <a:moveTo>
                      <a:pt x="228" y="651"/>
                    </a:moveTo>
                    <a:lnTo>
                      <a:pt x="228" y="0"/>
                    </a:lnTo>
                    <a:lnTo>
                      <a:pt x="0" y="0"/>
                    </a:lnTo>
                    <a:lnTo>
                      <a:pt x="0" y="651"/>
                    </a:lnTo>
                    <a:lnTo>
                      <a:pt x="0" y="658"/>
                    </a:lnTo>
                    <a:lnTo>
                      <a:pt x="0" y="680"/>
                    </a:lnTo>
                    <a:lnTo>
                      <a:pt x="228" y="680"/>
                    </a:lnTo>
                    <a:lnTo>
                      <a:pt x="228" y="651"/>
                    </a:lnTo>
                    <a:lnTo>
                      <a:pt x="228" y="651"/>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7" name="Rectangle 272"/>
              <p:cNvSpPr>
                <a:spLocks noChangeArrowheads="1"/>
              </p:cNvSpPr>
              <p:nvPr/>
            </p:nvSpPr>
            <p:spPr bwMode="gray">
              <a:xfrm>
                <a:off x="7941168" y="5332326"/>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8" name="Rectangle 273"/>
              <p:cNvSpPr>
                <a:spLocks noChangeArrowheads="1"/>
              </p:cNvSpPr>
              <p:nvPr/>
            </p:nvSpPr>
            <p:spPr bwMode="gray">
              <a:xfrm>
                <a:off x="7795632"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9" name="Rectangle 274"/>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0" name="Rectangle 275"/>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1" name="Freeform 276"/>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2" name="Freeform 277"/>
              <p:cNvSpPr>
                <a:spLocks/>
              </p:cNvSpPr>
              <p:nvPr/>
            </p:nvSpPr>
            <p:spPr bwMode="gray">
              <a:xfrm>
                <a:off x="8292880" y="4471237"/>
                <a:ext cx="269849" cy="230432"/>
              </a:xfrm>
              <a:custGeom>
                <a:avLst/>
                <a:gdLst>
                  <a:gd name="T0" fmla="*/ 0 w 89"/>
                  <a:gd name="T1" fmla="*/ 0 h 76"/>
                  <a:gd name="T2" fmla="*/ 42 w 89"/>
                  <a:gd name="T3" fmla="*/ 0 h 76"/>
                  <a:gd name="T4" fmla="*/ 89 w 89"/>
                  <a:gd name="T5" fmla="*/ 76 h 76"/>
                  <a:gd name="T6" fmla="*/ 0 w 89"/>
                  <a:gd name="T7" fmla="*/ 76 h 76"/>
                  <a:gd name="T8" fmla="*/ 0 w 89"/>
                  <a:gd name="T9" fmla="*/ 0 h 76"/>
                </a:gdLst>
                <a:ahLst/>
                <a:cxnLst>
                  <a:cxn ang="0">
                    <a:pos x="T0" y="T1"/>
                  </a:cxn>
                  <a:cxn ang="0">
                    <a:pos x="T2" y="T3"/>
                  </a:cxn>
                  <a:cxn ang="0">
                    <a:pos x="T4" y="T5"/>
                  </a:cxn>
                  <a:cxn ang="0">
                    <a:pos x="T6" y="T7"/>
                  </a:cxn>
                  <a:cxn ang="0">
                    <a:pos x="T8" y="T9"/>
                  </a:cxn>
                </a:cxnLst>
                <a:rect l="0" t="0" r="r" b="b"/>
                <a:pathLst>
                  <a:path w="89" h="76">
                    <a:moveTo>
                      <a:pt x="0" y="0"/>
                    </a:moveTo>
                    <a:lnTo>
                      <a:pt x="42" y="0"/>
                    </a:lnTo>
                    <a:lnTo>
                      <a:pt x="89" y="76"/>
                    </a:lnTo>
                    <a:lnTo>
                      <a:pt x="0" y="76"/>
                    </a:ln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3" name="Freeform 278"/>
              <p:cNvSpPr>
                <a:spLocks/>
              </p:cNvSpPr>
              <p:nvPr/>
            </p:nvSpPr>
            <p:spPr bwMode="gray">
              <a:xfrm>
                <a:off x="7522752" y="4701669"/>
                <a:ext cx="761033" cy="127344"/>
              </a:xfrm>
              <a:custGeom>
                <a:avLst/>
                <a:gdLst>
                  <a:gd name="T0" fmla="*/ 285 w 285"/>
                  <a:gd name="T1" fmla="*/ 0 h 48"/>
                  <a:gd name="T2" fmla="*/ 15 w 285"/>
                  <a:gd name="T3" fmla="*/ 0 h 48"/>
                  <a:gd name="T4" fmla="*/ 0 w 285"/>
                  <a:gd name="T5" fmla="*/ 15 h 48"/>
                  <a:gd name="T6" fmla="*/ 0 w 285"/>
                  <a:gd name="T7" fmla="*/ 33 h 48"/>
                  <a:gd name="T8" fmla="*/ 15 w 285"/>
                  <a:gd name="T9" fmla="*/ 48 h 48"/>
                  <a:gd name="T10" fmla="*/ 285 w 285"/>
                  <a:gd name="T11" fmla="*/ 48 h 48"/>
                  <a:gd name="T12" fmla="*/ 285 w 285"/>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85" h="48">
                    <a:moveTo>
                      <a:pt x="285" y="0"/>
                    </a:moveTo>
                    <a:cubicBezTo>
                      <a:pt x="15" y="0"/>
                      <a:pt x="15" y="0"/>
                      <a:pt x="15" y="0"/>
                    </a:cubicBezTo>
                    <a:cubicBezTo>
                      <a:pt x="7" y="0"/>
                      <a:pt x="0" y="6"/>
                      <a:pt x="0" y="15"/>
                    </a:cubicBezTo>
                    <a:cubicBezTo>
                      <a:pt x="0" y="33"/>
                      <a:pt x="0" y="33"/>
                      <a:pt x="0" y="33"/>
                    </a:cubicBezTo>
                    <a:cubicBezTo>
                      <a:pt x="0" y="41"/>
                      <a:pt x="7" y="48"/>
                      <a:pt x="15" y="48"/>
                    </a:cubicBezTo>
                    <a:cubicBezTo>
                      <a:pt x="285" y="48"/>
                      <a:pt x="285" y="48"/>
                      <a:pt x="285" y="48"/>
                    </a:cubicBezTo>
                    <a:lnTo>
                      <a:pt x="28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4" name="Freeform 279"/>
              <p:cNvSpPr>
                <a:spLocks/>
              </p:cNvSpPr>
              <p:nvPr/>
            </p:nvSpPr>
            <p:spPr bwMode="gray">
              <a:xfrm>
                <a:off x="8283783" y="4701669"/>
                <a:ext cx="418416" cy="127344"/>
              </a:xfrm>
              <a:custGeom>
                <a:avLst/>
                <a:gdLst>
                  <a:gd name="T0" fmla="*/ 142 w 157"/>
                  <a:gd name="T1" fmla="*/ 0 h 48"/>
                  <a:gd name="T2" fmla="*/ 0 w 157"/>
                  <a:gd name="T3" fmla="*/ 0 h 48"/>
                  <a:gd name="T4" fmla="*/ 0 w 157"/>
                  <a:gd name="T5" fmla="*/ 48 h 48"/>
                  <a:gd name="T6" fmla="*/ 142 w 157"/>
                  <a:gd name="T7" fmla="*/ 48 h 48"/>
                  <a:gd name="T8" fmla="*/ 157 w 157"/>
                  <a:gd name="T9" fmla="*/ 33 h 48"/>
                  <a:gd name="T10" fmla="*/ 157 w 157"/>
                  <a:gd name="T11" fmla="*/ 15 h 48"/>
                  <a:gd name="T12" fmla="*/ 142 w 157"/>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157" h="48">
                    <a:moveTo>
                      <a:pt x="142" y="0"/>
                    </a:moveTo>
                    <a:cubicBezTo>
                      <a:pt x="0" y="0"/>
                      <a:pt x="0" y="0"/>
                      <a:pt x="0" y="0"/>
                    </a:cubicBezTo>
                    <a:cubicBezTo>
                      <a:pt x="0" y="48"/>
                      <a:pt x="0" y="48"/>
                      <a:pt x="0" y="48"/>
                    </a:cubicBezTo>
                    <a:cubicBezTo>
                      <a:pt x="142" y="48"/>
                      <a:pt x="142" y="48"/>
                      <a:pt x="142" y="48"/>
                    </a:cubicBezTo>
                    <a:cubicBezTo>
                      <a:pt x="151" y="48"/>
                      <a:pt x="157" y="41"/>
                      <a:pt x="157" y="33"/>
                    </a:cubicBezTo>
                    <a:cubicBezTo>
                      <a:pt x="157" y="15"/>
                      <a:pt x="157" y="15"/>
                      <a:pt x="157" y="15"/>
                    </a:cubicBezTo>
                    <a:cubicBezTo>
                      <a:pt x="157" y="6"/>
                      <a:pt x="151" y="0"/>
                      <a:pt x="142"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5" name="Freeform 280"/>
              <p:cNvSpPr>
                <a:spLocks/>
              </p:cNvSpPr>
              <p:nvPr/>
            </p:nvSpPr>
            <p:spPr bwMode="gray">
              <a:xfrm>
                <a:off x="7650096"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6" name="Freeform 281"/>
              <p:cNvSpPr>
                <a:spLocks/>
              </p:cNvSpPr>
              <p:nvPr/>
            </p:nvSpPr>
            <p:spPr bwMode="gray">
              <a:xfrm>
                <a:off x="7795632"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7" name="Freeform 282"/>
              <p:cNvSpPr>
                <a:spLocks/>
              </p:cNvSpPr>
              <p:nvPr/>
            </p:nvSpPr>
            <p:spPr bwMode="gray">
              <a:xfrm>
                <a:off x="7941168" y="4829013"/>
                <a:ext cx="100057"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8" name="Freeform 283"/>
              <p:cNvSpPr>
                <a:spLocks/>
              </p:cNvSpPr>
              <p:nvPr/>
            </p:nvSpPr>
            <p:spPr bwMode="gray">
              <a:xfrm>
                <a:off x="8089735"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9" name="Rectangle 284"/>
              <p:cNvSpPr>
                <a:spLocks noChangeArrowheads="1"/>
              </p:cNvSpPr>
              <p:nvPr/>
            </p:nvSpPr>
            <p:spPr bwMode="gray">
              <a:xfrm>
                <a:off x="7795632"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0" name="Rectangle 285"/>
              <p:cNvSpPr>
                <a:spLocks noChangeArrowheads="1"/>
              </p:cNvSpPr>
              <p:nvPr/>
            </p:nvSpPr>
            <p:spPr bwMode="gray">
              <a:xfrm>
                <a:off x="7941168" y="5502118"/>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1" name="Rectangle 286"/>
              <p:cNvSpPr>
                <a:spLocks noChangeArrowheads="1"/>
              </p:cNvSpPr>
              <p:nvPr/>
            </p:nvSpPr>
            <p:spPr bwMode="gray">
              <a:xfrm>
                <a:off x="8089735"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2" name="Rectangle 287"/>
              <p:cNvSpPr>
                <a:spLocks noChangeArrowheads="1"/>
              </p:cNvSpPr>
              <p:nvPr/>
            </p:nvSpPr>
            <p:spPr bwMode="gray">
              <a:xfrm>
                <a:off x="8089735"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3" name="Rectangle 288"/>
              <p:cNvSpPr>
                <a:spLocks noChangeArrowheads="1"/>
              </p:cNvSpPr>
              <p:nvPr/>
            </p:nvSpPr>
            <p:spPr bwMode="gray">
              <a:xfrm>
                <a:off x="7795632"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4" name="Rectangle 289"/>
              <p:cNvSpPr>
                <a:spLocks noChangeArrowheads="1"/>
              </p:cNvSpPr>
              <p:nvPr/>
            </p:nvSpPr>
            <p:spPr bwMode="gray">
              <a:xfrm>
                <a:off x="7941168" y="5668879"/>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5" name="Rectangle 290"/>
              <p:cNvSpPr>
                <a:spLocks noChangeArrowheads="1"/>
              </p:cNvSpPr>
              <p:nvPr/>
            </p:nvSpPr>
            <p:spPr bwMode="gray">
              <a:xfrm>
                <a:off x="8089735"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6" name="Rectangle 291"/>
              <p:cNvSpPr>
                <a:spLocks noChangeArrowheads="1"/>
              </p:cNvSpPr>
              <p:nvPr/>
            </p:nvSpPr>
            <p:spPr bwMode="gray">
              <a:xfrm>
                <a:off x="8089735" y="5668879"/>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7" name="Rectangle 292"/>
              <p:cNvSpPr>
                <a:spLocks noChangeArrowheads="1"/>
              </p:cNvSpPr>
              <p:nvPr/>
            </p:nvSpPr>
            <p:spPr bwMode="gray">
              <a:xfrm>
                <a:off x="7795632"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8" name="Rectangle 293"/>
              <p:cNvSpPr>
                <a:spLocks noChangeArrowheads="1"/>
              </p:cNvSpPr>
              <p:nvPr/>
            </p:nvSpPr>
            <p:spPr bwMode="gray">
              <a:xfrm>
                <a:off x="7941168" y="5838671"/>
                <a:ext cx="100057"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9" name="Rectangle 294"/>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0" name="Rectangle 295"/>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1" name="Rectangle 296"/>
              <p:cNvSpPr>
                <a:spLocks noChangeArrowheads="1"/>
              </p:cNvSpPr>
              <p:nvPr/>
            </p:nvSpPr>
            <p:spPr bwMode="gray">
              <a:xfrm>
                <a:off x="7795632"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2" name="Rectangle 297"/>
              <p:cNvSpPr>
                <a:spLocks noChangeArrowheads="1"/>
              </p:cNvSpPr>
              <p:nvPr/>
            </p:nvSpPr>
            <p:spPr bwMode="gray">
              <a:xfrm>
                <a:off x="7941168" y="6008463"/>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3" name="Rectangle 298"/>
              <p:cNvSpPr>
                <a:spLocks noChangeArrowheads="1"/>
              </p:cNvSpPr>
              <p:nvPr/>
            </p:nvSpPr>
            <p:spPr bwMode="gray">
              <a:xfrm>
                <a:off x="8089735"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4" name="Rectangle 299"/>
              <p:cNvSpPr>
                <a:spLocks noChangeArrowheads="1"/>
              </p:cNvSpPr>
              <p:nvPr/>
            </p:nvSpPr>
            <p:spPr bwMode="gray">
              <a:xfrm>
                <a:off x="8089735" y="6008463"/>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5" name="Rectangle 300"/>
              <p:cNvSpPr>
                <a:spLocks noChangeArrowheads="1"/>
              </p:cNvSpPr>
              <p:nvPr/>
            </p:nvSpPr>
            <p:spPr bwMode="gray">
              <a:xfrm>
                <a:off x="7795632"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6" name="Rectangle 301"/>
              <p:cNvSpPr>
                <a:spLocks noChangeArrowheads="1"/>
              </p:cNvSpPr>
              <p:nvPr/>
            </p:nvSpPr>
            <p:spPr bwMode="gray">
              <a:xfrm>
                <a:off x="7941168" y="6175222"/>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7" name="Rectangle 302"/>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8" name="Rectangle 303"/>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9" name="Rectangle 304"/>
              <p:cNvSpPr>
                <a:spLocks noChangeArrowheads="1"/>
              </p:cNvSpPr>
              <p:nvPr/>
            </p:nvSpPr>
            <p:spPr bwMode="gray">
              <a:xfrm>
                <a:off x="7650096" y="5332326"/>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0" name="Rectangle 305"/>
              <p:cNvSpPr>
                <a:spLocks noChangeArrowheads="1"/>
              </p:cNvSpPr>
              <p:nvPr/>
            </p:nvSpPr>
            <p:spPr bwMode="gray">
              <a:xfrm>
                <a:off x="7650096"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1" name="Rectangle 306"/>
              <p:cNvSpPr>
                <a:spLocks noChangeArrowheads="1"/>
              </p:cNvSpPr>
              <p:nvPr/>
            </p:nvSpPr>
            <p:spPr bwMode="gray">
              <a:xfrm>
                <a:off x="7650096"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2" name="Rectangle 307"/>
              <p:cNvSpPr>
                <a:spLocks noChangeArrowheads="1"/>
              </p:cNvSpPr>
              <p:nvPr/>
            </p:nvSpPr>
            <p:spPr bwMode="gray">
              <a:xfrm>
                <a:off x="7650096"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3" name="Rectangle 308"/>
              <p:cNvSpPr>
                <a:spLocks noChangeArrowheads="1"/>
              </p:cNvSpPr>
              <p:nvPr/>
            </p:nvSpPr>
            <p:spPr bwMode="gray">
              <a:xfrm>
                <a:off x="7650096"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4" name="Rectangle 309"/>
              <p:cNvSpPr>
                <a:spLocks noChangeArrowheads="1"/>
              </p:cNvSpPr>
              <p:nvPr/>
            </p:nvSpPr>
            <p:spPr bwMode="gray">
              <a:xfrm>
                <a:off x="7650096"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5" name="Rectangle 310"/>
              <p:cNvSpPr>
                <a:spLocks noChangeArrowheads="1"/>
              </p:cNvSpPr>
              <p:nvPr/>
            </p:nvSpPr>
            <p:spPr bwMode="gray">
              <a:xfrm>
                <a:off x="7650096"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6" name="Rectangle 311"/>
              <p:cNvSpPr>
                <a:spLocks noChangeArrowheads="1"/>
              </p:cNvSpPr>
              <p:nvPr/>
            </p:nvSpPr>
            <p:spPr bwMode="gray">
              <a:xfrm>
                <a:off x="8089735"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7" name="Rectangle 312"/>
              <p:cNvSpPr>
                <a:spLocks noChangeArrowheads="1"/>
              </p:cNvSpPr>
              <p:nvPr/>
            </p:nvSpPr>
            <p:spPr bwMode="gray">
              <a:xfrm>
                <a:off x="7795632" y="6341983"/>
                <a:ext cx="245593"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8" name="Freeform 313"/>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9" name="Rectangle 314"/>
              <p:cNvSpPr>
                <a:spLocks noChangeArrowheads="1"/>
              </p:cNvSpPr>
              <p:nvPr/>
            </p:nvSpPr>
            <p:spPr bwMode="gray">
              <a:xfrm>
                <a:off x="9323761" y="6041814"/>
                <a:ext cx="397193" cy="72161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0" name="Rectangle 315"/>
              <p:cNvSpPr>
                <a:spLocks noChangeArrowheads="1"/>
              </p:cNvSpPr>
              <p:nvPr/>
            </p:nvSpPr>
            <p:spPr bwMode="gray">
              <a:xfrm>
                <a:off x="8632464" y="6041814"/>
                <a:ext cx="691296" cy="721617"/>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1" name="Rectangle 316"/>
              <p:cNvSpPr>
                <a:spLocks noChangeArrowheads="1"/>
              </p:cNvSpPr>
              <p:nvPr/>
            </p:nvSpPr>
            <p:spPr bwMode="gray">
              <a:xfrm>
                <a:off x="9002369"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2" name="Rectangle 317"/>
              <p:cNvSpPr>
                <a:spLocks noChangeArrowheads="1"/>
              </p:cNvSpPr>
              <p:nvPr/>
            </p:nvSpPr>
            <p:spPr bwMode="gray">
              <a:xfrm>
                <a:off x="8856832"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3" name="Rectangle 318"/>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4" name="Rectangle 319"/>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5" name="Freeform 320"/>
              <p:cNvSpPr>
                <a:spLocks/>
              </p:cNvSpPr>
              <p:nvPr/>
            </p:nvSpPr>
            <p:spPr bwMode="gray">
              <a:xfrm>
                <a:off x="8586983" y="6041814"/>
                <a:ext cx="770129" cy="87927"/>
              </a:xfrm>
              <a:custGeom>
                <a:avLst/>
                <a:gdLst>
                  <a:gd name="T0" fmla="*/ 0 w 290"/>
                  <a:gd name="T1" fmla="*/ 0 h 33"/>
                  <a:gd name="T2" fmla="*/ 0 w 290"/>
                  <a:gd name="T3" fmla="*/ 18 h 33"/>
                  <a:gd name="T4" fmla="*/ 15 w 290"/>
                  <a:gd name="T5" fmla="*/ 33 h 33"/>
                  <a:gd name="T6" fmla="*/ 280 w 290"/>
                  <a:gd name="T7" fmla="*/ 33 h 33"/>
                  <a:gd name="T8" fmla="*/ 290 w 290"/>
                  <a:gd name="T9" fmla="*/ 23 h 33"/>
                  <a:gd name="T10" fmla="*/ 290 w 290"/>
                  <a:gd name="T11" fmla="*/ 0 h 33"/>
                  <a:gd name="T12" fmla="*/ 0 w 29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290" h="33">
                    <a:moveTo>
                      <a:pt x="0" y="0"/>
                    </a:moveTo>
                    <a:cubicBezTo>
                      <a:pt x="0" y="18"/>
                      <a:pt x="0" y="18"/>
                      <a:pt x="0" y="18"/>
                    </a:cubicBezTo>
                    <a:cubicBezTo>
                      <a:pt x="0" y="26"/>
                      <a:pt x="7" y="33"/>
                      <a:pt x="15" y="33"/>
                    </a:cubicBezTo>
                    <a:cubicBezTo>
                      <a:pt x="280" y="33"/>
                      <a:pt x="280" y="33"/>
                      <a:pt x="280" y="33"/>
                    </a:cubicBezTo>
                    <a:cubicBezTo>
                      <a:pt x="285" y="33"/>
                      <a:pt x="290" y="28"/>
                      <a:pt x="290" y="23"/>
                    </a:cubicBezTo>
                    <a:cubicBezTo>
                      <a:pt x="290" y="0"/>
                      <a:pt x="290" y="0"/>
                      <a:pt x="290" y="0"/>
                    </a:cubicBezTo>
                    <a:lnTo>
                      <a:pt x="0"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6" name="Freeform 321"/>
              <p:cNvSpPr>
                <a:spLocks/>
              </p:cNvSpPr>
              <p:nvPr/>
            </p:nvSpPr>
            <p:spPr bwMode="gray">
              <a:xfrm>
                <a:off x="9414721" y="6041814"/>
                <a:ext cx="351712" cy="87927"/>
              </a:xfrm>
              <a:custGeom>
                <a:avLst/>
                <a:gdLst>
                  <a:gd name="T0" fmla="*/ 0 w 133"/>
                  <a:gd name="T1" fmla="*/ 0 h 33"/>
                  <a:gd name="T2" fmla="*/ 0 w 133"/>
                  <a:gd name="T3" fmla="*/ 33 h 33"/>
                  <a:gd name="T4" fmla="*/ 117 w 133"/>
                  <a:gd name="T5" fmla="*/ 33 h 33"/>
                  <a:gd name="T6" fmla="*/ 133 w 133"/>
                  <a:gd name="T7" fmla="*/ 18 h 33"/>
                  <a:gd name="T8" fmla="*/ 133 w 133"/>
                  <a:gd name="T9" fmla="*/ 0 h 33"/>
                  <a:gd name="T10" fmla="*/ 0 w 133"/>
                  <a:gd name="T11" fmla="*/ 0 h 33"/>
                </a:gdLst>
                <a:ahLst/>
                <a:cxnLst>
                  <a:cxn ang="0">
                    <a:pos x="T0" y="T1"/>
                  </a:cxn>
                  <a:cxn ang="0">
                    <a:pos x="T2" y="T3"/>
                  </a:cxn>
                  <a:cxn ang="0">
                    <a:pos x="T4" y="T5"/>
                  </a:cxn>
                  <a:cxn ang="0">
                    <a:pos x="T6" y="T7"/>
                  </a:cxn>
                  <a:cxn ang="0">
                    <a:pos x="T8" y="T9"/>
                  </a:cxn>
                  <a:cxn ang="0">
                    <a:pos x="T10" y="T11"/>
                  </a:cxn>
                </a:cxnLst>
                <a:rect l="0" t="0" r="r" b="b"/>
                <a:pathLst>
                  <a:path w="133" h="33">
                    <a:moveTo>
                      <a:pt x="0" y="0"/>
                    </a:moveTo>
                    <a:cubicBezTo>
                      <a:pt x="0" y="33"/>
                      <a:pt x="0" y="33"/>
                      <a:pt x="0" y="33"/>
                    </a:cubicBezTo>
                    <a:cubicBezTo>
                      <a:pt x="117" y="33"/>
                      <a:pt x="117" y="33"/>
                      <a:pt x="117" y="33"/>
                    </a:cubicBezTo>
                    <a:cubicBezTo>
                      <a:pt x="126" y="33"/>
                      <a:pt x="133" y="26"/>
                      <a:pt x="133" y="18"/>
                    </a:cubicBezTo>
                    <a:cubicBezTo>
                      <a:pt x="133" y="0"/>
                      <a:pt x="133" y="0"/>
                      <a:pt x="133" y="0"/>
                    </a:cubicBez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7" name="Rectangle 322"/>
              <p:cNvSpPr>
                <a:spLocks noChangeArrowheads="1"/>
              </p:cNvSpPr>
              <p:nvPr/>
            </p:nvSpPr>
            <p:spPr bwMode="gray">
              <a:xfrm>
                <a:off x="8856832"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8" name="Rectangle 323"/>
              <p:cNvSpPr>
                <a:spLocks noChangeArrowheads="1"/>
              </p:cNvSpPr>
              <p:nvPr/>
            </p:nvSpPr>
            <p:spPr bwMode="gray">
              <a:xfrm>
                <a:off x="9002369"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9" name="Rectangle 324"/>
              <p:cNvSpPr>
                <a:spLocks noChangeArrowheads="1"/>
              </p:cNvSpPr>
              <p:nvPr/>
            </p:nvSpPr>
            <p:spPr bwMode="gray">
              <a:xfrm>
                <a:off x="871129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0" name="Rectangle 325"/>
              <p:cNvSpPr>
                <a:spLocks noChangeArrowheads="1"/>
              </p:cNvSpPr>
              <p:nvPr/>
            </p:nvSpPr>
            <p:spPr bwMode="gray">
              <a:xfrm>
                <a:off x="8893217" y="6526935"/>
                <a:ext cx="172825" cy="236496"/>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1" name="Rectangle 326"/>
              <p:cNvSpPr>
                <a:spLocks noChangeArrowheads="1"/>
              </p:cNvSpPr>
              <p:nvPr/>
            </p:nvSpPr>
            <p:spPr bwMode="gray">
              <a:xfrm>
                <a:off x="915093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2" name="Rectangle 327"/>
              <p:cNvSpPr>
                <a:spLocks noChangeArrowheads="1"/>
              </p:cNvSpPr>
              <p:nvPr/>
            </p:nvSpPr>
            <p:spPr bwMode="gray">
              <a:xfrm>
                <a:off x="871129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3" name="Freeform 328"/>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4" name="Freeform 329"/>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5" name="Freeform 330"/>
              <p:cNvSpPr>
                <a:spLocks/>
              </p:cNvSpPr>
              <p:nvPr/>
            </p:nvSpPr>
            <p:spPr bwMode="gray">
              <a:xfrm>
                <a:off x="9381368" y="5865958"/>
                <a:ext cx="385065" cy="175856"/>
              </a:xfrm>
              <a:custGeom>
                <a:avLst/>
                <a:gdLst>
                  <a:gd name="T0" fmla="*/ 0 w 127"/>
                  <a:gd name="T1" fmla="*/ 58 h 58"/>
                  <a:gd name="T2" fmla="*/ 0 w 127"/>
                  <a:gd name="T3" fmla="*/ 0 h 58"/>
                  <a:gd name="T4" fmla="*/ 67 w 127"/>
                  <a:gd name="T5" fmla="*/ 0 h 58"/>
                  <a:gd name="T6" fmla="*/ 127 w 127"/>
                  <a:gd name="T7" fmla="*/ 58 h 58"/>
                  <a:gd name="T8" fmla="*/ 0 w 127"/>
                  <a:gd name="T9" fmla="*/ 58 h 58"/>
                </a:gdLst>
                <a:ahLst/>
                <a:cxnLst>
                  <a:cxn ang="0">
                    <a:pos x="T0" y="T1"/>
                  </a:cxn>
                  <a:cxn ang="0">
                    <a:pos x="T2" y="T3"/>
                  </a:cxn>
                  <a:cxn ang="0">
                    <a:pos x="T4" y="T5"/>
                  </a:cxn>
                  <a:cxn ang="0">
                    <a:pos x="T6" y="T7"/>
                  </a:cxn>
                  <a:cxn ang="0">
                    <a:pos x="T8" y="T9"/>
                  </a:cxn>
                </a:cxnLst>
                <a:rect l="0" t="0" r="r" b="b"/>
                <a:pathLst>
                  <a:path w="127" h="58">
                    <a:moveTo>
                      <a:pt x="0" y="58"/>
                    </a:moveTo>
                    <a:lnTo>
                      <a:pt x="0" y="0"/>
                    </a:lnTo>
                    <a:lnTo>
                      <a:pt x="67" y="0"/>
                    </a:lnTo>
                    <a:lnTo>
                      <a:pt x="127" y="58"/>
                    </a:lnTo>
                    <a:lnTo>
                      <a:pt x="0" y="58"/>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6" name="Freeform 331"/>
              <p:cNvSpPr>
                <a:spLocks/>
              </p:cNvSpPr>
              <p:nvPr/>
            </p:nvSpPr>
            <p:spPr bwMode="gray">
              <a:xfrm>
                <a:off x="9381368" y="5865958"/>
                <a:ext cx="385065" cy="175856"/>
              </a:xfrm>
              <a:custGeom>
                <a:avLst/>
                <a:gdLst>
                  <a:gd name="T0" fmla="*/ 67 w 127"/>
                  <a:gd name="T1" fmla="*/ 0 h 58"/>
                  <a:gd name="T2" fmla="*/ 0 w 127"/>
                  <a:gd name="T3" fmla="*/ 0 h 58"/>
                  <a:gd name="T4" fmla="*/ 0 w 127"/>
                  <a:gd name="T5" fmla="*/ 58 h 58"/>
                  <a:gd name="T6" fmla="*/ 127 w 127"/>
                  <a:gd name="T7" fmla="*/ 58 h 58"/>
                  <a:gd name="T8" fmla="*/ 67 w 127"/>
                  <a:gd name="T9" fmla="*/ 0 h 58"/>
                </a:gdLst>
                <a:ahLst/>
                <a:cxnLst>
                  <a:cxn ang="0">
                    <a:pos x="T0" y="T1"/>
                  </a:cxn>
                  <a:cxn ang="0">
                    <a:pos x="T2" y="T3"/>
                  </a:cxn>
                  <a:cxn ang="0">
                    <a:pos x="T4" y="T5"/>
                  </a:cxn>
                  <a:cxn ang="0">
                    <a:pos x="T6" y="T7"/>
                  </a:cxn>
                  <a:cxn ang="0">
                    <a:pos x="T8" y="T9"/>
                  </a:cxn>
                </a:cxnLst>
                <a:rect l="0" t="0" r="r" b="b"/>
                <a:pathLst>
                  <a:path w="127" h="58">
                    <a:moveTo>
                      <a:pt x="67" y="0"/>
                    </a:moveTo>
                    <a:lnTo>
                      <a:pt x="0" y="0"/>
                    </a:lnTo>
                    <a:lnTo>
                      <a:pt x="0" y="58"/>
                    </a:lnTo>
                    <a:lnTo>
                      <a:pt x="127" y="58"/>
                    </a:lnTo>
                    <a:lnTo>
                      <a:pt x="67" y="0"/>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7" name="Rectangle 332"/>
              <p:cNvSpPr>
                <a:spLocks noChangeArrowheads="1"/>
              </p:cNvSpPr>
              <p:nvPr/>
            </p:nvSpPr>
            <p:spPr bwMode="gray">
              <a:xfrm>
                <a:off x="8365648" y="5365679"/>
                <a:ext cx="209209" cy="436608"/>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8" name="Rectangle 333"/>
              <p:cNvSpPr>
                <a:spLocks noChangeArrowheads="1"/>
              </p:cNvSpPr>
              <p:nvPr/>
            </p:nvSpPr>
            <p:spPr bwMode="gray">
              <a:xfrm>
                <a:off x="10703321" y="3895156"/>
                <a:ext cx="3033" cy="303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9" name="Freeform 334"/>
              <p:cNvSpPr>
                <a:spLocks/>
              </p:cNvSpPr>
              <p:nvPr/>
            </p:nvSpPr>
            <p:spPr bwMode="gray">
              <a:xfrm>
                <a:off x="8911409" y="4216549"/>
                <a:ext cx="1570577" cy="1394721"/>
              </a:xfrm>
              <a:custGeom>
                <a:avLst/>
                <a:gdLst>
                  <a:gd name="T0" fmla="*/ 162 w 590"/>
                  <a:gd name="T1" fmla="*/ 526 h 526"/>
                  <a:gd name="T2" fmla="*/ 0 w 590"/>
                  <a:gd name="T3" fmla="*/ 526 h 526"/>
                  <a:gd name="T4" fmla="*/ 0 w 590"/>
                  <a:gd name="T5" fmla="*/ 514 h 526"/>
                  <a:gd name="T6" fmla="*/ 162 w 590"/>
                  <a:gd name="T7" fmla="*/ 514 h 526"/>
                  <a:gd name="T8" fmla="*/ 241 w 590"/>
                  <a:gd name="T9" fmla="*/ 434 h 526"/>
                  <a:gd name="T10" fmla="*/ 241 w 590"/>
                  <a:gd name="T11" fmla="*/ 283 h 526"/>
                  <a:gd name="T12" fmla="*/ 333 w 590"/>
                  <a:gd name="T13" fmla="*/ 192 h 526"/>
                  <a:gd name="T14" fmla="*/ 499 w 590"/>
                  <a:gd name="T15" fmla="*/ 192 h 526"/>
                  <a:gd name="T16" fmla="*/ 578 w 590"/>
                  <a:gd name="T17" fmla="*/ 112 h 526"/>
                  <a:gd name="T18" fmla="*/ 578 w 590"/>
                  <a:gd name="T19" fmla="*/ 0 h 526"/>
                  <a:gd name="T20" fmla="*/ 590 w 590"/>
                  <a:gd name="T21" fmla="*/ 0 h 526"/>
                  <a:gd name="T22" fmla="*/ 590 w 590"/>
                  <a:gd name="T23" fmla="*/ 112 h 526"/>
                  <a:gd name="T24" fmla="*/ 499 w 590"/>
                  <a:gd name="T25" fmla="*/ 204 h 526"/>
                  <a:gd name="T26" fmla="*/ 333 w 590"/>
                  <a:gd name="T27" fmla="*/ 204 h 526"/>
                  <a:gd name="T28" fmla="*/ 253 w 590"/>
                  <a:gd name="T29" fmla="*/ 283 h 526"/>
                  <a:gd name="T30" fmla="*/ 253 w 590"/>
                  <a:gd name="T31" fmla="*/ 434 h 526"/>
                  <a:gd name="T32" fmla="*/ 162 w 590"/>
                  <a:gd name="T33" fmla="*/ 52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0" h="526">
                    <a:moveTo>
                      <a:pt x="162" y="526"/>
                    </a:moveTo>
                    <a:cubicBezTo>
                      <a:pt x="0" y="526"/>
                      <a:pt x="0" y="526"/>
                      <a:pt x="0" y="526"/>
                    </a:cubicBezTo>
                    <a:cubicBezTo>
                      <a:pt x="0" y="514"/>
                      <a:pt x="0" y="514"/>
                      <a:pt x="0" y="514"/>
                    </a:cubicBezTo>
                    <a:cubicBezTo>
                      <a:pt x="162" y="514"/>
                      <a:pt x="162" y="514"/>
                      <a:pt x="162" y="514"/>
                    </a:cubicBezTo>
                    <a:cubicBezTo>
                      <a:pt x="206" y="514"/>
                      <a:pt x="241" y="478"/>
                      <a:pt x="241" y="434"/>
                    </a:cubicBezTo>
                    <a:cubicBezTo>
                      <a:pt x="241" y="283"/>
                      <a:pt x="241" y="283"/>
                      <a:pt x="241" y="283"/>
                    </a:cubicBezTo>
                    <a:cubicBezTo>
                      <a:pt x="241" y="233"/>
                      <a:pt x="282" y="192"/>
                      <a:pt x="333" y="192"/>
                    </a:cubicBezTo>
                    <a:cubicBezTo>
                      <a:pt x="499" y="192"/>
                      <a:pt x="499" y="192"/>
                      <a:pt x="499" y="192"/>
                    </a:cubicBezTo>
                    <a:cubicBezTo>
                      <a:pt x="542" y="192"/>
                      <a:pt x="578" y="156"/>
                      <a:pt x="578" y="112"/>
                    </a:cubicBezTo>
                    <a:cubicBezTo>
                      <a:pt x="578" y="0"/>
                      <a:pt x="578" y="0"/>
                      <a:pt x="578" y="0"/>
                    </a:cubicBezTo>
                    <a:cubicBezTo>
                      <a:pt x="590" y="0"/>
                      <a:pt x="590" y="0"/>
                      <a:pt x="590" y="0"/>
                    </a:cubicBezTo>
                    <a:cubicBezTo>
                      <a:pt x="590" y="112"/>
                      <a:pt x="590" y="112"/>
                      <a:pt x="590" y="112"/>
                    </a:cubicBezTo>
                    <a:cubicBezTo>
                      <a:pt x="590" y="163"/>
                      <a:pt x="549" y="204"/>
                      <a:pt x="499" y="204"/>
                    </a:cubicBezTo>
                    <a:cubicBezTo>
                      <a:pt x="333" y="204"/>
                      <a:pt x="333" y="204"/>
                      <a:pt x="333" y="204"/>
                    </a:cubicBezTo>
                    <a:cubicBezTo>
                      <a:pt x="289" y="204"/>
                      <a:pt x="253" y="239"/>
                      <a:pt x="253" y="283"/>
                    </a:cubicBezTo>
                    <a:cubicBezTo>
                      <a:pt x="253" y="434"/>
                      <a:pt x="253" y="434"/>
                      <a:pt x="253" y="434"/>
                    </a:cubicBezTo>
                    <a:cubicBezTo>
                      <a:pt x="253" y="485"/>
                      <a:pt x="212" y="526"/>
                      <a:pt x="162" y="5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0" name="Freeform 335"/>
              <p:cNvSpPr>
                <a:spLocks/>
              </p:cNvSpPr>
              <p:nvPr/>
            </p:nvSpPr>
            <p:spPr bwMode="gray">
              <a:xfrm>
                <a:off x="9839201" y="3534349"/>
                <a:ext cx="1252218" cy="700392"/>
              </a:xfrm>
              <a:custGeom>
                <a:avLst/>
                <a:gdLst>
                  <a:gd name="T0" fmla="*/ 194 w 470"/>
                  <a:gd name="T1" fmla="*/ 52 h 265"/>
                  <a:gd name="T2" fmla="*/ 283 w 470"/>
                  <a:gd name="T3" fmla="*/ 0 h 265"/>
                  <a:gd name="T4" fmla="*/ 386 w 470"/>
                  <a:gd name="T5" fmla="*/ 101 h 265"/>
                  <a:gd name="T6" fmla="*/ 387 w 470"/>
                  <a:gd name="T7" fmla="*/ 101 h 265"/>
                  <a:gd name="T8" fmla="*/ 470 w 470"/>
                  <a:gd name="T9" fmla="*/ 183 h 265"/>
                  <a:gd name="T10" fmla="*/ 387 w 470"/>
                  <a:gd name="T11" fmla="*/ 265 h 265"/>
                  <a:gd name="T12" fmla="*/ 66 w 470"/>
                  <a:gd name="T13" fmla="*/ 265 h 265"/>
                  <a:gd name="T14" fmla="*/ 0 w 470"/>
                  <a:gd name="T15" fmla="*/ 200 h 265"/>
                  <a:gd name="T16" fmla="*/ 64 w 470"/>
                  <a:gd name="T17" fmla="*/ 134 h 265"/>
                  <a:gd name="T18" fmla="*/ 63 w 470"/>
                  <a:gd name="T19" fmla="*/ 118 h 265"/>
                  <a:gd name="T20" fmla="*/ 145 w 470"/>
                  <a:gd name="T21" fmla="*/ 35 h 265"/>
                  <a:gd name="T22" fmla="*/ 194 w 470"/>
                  <a:gd name="T23" fmla="*/ 52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0" h="265">
                    <a:moveTo>
                      <a:pt x="194" y="52"/>
                    </a:moveTo>
                    <a:cubicBezTo>
                      <a:pt x="212" y="21"/>
                      <a:pt x="245" y="0"/>
                      <a:pt x="283" y="0"/>
                    </a:cubicBezTo>
                    <a:cubicBezTo>
                      <a:pt x="340" y="0"/>
                      <a:pt x="385" y="45"/>
                      <a:pt x="386" y="101"/>
                    </a:cubicBezTo>
                    <a:cubicBezTo>
                      <a:pt x="387" y="101"/>
                      <a:pt x="387" y="101"/>
                      <a:pt x="387" y="101"/>
                    </a:cubicBezTo>
                    <a:cubicBezTo>
                      <a:pt x="433" y="101"/>
                      <a:pt x="470" y="138"/>
                      <a:pt x="470" y="183"/>
                    </a:cubicBezTo>
                    <a:cubicBezTo>
                      <a:pt x="470" y="229"/>
                      <a:pt x="433" y="265"/>
                      <a:pt x="387" y="265"/>
                    </a:cubicBezTo>
                    <a:cubicBezTo>
                      <a:pt x="66" y="265"/>
                      <a:pt x="66" y="265"/>
                      <a:pt x="66" y="265"/>
                    </a:cubicBezTo>
                    <a:cubicBezTo>
                      <a:pt x="30" y="265"/>
                      <a:pt x="0" y="236"/>
                      <a:pt x="0" y="200"/>
                    </a:cubicBezTo>
                    <a:cubicBezTo>
                      <a:pt x="0" y="164"/>
                      <a:pt x="29" y="135"/>
                      <a:pt x="64" y="134"/>
                    </a:cubicBezTo>
                    <a:cubicBezTo>
                      <a:pt x="63" y="129"/>
                      <a:pt x="63" y="123"/>
                      <a:pt x="63" y="118"/>
                    </a:cubicBezTo>
                    <a:cubicBezTo>
                      <a:pt x="63" y="72"/>
                      <a:pt x="99" y="35"/>
                      <a:pt x="145" y="35"/>
                    </a:cubicBezTo>
                    <a:cubicBezTo>
                      <a:pt x="163" y="35"/>
                      <a:pt x="180" y="41"/>
                      <a:pt x="194" y="5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1" name="Freeform 336"/>
              <p:cNvSpPr>
                <a:spLocks/>
              </p:cNvSpPr>
              <p:nvPr/>
            </p:nvSpPr>
            <p:spPr bwMode="gray">
              <a:xfrm>
                <a:off x="9889917" y="3826327"/>
                <a:ext cx="1209770" cy="415383"/>
              </a:xfrm>
              <a:custGeom>
                <a:avLst/>
                <a:gdLst>
                  <a:gd name="T0" fmla="*/ 405 w 454"/>
                  <a:gd name="T1" fmla="*/ 0 h 157"/>
                  <a:gd name="T2" fmla="*/ 428 w 454"/>
                  <a:gd name="T3" fmla="*/ 57 h 157"/>
                  <a:gd name="T4" fmla="*/ 346 w 454"/>
                  <a:gd name="T5" fmla="*/ 139 h 157"/>
                  <a:gd name="T6" fmla="*/ 24 w 454"/>
                  <a:gd name="T7" fmla="*/ 139 h 157"/>
                  <a:gd name="T8" fmla="*/ 0 w 454"/>
                  <a:gd name="T9" fmla="*/ 135 h 157"/>
                  <a:gd name="T10" fmla="*/ 50 w 454"/>
                  <a:gd name="T11" fmla="*/ 157 h 157"/>
                  <a:gd name="T12" fmla="*/ 371 w 454"/>
                  <a:gd name="T13" fmla="*/ 157 h 157"/>
                  <a:gd name="T14" fmla="*/ 454 w 454"/>
                  <a:gd name="T15" fmla="*/ 75 h 157"/>
                  <a:gd name="T16" fmla="*/ 405 w 454"/>
                  <a:gd name="T1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157">
                    <a:moveTo>
                      <a:pt x="405" y="0"/>
                    </a:moveTo>
                    <a:cubicBezTo>
                      <a:pt x="420" y="15"/>
                      <a:pt x="428" y="35"/>
                      <a:pt x="428" y="57"/>
                    </a:cubicBezTo>
                    <a:cubicBezTo>
                      <a:pt x="428" y="102"/>
                      <a:pt x="391" y="139"/>
                      <a:pt x="346" y="139"/>
                    </a:cubicBezTo>
                    <a:cubicBezTo>
                      <a:pt x="24" y="139"/>
                      <a:pt x="24" y="139"/>
                      <a:pt x="24" y="139"/>
                    </a:cubicBezTo>
                    <a:cubicBezTo>
                      <a:pt x="16" y="139"/>
                      <a:pt x="8" y="138"/>
                      <a:pt x="0" y="135"/>
                    </a:cubicBezTo>
                    <a:cubicBezTo>
                      <a:pt x="12" y="149"/>
                      <a:pt x="30" y="157"/>
                      <a:pt x="50" y="157"/>
                    </a:cubicBezTo>
                    <a:cubicBezTo>
                      <a:pt x="371" y="157"/>
                      <a:pt x="371" y="157"/>
                      <a:pt x="371" y="157"/>
                    </a:cubicBezTo>
                    <a:cubicBezTo>
                      <a:pt x="417" y="157"/>
                      <a:pt x="454" y="121"/>
                      <a:pt x="454" y="75"/>
                    </a:cubicBezTo>
                    <a:cubicBezTo>
                      <a:pt x="454" y="42"/>
                      <a:pt x="434" y="13"/>
                      <a:pt x="405" y="0"/>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2" name="Freeform 337"/>
              <p:cNvSpPr>
                <a:spLocks/>
              </p:cNvSpPr>
              <p:nvPr/>
            </p:nvSpPr>
            <p:spPr bwMode="gray">
              <a:xfrm>
                <a:off x="8468736" y="5526374"/>
                <a:ext cx="81865" cy="133408"/>
              </a:xfrm>
              <a:custGeom>
                <a:avLst/>
                <a:gdLst>
                  <a:gd name="T0" fmla="*/ 22 w 31"/>
                  <a:gd name="T1" fmla="*/ 0 h 51"/>
                  <a:gd name="T2" fmla="*/ 0 w 31"/>
                  <a:gd name="T3" fmla="*/ 0 h 51"/>
                  <a:gd name="T4" fmla="*/ 0 w 31"/>
                  <a:gd name="T5" fmla="*/ 51 h 51"/>
                  <a:gd name="T6" fmla="*/ 22 w 31"/>
                  <a:gd name="T7" fmla="*/ 51 h 51"/>
                  <a:gd name="T8" fmla="*/ 31 w 31"/>
                  <a:gd name="T9" fmla="*/ 43 h 51"/>
                  <a:gd name="T10" fmla="*/ 31 w 31"/>
                  <a:gd name="T11" fmla="*/ 9 h 51"/>
                  <a:gd name="T12" fmla="*/ 22 w 31"/>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31" h="51">
                    <a:moveTo>
                      <a:pt x="22" y="0"/>
                    </a:moveTo>
                    <a:cubicBezTo>
                      <a:pt x="0" y="0"/>
                      <a:pt x="0" y="0"/>
                      <a:pt x="0" y="0"/>
                    </a:cubicBezTo>
                    <a:cubicBezTo>
                      <a:pt x="0" y="51"/>
                      <a:pt x="0" y="51"/>
                      <a:pt x="0" y="51"/>
                    </a:cubicBezTo>
                    <a:cubicBezTo>
                      <a:pt x="22" y="51"/>
                      <a:pt x="22" y="51"/>
                      <a:pt x="22" y="51"/>
                    </a:cubicBezTo>
                    <a:cubicBezTo>
                      <a:pt x="27" y="51"/>
                      <a:pt x="31" y="48"/>
                      <a:pt x="31" y="43"/>
                    </a:cubicBezTo>
                    <a:cubicBezTo>
                      <a:pt x="31" y="9"/>
                      <a:pt x="31" y="9"/>
                      <a:pt x="31" y="9"/>
                    </a:cubicBezTo>
                    <a:cubicBezTo>
                      <a:pt x="31" y="4"/>
                      <a:pt x="27"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3" name="Freeform 338"/>
              <p:cNvSpPr>
                <a:spLocks/>
              </p:cNvSpPr>
              <p:nvPr/>
            </p:nvSpPr>
            <p:spPr bwMode="gray">
              <a:xfrm>
                <a:off x="8911409" y="5550630"/>
                <a:ext cx="69737" cy="81863"/>
              </a:xfrm>
              <a:custGeom>
                <a:avLst/>
                <a:gdLst>
                  <a:gd name="T0" fmla="*/ 11 w 26"/>
                  <a:gd name="T1" fmla="*/ 31 h 31"/>
                  <a:gd name="T2" fmla="*/ 26 w 26"/>
                  <a:gd name="T3" fmla="*/ 16 h 31"/>
                  <a:gd name="T4" fmla="*/ 11 w 26"/>
                  <a:gd name="T5" fmla="*/ 0 h 31"/>
                  <a:gd name="T6" fmla="*/ 0 w 26"/>
                  <a:gd name="T7" fmla="*/ 0 h 31"/>
                  <a:gd name="T8" fmla="*/ 0 w 26"/>
                  <a:gd name="T9" fmla="*/ 31 h 31"/>
                  <a:gd name="T10" fmla="*/ 11 w 26"/>
                  <a:gd name="T11" fmla="*/ 31 h 31"/>
                </a:gdLst>
                <a:ahLst/>
                <a:cxnLst>
                  <a:cxn ang="0">
                    <a:pos x="T0" y="T1"/>
                  </a:cxn>
                  <a:cxn ang="0">
                    <a:pos x="T2" y="T3"/>
                  </a:cxn>
                  <a:cxn ang="0">
                    <a:pos x="T4" y="T5"/>
                  </a:cxn>
                  <a:cxn ang="0">
                    <a:pos x="T6" y="T7"/>
                  </a:cxn>
                  <a:cxn ang="0">
                    <a:pos x="T8" y="T9"/>
                  </a:cxn>
                  <a:cxn ang="0">
                    <a:pos x="T10" y="T11"/>
                  </a:cxn>
                </a:cxnLst>
                <a:rect l="0" t="0" r="r" b="b"/>
                <a:pathLst>
                  <a:path w="26" h="31">
                    <a:moveTo>
                      <a:pt x="11" y="31"/>
                    </a:moveTo>
                    <a:cubicBezTo>
                      <a:pt x="19" y="31"/>
                      <a:pt x="26" y="24"/>
                      <a:pt x="26" y="16"/>
                    </a:cubicBezTo>
                    <a:cubicBezTo>
                      <a:pt x="26" y="7"/>
                      <a:pt x="19" y="0"/>
                      <a:pt x="11" y="0"/>
                    </a:cubicBezTo>
                    <a:cubicBezTo>
                      <a:pt x="0" y="0"/>
                      <a:pt x="0" y="0"/>
                      <a:pt x="0" y="0"/>
                    </a:cubicBezTo>
                    <a:cubicBezTo>
                      <a:pt x="0" y="31"/>
                      <a:pt x="0" y="31"/>
                      <a:pt x="0" y="31"/>
                    </a:cubicBezTo>
                    <a:lnTo>
                      <a:pt x="11" y="31"/>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4" name="Freeform 339"/>
              <p:cNvSpPr>
                <a:spLocks/>
              </p:cNvSpPr>
              <p:nvPr/>
            </p:nvSpPr>
            <p:spPr bwMode="gray">
              <a:xfrm>
                <a:off x="8502087" y="5489990"/>
                <a:ext cx="412352" cy="203143"/>
              </a:xfrm>
              <a:custGeom>
                <a:avLst/>
                <a:gdLst>
                  <a:gd name="T0" fmla="*/ 154 w 154"/>
                  <a:gd name="T1" fmla="*/ 23 h 77"/>
                  <a:gd name="T2" fmla="*/ 121 w 154"/>
                  <a:gd name="T3" fmla="*/ 4 h 77"/>
                  <a:gd name="T4" fmla="*/ 105 w 154"/>
                  <a:gd name="T5" fmla="*/ 0 h 77"/>
                  <a:gd name="T6" fmla="*/ 8 w 154"/>
                  <a:gd name="T7" fmla="*/ 0 h 77"/>
                  <a:gd name="T8" fmla="*/ 0 w 154"/>
                  <a:gd name="T9" fmla="*/ 9 h 77"/>
                  <a:gd name="T10" fmla="*/ 0 w 154"/>
                  <a:gd name="T11" fmla="*/ 68 h 77"/>
                  <a:gd name="T12" fmla="*/ 8 w 154"/>
                  <a:gd name="T13" fmla="*/ 77 h 77"/>
                  <a:gd name="T14" fmla="*/ 105 w 154"/>
                  <a:gd name="T15" fmla="*/ 77 h 77"/>
                  <a:gd name="T16" fmla="*/ 121 w 154"/>
                  <a:gd name="T17" fmla="*/ 73 h 77"/>
                  <a:gd name="T18" fmla="*/ 154 w 154"/>
                  <a:gd name="T19" fmla="*/ 54 h 77"/>
                  <a:gd name="T20" fmla="*/ 154 w 154"/>
                  <a:gd name="T21" fmla="*/ 2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4" h="77">
                    <a:moveTo>
                      <a:pt x="154" y="23"/>
                    </a:moveTo>
                    <a:cubicBezTo>
                      <a:pt x="121" y="4"/>
                      <a:pt x="121" y="4"/>
                      <a:pt x="121" y="4"/>
                    </a:cubicBezTo>
                    <a:cubicBezTo>
                      <a:pt x="117" y="2"/>
                      <a:pt x="110" y="0"/>
                      <a:pt x="105" y="0"/>
                    </a:cubicBezTo>
                    <a:cubicBezTo>
                      <a:pt x="8" y="0"/>
                      <a:pt x="8" y="0"/>
                      <a:pt x="8" y="0"/>
                    </a:cubicBezTo>
                    <a:cubicBezTo>
                      <a:pt x="4" y="0"/>
                      <a:pt x="0" y="4"/>
                      <a:pt x="0" y="9"/>
                    </a:cubicBezTo>
                    <a:cubicBezTo>
                      <a:pt x="0" y="68"/>
                      <a:pt x="0" y="68"/>
                      <a:pt x="0" y="68"/>
                    </a:cubicBezTo>
                    <a:cubicBezTo>
                      <a:pt x="0" y="73"/>
                      <a:pt x="4" y="77"/>
                      <a:pt x="8" y="77"/>
                    </a:cubicBezTo>
                    <a:cubicBezTo>
                      <a:pt x="105" y="77"/>
                      <a:pt x="105" y="77"/>
                      <a:pt x="105" y="77"/>
                    </a:cubicBezTo>
                    <a:cubicBezTo>
                      <a:pt x="110" y="77"/>
                      <a:pt x="117" y="75"/>
                      <a:pt x="121" y="73"/>
                    </a:cubicBezTo>
                    <a:cubicBezTo>
                      <a:pt x="154" y="54"/>
                      <a:pt x="154" y="54"/>
                      <a:pt x="154" y="54"/>
                    </a:cubicBezTo>
                    <a:lnTo>
                      <a:pt x="154" y="23"/>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5" name="Freeform 340"/>
              <p:cNvSpPr>
                <a:spLocks/>
              </p:cNvSpPr>
              <p:nvPr/>
            </p:nvSpPr>
            <p:spPr bwMode="gray">
              <a:xfrm>
                <a:off x="8502087" y="5493023"/>
                <a:ext cx="412352" cy="200112"/>
              </a:xfrm>
              <a:custGeom>
                <a:avLst/>
                <a:gdLst>
                  <a:gd name="T0" fmla="*/ 5 w 154"/>
                  <a:gd name="T1" fmla="*/ 0 h 76"/>
                  <a:gd name="T2" fmla="*/ 5 w 154"/>
                  <a:gd name="T3" fmla="*/ 59 h 76"/>
                  <a:gd name="T4" fmla="*/ 13 w 154"/>
                  <a:gd name="T5" fmla="*/ 67 h 76"/>
                  <a:gd name="T6" fmla="*/ 110 w 154"/>
                  <a:gd name="T7" fmla="*/ 67 h 76"/>
                  <a:gd name="T8" fmla="*/ 126 w 154"/>
                  <a:gd name="T9" fmla="*/ 64 h 76"/>
                  <a:gd name="T10" fmla="*/ 154 w 154"/>
                  <a:gd name="T11" fmla="*/ 47 h 76"/>
                  <a:gd name="T12" fmla="*/ 154 w 154"/>
                  <a:gd name="T13" fmla="*/ 53 h 76"/>
                  <a:gd name="T14" fmla="*/ 121 w 154"/>
                  <a:gd name="T15" fmla="*/ 72 h 76"/>
                  <a:gd name="T16" fmla="*/ 105 w 154"/>
                  <a:gd name="T17" fmla="*/ 76 h 76"/>
                  <a:gd name="T18" fmla="*/ 8 w 154"/>
                  <a:gd name="T19" fmla="*/ 76 h 76"/>
                  <a:gd name="T20" fmla="*/ 0 w 154"/>
                  <a:gd name="T21" fmla="*/ 67 h 76"/>
                  <a:gd name="T22" fmla="*/ 0 w 154"/>
                  <a:gd name="T23" fmla="*/ 8 h 76"/>
                  <a:gd name="T24" fmla="*/ 5 w 154"/>
                  <a:gd name="T2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76">
                    <a:moveTo>
                      <a:pt x="5" y="0"/>
                    </a:moveTo>
                    <a:cubicBezTo>
                      <a:pt x="5" y="59"/>
                      <a:pt x="5" y="59"/>
                      <a:pt x="5" y="59"/>
                    </a:cubicBezTo>
                    <a:cubicBezTo>
                      <a:pt x="5" y="64"/>
                      <a:pt x="9" y="67"/>
                      <a:pt x="13" y="67"/>
                    </a:cubicBezTo>
                    <a:cubicBezTo>
                      <a:pt x="110" y="67"/>
                      <a:pt x="110" y="67"/>
                      <a:pt x="110" y="67"/>
                    </a:cubicBezTo>
                    <a:cubicBezTo>
                      <a:pt x="115" y="67"/>
                      <a:pt x="122" y="66"/>
                      <a:pt x="126" y="64"/>
                    </a:cubicBezTo>
                    <a:cubicBezTo>
                      <a:pt x="154" y="47"/>
                      <a:pt x="154" y="47"/>
                      <a:pt x="154" y="47"/>
                    </a:cubicBezTo>
                    <a:cubicBezTo>
                      <a:pt x="154" y="53"/>
                      <a:pt x="154" y="53"/>
                      <a:pt x="154" y="53"/>
                    </a:cubicBezTo>
                    <a:cubicBezTo>
                      <a:pt x="121" y="72"/>
                      <a:pt x="121" y="72"/>
                      <a:pt x="121" y="72"/>
                    </a:cubicBezTo>
                    <a:cubicBezTo>
                      <a:pt x="117" y="74"/>
                      <a:pt x="110" y="76"/>
                      <a:pt x="105" y="76"/>
                    </a:cubicBezTo>
                    <a:cubicBezTo>
                      <a:pt x="8" y="76"/>
                      <a:pt x="8" y="76"/>
                      <a:pt x="8" y="76"/>
                    </a:cubicBezTo>
                    <a:cubicBezTo>
                      <a:pt x="4" y="76"/>
                      <a:pt x="0" y="72"/>
                      <a:pt x="0" y="67"/>
                    </a:cubicBezTo>
                    <a:cubicBezTo>
                      <a:pt x="0" y="8"/>
                      <a:pt x="0" y="8"/>
                      <a:pt x="0" y="8"/>
                    </a:cubicBezTo>
                    <a:cubicBezTo>
                      <a:pt x="0" y="5"/>
                      <a:pt x="2" y="2"/>
                      <a:pt x="5"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6" name="Rectangle 341"/>
              <p:cNvSpPr>
                <a:spLocks noChangeArrowheads="1"/>
              </p:cNvSpPr>
              <p:nvPr/>
            </p:nvSpPr>
            <p:spPr bwMode="gray">
              <a:xfrm>
                <a:off x="8468736" y="5626431"/>
                <a:ext cx="33353" cy="33351"/>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7" name="Freeform 342"/>
              <p:cNvSpPr>
                <a:spLocks/>
              </p:cNvSpPr>
              <p:nvPr/>
            </p:nvSpPr>
            <p:spPr bwMode="gray">
              <a:xfrm>
                <a:off x="8911409" y="5587014"/>
                <a:ext cx="69737" cy="45479"/>
              </a:xfrm>
              <a:custGeom>
                <a:avLst/>
                <a:gdLst>
                  <a:gd name="T0" fmla="*/ 26 w 26"/>
                  <a:gd name="T1" fmla="*/ 0 h 18"/>
                  <a:gd name="T2" fmla="*/ 26 w 26"/>
                  <a:gd name="T3" fmla="*/ 3 h 18"/>
                  <a:gd name="T4" fmla="*/ 11 w 26"/>
                  <a:gd name="T5" fmla="*/ 18 h 18"/>
                  <a:gd name="T6" fmla="*/ 0 w 26"/>
                  <a:gd name="T7" fmla="*/ 18 h 18"/>
                  <a:gd name="T8" fmla="*/ 0 w 26"/>
                  <a:gd name="T9" fmla="*/ 13 h 18"/>
                  <a:gd name="T10" fmla="*/ 11 w 26"/>
                  <a:gd name="T11" fmla="*/ 13 h 18"/>
                  <a:gd name="T12" fmla="*/ 26 w 26"/>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26" h="18">
                    <a:moveTo>
                      <a:pt x="26" y="0"/>
                    </a:moveTo>
                    <a:cubicBezTo>
                      <a:pt x="26" y="1"/>
                      <a:pt x="26" y="2"/>
                      <a:pt x="26" y="3"/>
                    </a:cubicBezTo>
                    <a:cubicBezTo>
                      <a:pt x="26" y="11"/>
                      <a:pt x="19" y="18"/>
                      <a:pt x="11" y="18"/>
                    </a:cubicBezTo>
                    <a:cubicBezTo>
                      <a:pt x="0" y="18"/>
                      <a:pt x="0" y="18"/>
                      <a:pt x="0" y="18"/>
                    </a:cubicBezTo>
                    <a:cubicBezTo>
                      <a:pt x="0" y="13"/>
                      <a:pt x="0" y="13"/>
                      <a:pt x="0" y="13"/>
                    </a:cubicBezTo>
                    <a:cubicBezTo>
                      <a:pt x="11" y="13"/>
                      <a:pt x="11" y="13"/>
                      <a:pt x="11" y="13"/>
                    </a:cubicBezTo>
                    <a:cubicBezTo>
                      <a:pt x="19" y="13"/>
                      <a:pt x="25" y="7"/>
                      <a:pt x="26"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8" name="Freeform 343"/>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9" name="Freeform 344"/>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0" name="Freeform 345"/>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1" name="Freeform 346"/>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2" name="Rectangle 347"/>
              <p:cNvSpPr>
                <a:spLocks noChangeArrowheads="1"/>
              </p:cNvSpPr>
              <p:nvPr/>
            </p:nvSpPr>
            <p:spPr bwMode="gray">
              <a:xfrm>
                <a:off x="6970927"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3" name="Rectangle 348"/>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4" name="Rectangle 349"/>
              <p:cNvSpPr>
                <a:spLocks noChangeArrowheads="1"/>
              </p:cNvSpPr>
              <p:nvPr/>
            </p:nvSpPr>
            <p:spPr bwMode="gray">
              <a:xfrm>
                <a:off x="6843583"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5" name="Rectangle 350"/>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6" name="Rectangle 351"/>
              <p:cNvSpPr>
                <a:spLocks noChangeArrowheads="1"/>
              </p:cNvSpPr>
              <p:nvPr/>
            </p:nvSpPr>
            <p:spPr bwMode="gray">
              <a:xfrm>
                <a:off x="6719270" y="6572416"/>
                <a:ext cx="48512"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7" name="Rectangle 352"/>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8" name="Rectangle 353"/>
              <p:cNvSpPr>
                <a:spLocks noChangeArrowheads="1"/>
              </p:cNvSpPr>
              <p:nvPr/>
            </p:nvSpPr>
            <p:spPr bwMode="gray">
              <a:xfrm>
                <a:off x="6588895" y="6572416"/>
                <a:ext cx="54576"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9" name="Rectangle 354"/>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grpSp>
      </p:grpSp>
      <p:pic>
        <p:nvPicPr>
          <p:cNvPr id="140" name="Picture 139"/>
          <p:cNvPicPr>
            <a:picLocks noChangeAspect="1"/>
          </p:cNvPicPr>
          <p:nvPr userDrawn="1"/>
        </p:nvPicPr>
        <p:blipFill>
          <a:blip r:embed="rId2"/>
          <a:stretch>
            <a:fillRect/>
          </a:stretch>
        </p:blipFill>
        <p:spPr bwMode="black">
          <a:xfrm>
            <a:off x="457142" y="481082"/>
            <a:ext cx="1483229" cy="310896"/>
          </a:xfrm>
          <a:prstGeom prst="rect">
            <a:avLst/>
          </a:prstGeom>
        </p:spPr>
      </p:pic>
      <p:sp>
        <p:nvSpPr>
          <p:cNvPr id="3" name="Text Placeholder 2">
            <a:extLst>
              <a:ext uri="{FF2B5EF4-FFF2-40B4-BE49-F238E27FC236}">
                <a16:creationId xmlns:a16="http://schemas.microsoft.com/office/drawing/2014/main" id="{8A960AAA-A8CB-4328-B862-A8DF7C588502}"/>
              </a:ext>
            </a:extLst>
          </p:cNvPr>
          <p:cNvSpPr>
            <a:spLocks noGrp="1"/>
          </p:cNvSpPr>
          <p:nvPr>
            <p:ph type="body" sz="quarter" idx="10" hasCustomPrompt="1"/>
          </p:nvPr>
        </p:nvSpPr>
        <p:spPr>
          <a:xfrm>
            <a:off x="557213" y="1700213"/>
            <a:ext cx="5213350" cy="738664"/>
          </a:xfrm>
        </p:spPr>
        <p:txBody>
          <a:bodyPr/>
          <a:lstStyle>
            <a:lvl1pPr>
              <a:defRPr/>
            </a:lvl1pPr>
          </a:lstStyle>
          <a:p>
            <a:pPr lvl="0"/>
            <a:r>
              <a:rPr lang="en-US"/>
              <a:t>End slide….</a:t>
            </a:r>
          </a:p>
        </p:txBody>
      </p:sp>
    </p:spTree>
    <p:extLst>
      <p:ext uri="{BB962C8B-B14F-4D97-AF65-F5344CB8AC3E}">
        <p14:creationId xmlns:p14="http://schemas.microsoft.com/office/powerpoint/2010/main" val="10371267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Content, Section 1 of 3">
    <p:spTree>
      <p:nvGrpSpPr>
        <p:cNvPr id="1" name=""/>
        <p:cNvGrpSpPr/>
        <p:nvPr/>
      </p:nvGrpSpPr>
      <p:grpSpPr>
        <a:xfrm>
          <a:off x="0" y="0"/>
          <a:ext cx="0" cy="0"/>
          <a:chOff x="0" y="0"/>
          <a:chExt cx="0" cy="0"/>
        </a:xfrm>
      </p:grpSpPr>
      <p:sp>
        <p:nvSpPr>
          <p:cNvPr id="2" name="Title 1"/>
          <p:cNvSpPr>
            <a:spLocks noGrp="1"/>
          </p:cNvSpPr>
          <p:nvPr>
            <p:ph type="title"/>
          </p:nvPr>
        </p:nvSpPr>
        <p:spPr>
          <a:xfrm>
            <a:off x="274604" y="295275"/>
            <a:ext cx="11888047" cy="611188"/>
          </a:xfrm>
        </p:spPr>
        <p:txBody>
          <a:bodyPr/>
          <a:lstStyle>
            <a:lvl1pPr algn="l" defTabSz="932649" rtl="0" eaLnBrk="1" latinLnBrk="0" hangingPunct="1">
              <a:lnSpc>
                <a:spcPct val="90000"/>
              </a:lnSpc>
              <a:spcBef>
                <a:spcPct val="0"/>
              </a:spcBef>
              <a:buNone/>
              <a:defRPr lang="en-US" sz="3600" b="0" kern="1200" cap="none" spc="-102" baseline="0" dirty="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a:t>Click to edit Master title style</a:t>
            </a:r>
          </a:p>
        </p:txBody>
      </p:sp>
      <p:sp>
        <p:nvSpPr>
          <p:cNvPr id="5" name="Round Same Side Corner Rectangle 9">
            <a:hlinkClick r:id="" action="ppaction://noaction"/>
          </p:cNvPr>
          <p:cNvSpPr/>
          <p:nvPr userDrawn="1"/>
        </p:nvSpPr>
        <p:spPr bwMode="auto">
          <a:xfrm>
            <a:off x="274603" y="6713881"/>
            <a:ext cx="3820283" cy="280645"/>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882" tIns="46589" rIns="69882" bIns="46589" numCol="1" spcCol="0" rtlCol="0" fromWordArt="0" anchor="ctr" anchorCtr="0" forceAA="0" compatLnSpc="1">
            <a:prstTxWarp prst="textNoShape">
              <a:avLst/>
            </a:prstTxWarp>
            <a:noAutofit/>
          </a:bodyPr>
          <a:lstStyle/>
          <a:p>
            <a:pPr algn="ctr" defTabSz="931466" fontAlgn="base">
              <a:spcBef>
                <a:spcPct val="0"/>
              </a:spcBef>
              <a:spcAft>
                <a:spcPct val="0"/>
              </a:spcAft>
            </a:pPr>
            <a:r>
              <a:rPr lang="en-US" sz="1224" kern="800">
                <a:solidFill>
                  <a:prstClr val="white"/>
                </a:solidFill>
                <a:latin typeface="Segoe UI Light"/>
                <a:cs typeface="Segoe UI" panose="020B0502040204020203" pitchFamily="34" charset="0"/>
              </a:rPr>
              <a:t>Overview</a:t>
            </a:r>
          </a:p>
        </p:txBody>
      </p:sp>
      <p:sp>
        <p:nvSpPr>
          <p:cNvPr id="7" name="Rectangle 6">
            <a:hlinkClick r:id="" action="ppaction://noaction"/>
          </p:cNvPr>
          <p:cNvSpPr/>
          <p:nvPr userDrawn="1"/>
        </p:nvSpPr>
        <p:spPr bwMode="auto">
          <a:xfrm>
            <a:off x="4312687" y="6713880"/>
            <a:ext cx="3809514" cy="280645"/>
          </a:xfrm>
          <a:prstGeom prst="rect">
            <a:avLst/>
          </a:prstGeom>
          <a:solidFill>
            <a:schemeClr val="tx1">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882" tIns="46589" rIns="69882" bIns="46589" numCol="1" spcCol="0" rtlCol="0" fromWordArt="0" anchor="ctr" anchorCtr="0" forceAA="0" compatLnSpc="1">
            <a:prstTxWarp prst="textNoShape">
              <a:avLst/>
            </a:prstTxWarp>
            <a:noAutofit/>
          </a:bodyPr>
          <a:lstStyle/>
          <a:p>
            <a:pPr algn="ctr" defTabSz="931466" fontAlgn="base">
              <a:spcBef>
                <a:spcPct val="0"/>
              </a:spcBef>
              <a:spcAft>
                <a:spcPct val="0"/>
              </a:spcAft>
            </a:pPr>
            <a:r>
              <a:rPr lang="en-US" sz="1224" kern="800">
                <a:solidFill>
                  <a:schemeClr val="bg1"/>
                </a:solidFill>
                <a:latin typeface="Segoe UI Light"/>
                <a:cs typeface="Segoe UI" panose="020B0502040204020203" pitchFamily="34" charset="0"/>
              </a:rPr>
              <a:t>Design</a:t>
            </a:r>
          </a:p>
        </p:txBody>
      </p:sp>
      <p:sp>
        <p:nvSpPr>
          <p:cNvPr id="8" name="Rectangle 7">
            <a:hlinkClick r:id="" action="ppaction://noaction"/>
          </p:cNvPr>
          <p:cNvSpPr/>
          <p:nvPr userDrawn="1"/>
        </p:nvSpPr>
        <p:spPr bwMode="auto">
          <a:xfrm>
            <a:off x="8340002" y="6713879"/>
            <a:ext cx="3809514" cy="280645"/>
          </a:xfrm>
          <a:prstGeom prst="rect">
            <a:avLst/>
          </a:prstGeom>
          <a:solidFill>
            <a:schemeClr val="tx1">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882" tIns="46589" rIns="69882" bIns="46589" numCol="1" spcCol="0" rtlCol="0" fromWordArt="0" anchor="ctr" anchorCtr="0" forceAA="0" compatLnSpc="1">
            <a:prstTxWarp prst="textNoShape">
              <a:avLst/>
            </a:prstTxWarp>
            <a:noAutofit/>
          </a:bodyPr>
          <a:lstStyle/>
          <a:p>
            <a:pPr algn="ctr" defTabSz="931466" fontAlgn="base">
              <a:spcBef>
                <a:spcPct val="0"/>
              </a:spcBef>
              <a:spcAft>
                <a:spcPct val="0"/>
              </a:spcAft>
            </a:pPr>
            <a:r>
              <a:rPr lang="en-US" sz="1224" kern="800">
                <a:solidFill>
                  <a:schemeClr val="bg1"/>
                </a:solidFill>
                <a:latin typeface="Segoe UI Light"/>
                <a:cs typeface="Segoe UI" panose="020B0502040204020203" pitchFamily="34" charset="0"/>
              </a:rPr>
              <a:t>Plan</a:t>
            </a:r>
          </a:p>
        </p:txBody>
      </p:sp>
      <p:sp>
        <p:nvSpPr>
          <p:cNvPr id="6" name="Up Arrow Callout 9">
            <a:extLst>
              <a:ext uri="{FF2B5EF4-FFF2-40B4-BE49-F238E27FC236}">
                <a16:creationId xmlns:a16="http://schemas.microsoft.com/office/drawing/2014/main" id="{816F9E49-BEEE-44D5-9B47-17F7272E5C22}"/>
              </a:ext>
            </a:extLst>
          </p:cNvPr>
          <p:cNvSpPr/>
          <p:nvPr userDrawn="1"/>
        </p:nvSpPr>
        <p:spPr>
          <a:xfrm>
            <a:off x="11629450" y="289514"/>
            <a:ext cx="428790" cy="322027"/>
          </a:xfrm>
          <a:prstGeom prst="upArrowCallout">
            <a:avLst/>
          </a:prstGeom>
          <a:solidFill>
            <a:schemeClr val="bg2">
              <a:lumMod val="50000"/>
            </a:schemeClr>
          </a:solidFill>
          <a:ln>
            <a:noFill/>
          </a:ln>
        </p:spPr>
        <p:txBody>
          <a:bodyPr vert="horz" lIns="0" tIns="45612" rIns="91222" bIns="45612" rtlCol="0">
            <a:noAutofit/>
          </a:bodyPr>
          <a:lstStyle/>
          <a:p>
            <a:pPr marL="91226" defTabSz="914309">
              <a:spcBef>
                <a:spcPts val="2400"/>
              </a:spcBef>
              <a:buClr>
                <a:srgbClr val="FFFFFF"/>
              </a:buClr>
              <a:buSzPct val="100000"/>
              <a:buFont typeface="Wingdings" pitchFamily="2" charset="2"/>
              <a:buNone/>
            </a:pPr>
            <a:endParaRPr lang="en-GB" sz="2700" spc="-70">
              <a:solidFill>
                <a:srgbClr val="FFFFFF"/>
              </a:solidFill>
              <a:latin typeface="Segoe UI Light" pitchFamily="34" charset="0"/>
              <a:ea typeface="Segoe UI" pitchFamily="34" charset="0"/>
              <a:cs typeface="Segoe UI" pitchFamily="34" charset="0"/>
            </a:endParaRPr>
          </a:p>
        </p:txBody>
      </p:sp>
    </p:spTree>
    <p:extLst>
      <p:ext uri="{BB962C8B-B14F-4D97-AF65-F5344CB8AC3E}">
        <p14:creationId xmlns:p14="http://schemas.microsoft.com/office/powerpoint/2010/main" val="3165545438"/>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rgbClr val="43AAFF"/>
                </a:solidFill>
              </a:defRPr>
            </a:lvl1pPr>
          </a:lstStyle>
          <a:p>
            <a:r>
              <a:rPr lang="en-US"/>
              <a:t>Click to edit Master title style</a:t>
            </a:r>
          </a:p>
        </p:txBody>
      </p:sp>
      <p:sp>
        <p:nvSpPr>
          <p:cNvPr id="3" name="Text Placeholder 2"/>
          <p:cNvSpPr>
            <a:spLocks noGrp="1"/>
          </p:cNvSpPr>
          <p:nvPr>
            <p:ph type="body" sz="quarter" idx="10"/>
          </p:nvPr>
        </p:nvSpPr>
        <p:spPr>
          <a:xfrm>
            <a:off x="274667" y="1211288"/>
            <a:ext cx="11887270" cy="2831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1158730"/>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74603" y="1212850"/>
            <a:ext cx="11887270" cy="2831544"/>
          </a:xfrm>
        </p:spPr>
        <p:txBody>
          <a:bodyPr>
            <a:spAutoFit/>
          </a:bodyPr>
          <a:lstStyle>
            <a:lvl1pPr marL="0" indent="0">
              <a:buNone/>
              <a:defRPr/>
            </a:lvl1pPr>
            <a:lvl2pPr marL="228577" indent="0">
              <a:buNone/>
              <a:defRPr/>
            </a:lvl2pPr>
            <a:lvl3pPr marL="457154" indent="0">
              <a:buNone/>
              <a:defRPr/>
            </a:lvl3pPr>
            <a:lvl4pPr marL="685731" indent="0">
              <a:buNone/>
              <a:defRPr/>
            </a:lvl4pPr>
            <a:lvl5pPr marL="914309"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7965356"/>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Title and Content 1st level color tex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74603" y="1212850"/>
            <a:ext cx="11885683" cy="2831544"/>
          </a:xfrm>
        </p:spPr>
        <p:txBody>
          <a:bodyPr>
            <a:spAutoFit/>
          </a:bodyPr>
          <a:lstStyle>
            <a:lvl1pPr>
              <a:defRPr sz="3600">
                <a:gradFill>
                  <a:gsLst>
                    <a:gs pos="1250">
                      <a:schemeClr val="tx2"/>
                    </a:gs>
                    <a:gs pos="99000">
                      <a:schemeClr val="tx2"/>
                    </a:gs>
                  </a:gsLst>
                  <a:lin ang="5400000" scaled="0"/>
                </a:gradFill>
              </a:defRPr>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5"/>
          <p:cNvSpPr>
            <a:spLocks noGrp="1"/>
          </p:cNvSpPr>
          <p:nvPr>
            <p:ph type="title"/>
          </p:nvPr>
        </p:nvSpPr>
        <p:spPr/>
        <p:txBody>
          <a:bodyPr/>
          <a:lstStyle/>
          <a:p>
            <a:r>
              <a:rPr lang="en-US"/>
              <a:t>Click to edit Master title style</a:t>
            </a:r>
          </a:p>
        </p:txBody>
      </p:sp>
      <p:sp>
        <p:nvSpPr>
          <p:cNvPr id="5" name="Slide Number Placeholder 3">
            <a:extLst>
              <a:ext uri="{FF2B5EF4-FFF2-40B4-BE49-F238E27FC236}">
                <a16:creationId xmlns:a16="http://schemas.microsoft.com/office/drawing/2014/main" id="{0B652C1A-7E1B-4AB3-B064-AEA55B9B4012}"/>
              </a:ext>
            </a:extLst>
          </p:cNvPr>
          <p:cNvSpPr txBox="1">
            <a:spLocks/>
          </p:cNvSpPr>
          <p:nvPr userDrawn="1"/>
        </p:nvSpPr>
        <p:spPr>
          <a:xfrm>
            <a:off x="4766707" y="6605942"/>
            <a:ext cx="2901474" cy="372394"/>
          </a:xfrm>
          <a:prstGeom prst="rect">
            <a:avLst/>
          </a:prstGeom>
        </p:spPr>
        <p:txBody>
          <a:bodyPr lIns="186470" rIns="186470" anchor="ctr"/>
          <a:lstStyle>
            <a:defPPr>
              <a:defRPr lang="en-US"/>
            </a:defPPr>
            <a:lvl1pPr marL="0" algn="r" defTabSz="457200" rtl="0" eaLnBrk="1" latinLnBrk="0" hangingPunct="1">
              <a:defRPr sz="800" kern="1200">
                <a:solidFill>
                  <a:srgbClr val="3F3F3F"/>
                </a:solidFill>
                <a:latin typeface="+mn-lt"/>
                <a:ea typeface="+mn-ea"/>
                <a:cs typeface="Segoe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fontAlgn="auto">
              <a:spcBef>
                <a:spcPts val="0"/>
              </a:spcBef>
              <a:spcAft>
                <a:spcPts val="0"/>
              </a:spcAft>
              <a:defRPr/>
            </a:pPr>
            <a:r>
              <a:rPr lang="en-US" sz="816"/>
              <a:t>Microsoft Confidential</a:t>
            </a:r>
          </a:p>
        </p:txBody>
      </p:sp>
    </p:spTree>
    <p:extLst>
      <p:ext uri="{BB962C8B-B14F-4D97-AF65-F5344CB8AC3E}">
        <p14:creationId xmlns:p14="http://schemas.microsoft.com/office/powerpoint/2010/main" val="2041571122"/>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74604" y="1212850"/>
            <a:ext cx="5485699" cy="2646878"/>
          </a:xfrm>
        </p:spPr>
        <p:txBody>
          <a:bodyPr wrap="square">
            <a:spAutoFit/>
          </a:bodyPr>
          <a:lstStyle>
            <a:lvl1pPr marL="287309" indent="-287309">
              <a:spcBef>
                <a:spcPts val="1224"/>
              </a:spcBef>
              <a:buClr>
                <a:schemeClr val="tx1"/>
              </a:buClr>
              <a:buFont typeface="Arial" pitchFamily="34" charset="0"/>
              <a:buChar char="•"/>
              <a:defRPr sz="3200"/>
            </a:lvl1pPr>
            <a:lvl2pPr marL="531113" indent="-233172">
              <a:defRPr sz="2400"/>
            </a:lvl2pPr>
            <a:lvl3pPr marL="699515" indent="-168402">
              <a:tabLst/>
              <a:defRPr sz="2000"/>
            </a:lvl3pPr>
            <a:lvl4pPr marL="880870" indent="-181356">
              <a:defRPr/>
            </a:lvl4pPr>
            <a:lvl5pPr marL="1049272" indent="-168402">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a:spLocks noGrp="1"/>
          </p:cNvSpPr>
          <p:nvPr>
            <p:ph type="body" sz="quarter" idx="11"/>
          </p:nvPr>
        </p:nvSpPr>
        <p:spPr>
          <a:xfrm>
            <a:off x="6674588" y="1212850"/>
            <a:ext cx="5485699" cy="2646878"/>
          </a:xfrm>
        </p:spPr>
        <p:txBody>
          <a:bodyPr wrap="square">
            <a:spAutoFit/>
          </a:bodyPr>
          <a:lstStyle>
            <a:lvl1pPr marL="287309" indent="-287309">
              <a:spcBef>
                <a:spcPts val="1224"/>
              </a:spcBef>
              <a:buClr>
                <a:schemeClr val="tx1"/>
              </a:buClr>
              <a:buFont typeface="Arial" pitchFamily="34" charset="0"/>
              <a:buChar char="•"/>
              <a:defRPr sz="3200"/>
            </a:lvl1pPr>
            <a:lvl2pPr marL="531113" indent="-233172">
              <a:defRPr sz="2400"/>
            </a:lvl2pPr>
            <a:lvl3pPr marL="699515" indent="-168402">
              <a:tabLst/>
              <a:defRPr sz="2000"/>
            </a:lvl3pPr>
            <a:lvl4pPr marL="880870" indent="-181356">
              <a:defRPr/>
            </a:lvl4pPr>
            <a:lvl5pPr marL="1049272" indent="-168402">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3">
            <a:extLst>
              <a:ext uri="{FF2B5EF4-FFF2-40B4-BE49-F238E27FC236}">
                <a16:creationId xmlns:a16="http://schemas.microsoft.com/office/drawing/2014/main" id="{32BF5A95-8087-4A64-8C96-A3DEA7AB9F21}"/>
              </a:ext>
            </a:extLst>
          </p:cNvPr>
          <p:cNvSpPr txBox="1">
            <a:spLocks/>
          </p:cNvSpPr>
          <p:nvPr userDrawn="1"/>
        </p:nvSpPr>
        <p:spPr>
          <a:xfrm>
            <a:off x="4766707" y="6605942"/>
            <a:ext cx="2901474" cy="372394"/>
          </a:xfrm>
          <a:prstGeom prst="rect">
            <a:avLst/>
          </a:prstGeom>
        </p:spPr>
        <p:txBody>
          <a:bodyPr lIns="186470" rIns="186470" anchor="ctr"/>
          <a:lstStyle>
            <a:defPPr>
              <a:defRPr lang="en-US"/>
            </a:defPPr>
            <a:lvl1pPr marL="0" algn="r" defTabSz="457200" rtl="0" eaLnBrk="1" latinLnBrk="0" hangingPunct="1">
              <a:defRPr sz="800" kern="1200">
                <a:solidFill>
                  <a:srgbClr val="3F3F3F"/>
                </a:solidFill>
                <a:latin typeface="+mn-lt"/>
                <a:ea typeface="+mn-ea"/>
                <a:cs typeface="Segoe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fontAlgn="auto">
              <a:spcBef>
                <a:spcPts val="0"/>
              </a:spcBef>
              <a:spcAft>
                <a:spcPts val="0"/>
              </a:spcAft>
              <a:defRPr/>
            </a:pPr>
            <a:r>
              <a:rPr lang="en-US" sz="816"/>
              <a:t>Microsoft Confidential</a:t>
            </a:r>
          </a:p>
        </p:txBody>
      </p:sp>
    </p:spTree>
    <p:extLst>
      <p:ext uri="{BB962C8B-B14F-4D97-AF65-F5344CB8AC3E}">
        <p14:creationId xmlns:p14="http://schemas.microsoft.com/office/powerpoint/2010/main" val="2458406561"/>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AEF03-13B6-4FAB-B2FA-C1C9D5B2DD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9AED9E6-0A23-4FD2-8429-1B6C5F688FA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0B8199-527E-4162-8E7A-7607795685F8}"/>
              </a:ext>
            </a:extLst>
          </p:cNvPr>
          <p:cNvSpPr>
            <a:spLocks noGrp="1"/>
          </p:cNvSpPr>
          <p:nvPr>
            <p:ph type="dt" sz="half" idx="10"/>
          </p:nvPr>
        </p:nvSpPr>
        <p:spPr/>
        <p:txBody>
          <a:bodyPr/>
          <a:lstStyle/>
          <a:p>
            <a:fld id="{A002822E-9B4C-4D1D-ADE3-A1E22B584BC0}" type="datetimeFigureOut">
              <a:rPr lang="en-US" smtClean="0"/>
              <a:t>9/28/2022</a:t>
            </a:fld>
            <a:endParaRPr lang="en-US"/>
          </a:p>
        </p:txBody>
      </p:sp>
      <p:sp>
        <p:nvSpPr>
          <p:cNvPr id="5" name="Footer Placeholder 4">
            <a:extLst>
              <a:ext uri="{FF2B5EF4-FFF2-40B4-BE49-F238E27FC236}">
                <a16:creationId xmlns:a16="http://schemas.microsoft.com/office/drawing/2014/main" id="{BB679BAE-6F07-451A-BC21-D9FEE28D45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939BA5-9D60-4D93-9527-0A9D364CC020}"/>
              </a:ext>
            </a:extLst>
          </p:cNvPr>
          <p:cNvSpPr>
            <a:spLocks noGrp="1"/>
          </p:cNvSpPr>
          <p:nvPr>
            <p:ph type="sldNum" sz="quarter" idx="12"/>
          </p:nvPr>
        </p:nvSpPr>
        <p:spPr/>
        <p:txBody>
          <a:bodyPr/>
          <a:lstStyle/>
          <a:p>
            <a:fld id="{7F9ED54D-0580-4D80-AFAF-DC18ADC24B84}" type="slidenum">
              <a:rPr lang="en-US" smtClean="0"/>
              <a:t>‹#›</a:t>
            </a:fld>
            <a:endParaRPr lang="en-US"/>
          </a:p>
        </p:txBody>
      </p:sp>
    </p:spTree>
    <p:extLst>
      <p:ext uri="{BB962C8B-B14F-4D97-AF65-F5344CB8AC3E}">
        <p14:creationId xmlns:p14="http://schemas.microsoft.com/office/powerpoint/2010/main" val="35444945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54899" y="1861968"/>
            <a:ext cx="5284827" cy="2831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95162" y="1861968"/>
            <a:ext cx="5284827" cy="2831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54898" y="6482889"/>
            <a:ext cx="2797850" cy="372394"/>
          </a:xfrm>
          <a:prstGeom prst="rect">
            <a:avLst/>
          </a:prstGeom>
        </p:spPr>
        <p:txBody>
          <a:bodyPr/>
          <a:lstStyle/>
          <a:p>
            <a:fld id="{D3FB70D4-13E2-964F-ACF3-309473C15B35}" type="datetimeFigureOut">
              <a:rPr lang="en-US" smtClean="0"/>
              <a:t>9/28/2022</a:t>
            </a:fld>
            <a:endParaRPr lang="en-US"/>
          </a:p>
        </p:txBody>
      </p:sp>
      <p:sp>
        <p:nvSpPr>
          <p:cNvPr id="6" name="Footer Placeholder 5"/>
          <p:cNvSpPr>
            <a:spLocks noGrp="1"/>
          </p:cNvSpPr>
          <p:nvPr>
            <p:ph type="ftr" sz="quarter" idx="11"/>
          </p:nvPr>
        </p:nvSpPr>
        <p:spPr>
          <a:xfrm>
            <a:off x="4119057" y="6482889"/>
            <a:ext cx="4196775" cy="372394"/>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7E1E86FC-77D6-ED46-AAA9-49770FEAC486}" type="slidenum">
              <a:rPr lang="en-US" smtClean="0"/>
              <a:t>‹#›</a:t>
            </a:fld>
            <a:endParaRPr lang="en-US"/>
          </a:p>
        </p:txBody>
      </p:sp>
    </p:spTree>
    <p:extLst>
      <p:ext uri="{BB962C8B-B14F-4D97-AF65-F5344CB8AC3E}">
        <p14:creationId xmlns:p14="http://schemas.microsoft.com/office/powerpoint/2010/main" val="14699503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74604" y="1211287"/>
            <a:ext cx="5485699" cy="2646878"/>
          </a:xfrm>
        </p:spPr>
        <p:txBody>
          <a:bodyPr wrap="square">
            <a:spAutoFit/>
          </a:bodyPr>
          <a:lstStyle>
            <a:lvl1pPr marL="0" indent="0">
              <a:spcBef>
                <a:spcPts val="1224"/>
              </a:spcBef>
              <a:buClr>
                <a:schemeClr val="tx1"/>
              </a:buClr>
              <a:buFont typeface="Wingdings" panose="05000000000000000000" pitchFamily="2" charset="2"/>
              <a:buNone/>
              <a:defRPr sz="3000" b="0">
                <a:latin typeface="+mn-lt"/>
              </a:defRPr>
            </a:lvl1pPr>
            <a:lvl2pPr marL="255562" indent="0">
              <a:buFont typeface="Wingdings" panose="05000000000000000000" pitchFamily="2" charset="2"/>
              <a:buNone/>
              <a:defRPr sz="2400" b="0"/>
            </a:lvl2pPr>
            <a:lvl3pPr marL="450805" indent="0">
              <a:buFont typeface="Wingdings" panose="05000000000000000000" pitchFamily="2" charset="2"/>
              <a:buNone/>
              <a:tabLst/>
              <a:defRPr sz="2200" b="0"/>
            </a:lvl3pPr>
            <a:lvl4pPr marL="652397" indent="0">
              <a:buFont typeface="Wingdings" panose="05000000000000000000" pitchFamily="2" charset="2"/>
              <a:buNone/>
              <a:defRPr sz="2200" b="0"/>
            </a:lvl4pPr>
            <a:lvl5pPr marL="853990" indent="0">
              <a:buFont typeface="Wingdings" panose="05000000000000000000" pitchFamily="2" charset="2"/>
              <a:buNone/>
              <a:tabLst/>
              <a:defRPr sz="22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a:spLocks noGrp="1"/>
          </p:cNvSpPr>
          <p:nvPr>
            <p:ph type="body" sz="quarter" idx="11"/>
          </p:nvPr>
        </p:nvSpPr>
        <p:spPr>
          <a:xfrm>
            <a:off x="6674588" y="1211287"/>
            <a:ext cx="5485699" cy="2123658"/>
          </a:xfrm>
        </p:spPr>
        <p:txBody>
          <a:bodyPr wrap="square">
            <a:spAutoFit/>
          </a:bodyPr>
          <a:lstStyle>
            <a:lvl1pPr marL="0" indent="0">
              <a:spcBef>
                <a:spcPts val="1224"/>
              </a:spcBef>
              <a:buClr>
                <a:schemeClr val="tx1"/>
              </a:buClr>
              <a:buFont typeface="Arial" panose="020B0604020202020204" pitchFamily="34" charset="0"/>
              <a:buNone/>
              <a:defRPr lang="en-US" sz="3000" b="0" kern="1200" spc="0" baseline="0" dirty="0">
                <a:gradFill>
                  <a:gsLst>
                    <a:gs pos="1250">
                      <a:schemeClr val="tx1"/>
                    </a:gs>
                    <a:gs pos="100000">
                      <a:schemeClr val="tx1"/>
                    </a:gs>
                  </a:gsLst>
                  <a:lin ang="5400000" scaled="0"/>
                </a:gradFill>
                <a:latin typeface="+mn-lt"/>
                <a:ea typeface="+mn-ea"/>
                <a:cs typeface="+mn-cs"/>
              </a:defRPr>
            </a:lvl1pPr>
            <a:lvl2pPr marL="255562" indent="0">
              <a:buFont typeface="Arial" panose="020B0604020202020204" pitchFamily="34" charset="0"/>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05"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397" indent="0">
              <a:buFont typeface="Arial" panose="020B0604020202020204" pitchFamily="34" charse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399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514299" marR="0" lvl="0" indent="-514299" algn="l" defTabSz="932649" rtl="0" eaLnBrk="1" fontAlgn="auto" latinLnBrk="0" hangingPunct="1">
              <a:lnSpc>
                <a:spcPct val="90000"/>
              </a:lnSpc>
              <a:spcBef>
                <a:spcPts val="1224"/>
              </a:spcBef>
              <a:spcAft>
                <a:spcPts val="0"/>
              </a:spcAft>
              <a:buClr>
                <a:schemeClr val="tx1"/>
              </a:buClr>
              <a:buSzPct val="90000"/>
              <a:tabLst/>
            </a:pPr>
            <a:r>
              <a:rPr lang="en-US"/>
              <a:t>Click to edit Master text styles</a:t>
            </a:r>
          </a:p>
          <a:p>
            <a:pPr marL="712717" marR="0" lvl="1" indent="-457154" algn="l" defTabSz="932649" rtl="0" eaLnBrk="1" fontAlgn="auto" latinLnBrk="0" hangingPunct="1">
              <a:lnSpc>
                <a:spcPct val="90000"/>
              </a:lnSpc>
              <a:spcBef>
                <a:spcPct val="20000"/>
              </a:spcBef>
              <a:spcAft>
                <a:spcPts val="0"/>
              </a:spcAft>
              <a:buClrTx/>
              <a:buSzPct val="90000"/>
              <a:tabLst/>
            </a:pPr>
            <a:r>
              <a:rPr lang="en-US"/>
              <a:t>Second level</a:t>
            </a:r>
          </a:p>
          <a:p>
            <a:pPr marL="907959" marR="0" lvl="2" indent="-457154" algn="l" defTabSz="932649" rtl="0" eaLnBrk="1" fontAlgn="auto" latinLnBrk="0" hangingPunct="1">
              <a:lnSpc>
                <a:spcPct val="90000"/>
              </a:lnSpc>
              <a:spcBef>
                <a:spcPct val="20000"/>
              </a:spcBef>
              <a:spcAft>
                <a:spcPts val="0"/>
              </a:spcAft>
              <a:buClrTx/>
              <a:buSzPct val="90000"/>
              <a:tabLst/>
            </a:pPr>
            <a:r>
              <a:rPr lang="en-US"/>
              <a:t>Third level</a:t>
            </a:r>
          </a:p>
          <a:p>
            <a:pPr marL="1109551" marR="0" lvl="3" indent="-457154" algn="l" defTabSz="932649" rtl="0" eaLnBrk="1" fontAlgn="auto" latinLnBrk="0" hangingPunct="1">
              <a:lnSpc>
                <a:spcPct val="90000"/>
              </a:lnSpc>
              <a:spcBef>
                <a:spcPct val="20000"/>
              </a:spcBef>
              <a:spcAft>
                <a:spcPts val="0"/>
              </a:spcAft>
              <a:buClrTx/>
              <a:buSzPct val="90000"/>
              <a:tabLst/>
            </a:pPr>
            <a:r>
              <a:rPr lang="en-US"/>
              <a:t>Fourth level</a:t>
            </a:r>
          </a:p>
          <a:p>
            <a:pPr marL="1311144" marR="0" lvl="4" indent="-457154" algn="l" defTabSz="932649" rtl="0" eaLnBrk="1" fontAlgn="auto" latinLnBrk="0" hangingPunct="1">
              <a:lnSpc>
                <a:spcPct val="90000"/>
              </a:lnSpc>
              <a:spcBef>
                <a:spcPct val="20000"/>
              </a:spcBef>
              <a:spcAft>
                <a:spcPts val="0"/>
              </a:spcAft>
              <a:buClrTx/>
              <a:buSzPct val="90000"/>
              <a:tabLst/>
            </a:pPr>
            <a:r>
              <a:rPr lang="en-US"/>
              <a:t>Fifth level</a:t>
            </a:r>
          </a:p>
        </p:txBody>
      </p:sp>
    </p:spTree>
    <p:extLst>
      <p:ext uri="{BB962C8B-B14F-4D97-AF65-F5344CB8AC3E}">
        <p14:creationId xmlns:p14="http://schemas.microsoft.com/office/powerpoint/2010/main" val="1084503181"/>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3" name="Text Placeholder 2"/>
          <p:cNvSpPr>
            <a:spLocks noGrp="1"/>
          </p:cNvSpPr>
          <p:nvPr>
            <p:ph type="body" sz="quarter" idx="10"/>
          </p:nvPr>
        </p:nvSpPr>
        <p:spPr>
          <a:xfrm>
            <a:off x="274667" y="1211288"/>
            <a:ext cx="11887270" cy="2831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65768001"/>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3" name="Text Placeholder 2"/>
          <p:cNvSpPr>
            <a:spLocks noGrp="1"/>
          </p:cNvSpPr>
          <p:nvPr>
            <p:ph type="body" sz="quarter" idx="10"/>
          </p:nvPr>
        </p:nvSpPr>
        <p:spPr>
          <a:xfrm>
            <a:off x="274667" y="1211288"/>
            <a:ext cx="11887270" cy="2831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82151946"/>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0_TWO COLUMN DARK">
    <p:bg>
      <p:bgPr>
        <a:solidFill>
          <a:schemeClr val="accent4"/>
        </a:solidFill>
        <a:effectLst/>
      </p:bgPr>
    </p:bg>
    <p:spTree>
      <p:nvGrpSpPr>
        <p:cNvPr id="1" name=""/>
        <p:cNvGrpSpPr/>
        <p:nvPr/>
      </p:nvGrpSpPr>
      <p:grpSpPr>
        <a:xfrm>
          <a:off x="0" y="0"/>
          <a:ext cx="0" cy="0"/>
          <a:chOff x="0" y="0"/>
          <a:chExt cx="0" cy="0"/>
        </a:xfrm>
      </p:grpSpPr>
      <p:sp>
        <p:nvSpPr>
          <p:cNvPr id="7" name="Freeform 5"/>
          <p:cNvSpPr>
            <a:spLocks noEditPoints="1"/>
          </p:cNvSpPr>
          <p:nvPr userDrawn="1"/>
        </p:nvSpPr>
        <p:spPr bwMode="auto">
          <a:xfrm>
            <a:off x="9215694" y="6379796"/>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7" tIns="45713" rIns="91427" bIns="45713" numCol="1" anchor="t" anchorCtr="0" compatLnSpc="1">
            <a:prstTxWarp prst="textNoShape">
              <a:avLst/>
            </a:prstTxWarp>
          </a:bodyPr>
          <a:lstStyle/>
          <a:p>
            <a:endParaRPr lang="en-US" sz="1800"/>
          </a:p>
        </p:txBody>
      </p:sp>
      <p:sp>
        <p:nvSpPr>
          <p:cNvPr id="18" name="Text Placeholder 2"/>
          <p:cNvSpPr>
            <a:spLocks noGrp="1"/>
          </p:cNvSpPr>
          <p:nvPr>
            <p:ph type="body" sz="quarter" idx="16" hasCustomPrompt="1"/>
          </p:nvPr>
        </p:nvSpPr>
        <p:spPr>
          <a:xfrm>
            <a:off x="6435605" y="2184652"/>
            <a:ext cx="5534206" cy="2656286"/>
          </a:xfrm>
        </p:spPr>
        <p:txBody>
          <a:bodyPr lIns="0" tIns="0" rIns="0" bIns="0">
            <a:noAutofit/>
          </a:bodyPr>
          <a:lstStyle>
            <a:lvl1pPr marL="0" marR="0" indent="0" algn="l" defTabSz="508525" rtl="0" eaLnBrk="1" fontAlgn="auto" latinLnBrk="0" hangingPunct="1">
              <a:lnSpc>
                <a:spcPct val="114000"/>
              </a:lnSpc>
              <a:spcBef>
                <a:spcPts val="0"/>
              </a:spcBef>
              <a:spcAft>
                <a:spcPts val="0"/>
              </a:spcAft>
              <a:buClrTx/>
              <a:buSzTx/>
              <a:buFont typeface="Arial"/>
              <a:buNone/>
              <a:tabLst/>
              <a:defRPr lang="en-US" sz="2000" b="0" kern="1200" cap="none" spc="0" baseline="0" dirty="0" smtClean="0">
                <a:gradFill>
                  <a:gsLst>
                    <a:gs pos="91150">
                      <a:schemeClr val="tx1"/>
                    </a:gs>
                    <a:gs pos="74000">
                      <a:schemeClr val="tx1"/>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25"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9" name="Text Placeholder 2"/>
          <p:cNvSpPr>
            <a:spLocks noGrp="1"/>
          </p:cNvSpPr>
          <p:nvPr>
            <p:ph type="body" sz="quarter" idx="17" hasCustomPrompt="1"/>
          </p:nvPr>
        </p:nvSpPr>
        <p:spPr>
          <a:xfrm>
            <a:off x="6433706" y="1677698"/>
            <a:ext cx="5535523" cy="387049"/>
          </a:xfrm>
        </p:spPr>
        <p:txBody>
          <a:bodyPr lIns="0" tIns="0" rIns="0" bIns="0" anchor="b" anchorCtr="0">
            <a:noAutofit/>
          </a:bodyPr>
          <a:lstStyle>
            <a:lvl1pPr marL="0" marR="0" indent="0" algn="l" defTabSz="508525"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91150">
                      <a:schemeClr val="tx1"/>
                    </a:gs>
                    <a:gs pos="74000">
                      <a:schemeClr val="tx1"/>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25"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8" name="Text Placeholder 2"/>
          <p:cNvSpPr>
            <a:spLocks noGrp="1"/>
          </p:cNvSpPr>
          <p:nvPr userDrawn="1">
            <p:ph type="body" sz="quarter" idx="11" hasCustomPrompt="1"/>
          </p:nvPr>
        </p:nvSpPr>
        <p:spPr>
          <a:xfrm>
            <a:off x="435879" y="2184652"/>
            <a:ext cx="5534206" cy="2656286"/>
          </a:xfrm>
        </p:spPr>
        <p:txBody>
          <a:bodyPr lIns="0" tIns="0" rIns="0" bIns="0">
            <a:noAutofit/>
          </a:bodyPr>
          <a:lstStyle>
            <a:lvl1pPr marL="0" marR="0" indent="0" algn="l" defTabSz="508525" rtl="0" eaLnBrk="1" fontAlgn="auto" latinLnBrk="0" hangingPunct="1">
              <a:lnSpc>
                <a:spcPct val="114000"/>
              </a:lnSpc>
              <a:spcBef>
                <a:spcPts val="0"/>
              </a:spcBef>
              <a:spcAft>
                <a:spcPts val="0"/>
              </a:spcAft>
              <a:buClrTx/>
              <a:buSzTx/>
              <a:buFont typeface="Arial"/>
              <a:buNone/>
              <a:tabLst/>
              <a:defRPr lang="en-US" sz="2000" b="0" kern="1200" cap="none" spc="0" baseline="0" dirty="0" smtClean="0">
                <a:gradFill>
                  <a:gsLst>
                    <a:gs pos="91150">
                      <a:schemeClr val="tx1"/>
                    </a:gs>
                    <a:gs pos="74000">
                      <a:schemeClr val="tx1"/>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25"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9" name="Text Placeholder 2"/>
          <p:cNvSpPr>
            <a:spLocks noGrp="1"/>
          </p:cNvSpPr>
          <p:nvPr>
            <p:ph type="body" sz="quarter" idx="15" hasCustomPrompt="1"/>
          </p:nvPr>
        </p:nvSpPr>
        <p:spPr>
          <a:xfrm>
            <a:off x="436360" y="1677698"/>
            <a:ext cx="5535523" cy="387049"/>
          </a:xfrm>
        </p:spPr>
        <p:txBody>
          <a:bodyPr lIns="0" tIns="0" rIns="0" bIns="0" anchor="b" anchorCtr="0">
            <a:noAutofit/>
          </a:bodyPr>
          <a:lstStyle>
            <a:lvl1pPr marL="0" marR="0" indent="0" algn="l" defTabSz="508525"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91150">
                      <a:schemeClr val="tx1"/>
                    </a:gs>
                    <a:gs pos="74000">
                      <a:schemeClr val="tx1"/>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25"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6" name="Text Placeholder 2"/>
          <p:cNvSpPr>
            <a:spLocks noGrp="1"/>
          </p:cNvSpPr>
          <p:nvPr>
            <p:ph type="body" sz="quarter" idx="14" hasCustomPrompt="1"/>
          </p:nvPr>
        </p:nvSpPr>
        <p:spPr>
          <a:xfrm>
            <a:off x="399774" y="347055"/>
            <a:ext cx="11035336" cy="781585"/>
          </a:xfrm>
        </p:spPr>
        <p:txBody>
          <a:bodyPr lIns="0" tIns="0" rIns="0" bIns="0" anchor="t" anchorCtr="0">
            <a:noAutofit/>
          </a:bodyPr>
          <a:lstStyle>
            <a:lvl1pPr marL="0" indent="0" algn="l" defTabSz="508525" rtl="0" eaLnBrk="1" latinLnBrk="0" hangingPunct="1">
              <a:lnSpc>
                <a:spcPct val="90000"/>
              </a:lnSpc>
              <a:spcBef>
                <a:spcPts val="0"/>
              </a:spcBef>
              <a:spcAft>
                <a:spcPts val="0"/>
              </a:spcAft>
              <a:buFont typeface="Arial"/>
              <a:buNone/>
              <a:defRPr lang="en-US" sz="5399" b="0" kern="1200" cap="none" spc="-100" baseline="0" dirty="0">
                <a:gradFill>
                  <a:gsLst>
                    <a:gs pos="91150">
                      <a:schemeClr val="tx1"/>
                    </a:gs>
                    <a:gs pos="74000">
                      <a:schemeClr val="tx1"/>
                    </a:gs>
                  </a:gsLst>
                  <a:lin ang="5400000" scaled="1"/>
                </a:gradFill>
                <a:latin typeface="+mj-lt"/>
                <a:ea typeface="+mn-ea"/>
                <a:cs typeface="Segoe UI" panose="020B0502040204020203" pitchFamily="34" charset="0"/>
              </a:defRPr>
            </a:lvl1pPr>
            <a:lvl2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25"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custDataLst>
      <p:tags r:id="rId1"/>
    </p:custDataLst>
    <p:extLst>
      <p:ext uri="{BB962C8B-B14F-4D97-AF65-F5344CB8AC3E}">
        <p14:creationId xmlns:p14="http://schemas.microsoft.com/office/powerpoint/2010/main" val="3491914016"/>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4970">
          <p15:clr>
            <a:srgbClr val="FBAE40"/>
          </p15:clr>
        </p15:guide>
        <p15:guide id="2" pos="2570">
          <p15:clr>
            <a:srgbClr val="FBAE40"/>
          </p15:clr>
        </p15:guide>
        <p15:guide id="3" pos="2864">
          <p15:clr>
            <a:srgbClr val="FBAE40"/>
          </p15:clr>
        </p15:guide>
        <p15:guide id="4" pos="5264">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2_TWO COLUMN DARK">
    <p:bg>
      <p:bgPr>
        <a:solidFill>
          <a:schemeClr val="accent4"/>
        </a:solidFill>
        <a:effectLst/>
      </p:bgPr>
    </p:bg>
    <p:spTree>
      <p:nvGrpSpPr>
        <p:cNvPr id="1" name=""/>
        <p:cNvGrpSpPr/>
        <p:nvPr/>
      </p:nvGrpSpPr>
      <p:grpSpPr>
        <a:xfrm>
          <a:off x="0" y="0"/>
          <a:ext cx="0" cy="0"/>
          <a:chOff x="0" y="0"/>
          <a:chExt cx="0" cy="0"/>
        </a:xfrm>
      </p:grpSpPr>
      <p:sp>
        <p:nvSpPr>
          <p:cNvPr id="7" name="Freeform 5"/>
          <p:cNvSpPr>
            <a:spLocks noEditPoints="1"/>
          </p:cNvSpPr>
          <p:nvPr userDrawn="1"/>
        </p:nvSpPr>
        <p:spPr bwMode="auto">
          <a:xfrm>
            <a:off x="9215694" y="6379796"/>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7" tIns="45713" rIns="91427" bIns="45713" numCol="1" anchor="t" anchorCtr="0" compatLnSpc="1">
            <a:prstTxWarp prst="textNoShape">
              <a:avLst/>
            </a:prstTxWarp>
          </a:bodyPr>
          <a:lstStyle/>
          <a:p>
            <a:endParaRPr lang="en-US" sz="1800"/>
          </a:p>
        </p:txBody>
      </p:sp>
      <p:sp>
        <p:nvSpPr>
          <p:cNvPr id="6" name="Text Placeholder 2"/>
          <p:cNvSpPr>
            <a:spLocks noGrp="1"/>
          </p:cNvSpPr>
          <p:nvPr>
            <p:ph type="body" sz="quarter" idx="14" hasCustomPrompt="1"/>
          </p:nvPr>
        </p:nvSpPr>
        <p:spPr>
          <a:xfrm>
            <a:off x="399774" y="347055"/>
            <a:ext cx="11035336" cy="781585"/>
          </a:xfrm>
        </p:spPr>
        <p:txBody>
          <a:bodyPr lIns="0" tIns="0" rIns="0" bIns="0" anchor="t" anchorCtr="0">
            <a:noAutofit/>
          </a:bodyPr>
          <a:lstStyle>
            <a:lvl1pPr marL="0" indent="0" algn="l" defTabSz="508525" rtl="0" eaLnBrk="1" latinLnBrk="0" hangingPunct="1">
              <a:lnSpc>
                <a:spcPct val="90000"/>
              </a:lnSpc>
              <a:spcBef>
                <a:spcPts val="0"/>
              </a:spcBef>
              <a:spcAft>
                <a:spcPts val="0"/>
              </a:spcAft>
              <a:buFont typeface="Arial"/>
              <a:buNone/>
              <a:defRPr lang="en-US" sz="5399" b="0" kern="1200" cap="none" spc="-100" baseline="0" dirty="0">
                <a:gradFill>
                  <a:gsLst>
                    <a:gs pos="91150">
                      <a:schemeClr val="tx1"/>
                    </a:gs>
                    <a:gs pos="74000">
                      <a:schemeClr val="tx1"/>
                    </a:gs>
                  </a:gsLst>
                  <a:lin ang="5400000" scaled="1"/>
                </a:gradFill>
                <a:latin typeface="+mj-lt"/>
                <a:ea typeface="+mn-ea"/>
                <a:cs typeface="Segoe UI" panose="020B0502040204020203" pitchFamily="34" charset="0"/>
              </a:defRPr>
            </a:lvl1pPr>
            <a:lvl2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25"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25"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10" name="Table Placeholder 2">
            <a:extLst>
              <a:ext uri="{FF2B5EF4-FFF2-40B4-BE49-F238E27FC236}">
                <a16:creationId xmlns:a16="http://schemas.microsoft.com/office/drawing/2014/main" id="{BDD6FD4B-8050-4298-999E-16738CDC6B30}"/>
              </a:ext>
            </a:extLst>
          </p:cNvPr>
          <p:cNvSpPr>
            <a:spLocks noGrp="1"/>
          </p:cNvSpPr>
          <p:nvPr>
            <p:ph type="tbl" sz="quarter" idx="15"/>
          </p:nvPr>
        </p:nvSpPr>
        <p:spPr>
          <a:xfrm>
            <a:off x="1440528" y="1329218"/>
            <a:ext cx="9000900" cy="738664"/>
          </a:xfrm>
        </p:spPr>
        <p:txBody>
          <a:bodyPr/>
          <a:lstStyle/>
          <a:p>
            <a:endParaRPr lang="en-US"/>
          </a:p>
        </p:txBody>
      </p:sp>
    </p:spTree>
    <p:custDataLst>
      <p:tags r:id="rId1"/>
    </p:custDataLst>
    <p:extLst>
      <p:ext uri="{BB962C8B-B14F-4D97-AF65-F5344CB8AC3E}">
        <p14:creationId xmlns:p14="http://schemas.microsoft.com/office/powerpoint/2010/main" val="2089267112"/>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4970">
          <p15:clr>
            <a:srgbClr val="FBAE40"/>
          </p15:clr>
        </p15:guide>
        <p15:guide id="2" pos="2570">
          <p15:clr>
            <a:srgbClr val="FBAE40"/>
          </p15:clr>
        </p15:guide>
        <p15:guide id="3" pos="2864">
          <p15:clr>
            <a:srgbClr val="FBAE40"/>
          </p15:clr>
        </p15:guide>
        <p15:guide id="4" pos="5264">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Title Slide 2">
    <p:bg>
      <p:bgPr>
        <a:solidFill>
          <a:schemeClr val="accent1"/>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274667" y="2125678"/>
            <a:ext cx="7314267" cy="1828786"/>
          </a:xfrm>
          <a:noFill/>
        </p:spPr>
        <p:txBody>
          <a:bodyPr lIns="146304" tIns="91440" rIns="146304" bIns="91440" anchor="t" anchorCtr="0"/>
          <a:lstStyle>
            <a:lvl1pPr>
              <a:defRPr sz="5399" spc="-100" baseline="0">
                <a:gradFill>
                  <a:gsLst>
                    <a:gs pos="62564">
                      <a:schemeClr val="tx1"/>
                    </a:gs>
                    <a:gs pos="55000">
                      <a:schemeClr val="tx1"/>
                    </a:gs>
                  </a:gsLst>
                  <a:lin ang="5400000" scaled="0"/>
                </a:gradFill>
              </a:defRPr>
            </a:lvl1pPr>
          </a:lstStyle>
          <a:p>
            <a:r>
              <a:rPr lang="en-US"/>
              <a:t>Presentation title</a:t>
            </a:r>
          </a:p>
        </p:txBody>
      </p:sp>
      <p:sp>
        <p:nvSpPr>
          <p:cNvPr id="5" name="Text Placeholder 4"/>
          <p:cNvSpPr>
            <a:spLocks noGrp="1"/>
          </p:cNvSpPr>
          <p:nvPr>
            <p:ph type="body" sz="quarter" idx="12" hasCustomPrompt="1"/>
          </p:nvPr>
        </p:nvSpPr>
        <p:spPr>
          <a:xfrm>
            <a:off x="274666" y="3955787"/>
            <a:ext cx="6399983" cy="1828007"/>
          </a:xfrm>
          <a:noFill/>
        </p:spPr>
        <p:txBody>
          <a:bodyPr lIns="164592" tIns="109728" rIns="164592" bIns="109728">
            <a:noAutofit/>
          </a:bodyPr>
          <a:lstStyle>
            <a:lvl1pPr marL="0" indent="0">
              <a:spcBef>
                <a:spcPts val="0"/>
              </a:spcBef>
              <a:buNone/>
              <a:defRPr sz="3200" spc="0" baseline="0">
                <a:gradFill>
                  <a:gsLst>
                    <a:gs pos="91000">
                      <a:schemeClr val="tx1"/>
                    </a:gs>
                    <a:gs pos="0">
                      <a:schemeClr val="tx1"/>
                    </a:gs>
                  </a:gsLst>
                  <a:lin ang="5400000" scaled="0"/>
                </a:gradFill>
                <a:latin typeface="+mn-lt"/>
              </a:defRPr>
            </a:lvl1pPr>
          </a:lstStyle>
          <a:p>
            <a:pPr lvl="0"/>
            <a:r>
              <a:rPr lang="en-US"/>
              <a:t>Speaker name</a:t>
            </a:r>
          </a:p>
        </p:txBody>
      </p:sp>
      <p:pic>
        <p:nvPicPr>
          <p:cNvPr id="3" name="Picture 2"/>
          <p:cNvPicPr>
            <a:picLocks noChangeAspect="1"/>
          </p:cNvPicPr>
          <p:nvPr userDrawn="1"/>
        </p:nvPicPr>
        <p:blipFill>
          <a:blip r:embed="rId2"/>
          <a:stretch>
            <a:fillRect/>
          </a:stretch>
        </p:blipFill>
        <p:spPr bwMode="black">
          <a:xfrm>
            <a:off x="457142" y="479425"/>
            <a:ext cx="1483229" cy="310896"/>
          </a:xfrm>
          <a:prstGeom prst="rect">
            <a:avLst/>
          </a:prstGeom>
        </p:spPr>
      </p:pic>
      <p:grpSp>
        <p:nvGrpSpPr>
          <p:cNvPr id="72" name="Group 71"/>
          <p:cNvGrpSpPr/>
          <p:nvPr userDrawn="1"/>
        </p:nvGrpSpPr>
        <p:grpSpPr>
          <a:xfrm>
            <a:off x="9817928" y="2404868"/>
            <a:ext cx="2179832" cy="1304115"/>
            <a:chOff x="9612631" y="2826720"/>
            <a:chExt cx="2180110" cy="1304115"/>
          </a:xfrm>
        </p:grpSpPr>
        <p:sp>
          <p:nvSpPr>
            <p:cNvPr id="128" name="Freeform 100"/>
            <p:cNvSpPr>
              <a:spLocks/>
            </p:cNvSpPr>
            <p:nvPr/>
          </p:nvSpPr>
          <p:spPr bwMode="gray">
            <a:xfrm>
              <a:off x="9612631" y="2826720"/>
              <a:ext cx="2180110" cy="1304115"/>
            </a:xfrm>
            <a:custGeom>
              <a:avLst/>
              <a:gdLst>
                <a:gd name="T0" fmla="*/ 97 w 173"/>
                <a:gd name="T1" fmla="*/ 0 h 104"/>
                <a:gd name="T2" fmla="*/ 71 w 173"/>
                <a:gd name="T3" fmla="*/ 16 h 104"/>
                <a:gd name="T4" fmla="*/ 62 w 173"/>
                <a:gd name="T5" fmla="*/ 14 h 104"/>
                <a:gd name="T6" fmla="*/ 35 w 173"/>
                <a:gd name="T7" fmla="*/ 42 h 104"/>
                <a:gd name="T8" fmla="*/ 35 w 173"/>
                <a:gd name="T9" fmla="*/ 42 h 104"/>
                <a:gd name="T10" fmla="*/ 31 w 173"/>
                <a:gd name="T11" fmla="*/ 42 h 104"/>
                <a:gd name="T12" fmla="*/ 0 w 173"/>
                <a:gd name="T13" fmla="*/ 73 h 104"/>
                <a:gd name="T14" fmla="*/ 31 w 173"/>
                <a:gd name="T15" fmla="*/ 104 h 104"/>
                <a:gd name="T16" fmla="*/ 146 w 173"/>
                <a:gd name="T17" fmla="*/ 104 h 104"/>
                <a:gd name="T18" fmla="*/ 173 w 173"/>
                <a:gd name="T19" fmla="*/ 77 h 104"/>
                <a:gd name="T20" fmla="*/ 155 w 173"/>
                <a:gd name="T21" fmla="*/ 52 h 104"/>
                <a:gd name="T22" fmla="*/ 127 w 173"/>
                <a:gd name="T23" fmla="*/ 29 h 104"/>
                <a:gd name="T24" fmla="*/ 127 w 173"/>
                <a:gd name="T25" fmla="*/ 29 h 104"/>
                <a:gd name="T26" fmla="*/ 97 w 173"/>
                <a:gd name="T27"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3" h="104">
                  <a:moveTo>
                    <a:pt x="97" y="0"/>
                  </a:moveTo>
                  <a:cubicBezTo>
                    <a:pt x="86" y="0"/>
                    <a:pt x="76" y="6"/>
                    <a:pt x="71" y="16"/>
                  </a:cubicBezTo>
                  <a:cubicBezTo>
                    <a:pt x="68" y="14"/>
                    <a:pt x="65" y="14"/>
                    <a:pt x="62" y="14"/>
                  </a:cubicBezTo>
                  <a:cubicBezTo>
                    <a:pt x="47" y="14"/>
                    <a:pt x="35" y="26"/>
                    <a:pt x="35" y="42"/>
                  </a:cubicBezTo>
                  <a:cubicBezTo>
                    <a:pt x="35" y="42"/>
                    <a:pt x="35" y="42"/>
                    <a:pt x="35" y="42"/>
                  </a:cubicBezTo>
                  <a:cubicBezTo>
                    <a:pt x="33" y="42"/>
                    <a:pt x="32" y="42"/>
                    <a:pt x="31" y="42"/>
                  </a:cubicBezTo>
                  <a:cubicBezTo>
                    <a:pt x="14" y="42"/>
                    <a:pt x="0" y="56"/>
                    <a:pt x="0" y="73"/>
                  </a:cubicBezTo>
                  <a:cubicBezTo>
                    <a:pt x="0" y="90"/>
                    <a:pt x="14" y="104"/>
                    <a:pt x="31" y="104"/>
                  </a:cubicBezTo>
                  <a:cubicBezTo>
                    <a:pt x="146" y="104"/>
                    <a:pt x="146" y="104"/>
                    <a:pt x="146" y="104"/>
                  </a:cubicBezTo>
                  <a:cubicBezTo>
                    <a:pt x="160" y="104"/>
                    <a:pt x="173" y="92"/>
                    <a:pt x="173" y="77"/>
                  </a:cubicBezTo>
                  <a:cubicBezTo>
                    <a:pt x="173" y="66"/>
                    <a:pt x="166" y="56"/>
                    <a:pt x="155" y="52"/>
                  </a:cubicBezTo>
                  <a:cubicBezTo>
                    <a:pt x="152" y="39"/>
                    <a:pt x="141" y="29"/>
                    <a:pt x="127" y="29"/>
                  </a:cubicBezTo>
                  <a:cubicBezTo>
                    <a:pt x="127" y="29"/>
                    <a:pt x="127" y="29"/>
                    <a:pt x="127" y="29"/>
                  </a:cubicBezTo>
                  <a:cubicBezTo>
                    <a:pt x="127" y="13"/>
                    <a:pt x="113" y="0"/>
                    <a:pt x="97" y="0"/>
                  </a:cubicBezTo>
                </a:path>
              </a:pathLst>
            </a:custGeom>
            <a:solidFill>
              <a:srgbClr val="F2FB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9" name="Freeform 101"/>
            <p:cNvSpPr>
              <a:spLocks/>
            </p:cNvSpPr>
            <p:nvPr/>
          </p:nvSpPr>
          <p:spPr bwMode="gray">
            <a:xfrm>
              <a:off x="9612631" y="3063831"/>
              <a:ext cx="1679540" cy="1067003"/>
            </a:xfrm>
            <a:custGeom>
              <a:avLst/>
              <a:gdLst>
                <a:gd name="T0" fmla="*/ 46 w 133"/>
                <a:gd name="T1" fmla="*/ 0 h 85"/>
                <a:gd name="T2" fmla="*/ 35 w 133"/>
                <a:gd name="T3" fmla="*/ 19 h 85"/>
                <a:gd name="T4" fmla="*/ 35 w 133"/>
                <a:gd name="T5" fmla="*/ 20 h 85"/>
                <a:gd name="T6" fmla="*/ 35 w 133"/>
                <a:gd name="T7" fmla="*/ 20 h 85"/>
                <a:gd name="T8" fmla="*/ 35 w 133"/>
                <a:gd name="T9" fmla="*/ 20 h 85"/>
                <a:gd name="T10" fmla="*/ 35 w 133"/>
                <a:gd name="T11" fmla="*/ 21 h 85"/>
                <a:gd name="T12" fmla="*/ 35 w 133"/>
                <a:gd name="T13" fmla="*/ 21 h 85"/>
                <a:gd name="T14" fmla="*/ 35 w 133"/>
                <a:gd name="T15" fmla="*/ 21 h 85"/>
                <a:gd name="T16" fmla="*/ 35 w 133"/>
                <a:gd name="T17" fmla="*/ 22 h 85"/>
                <a:gd name="T18" fmla="*/ 35 w 133"/>
                <a:gd name="T19" fmla="*/ 22 h 85"/>
                <a:gd name="T20" fmla="*/ 35 w 133"/>
                <a:gd name="T21" fmla="*/ 22 h 85"/>
                <a:gd name="T22" fmla="*/ 35 w 133"/>
                <a:gd name="T23" fmla="*/ 23 h 85"/>
                <a:gd name="T24" fmla="*/ 35 w 133"/>
                <a:gd name="T25" fmla="*/ 23 h 85"/>
                <a:gd name="T26" fmla="*/ 31 w 133"/>
                <a:gd name="T27" fmla="*/ 23 h 85"/>
                <a:gd name="T28" fmla="*/ 0 w 133"/>
                <a:gd name="T29" fmla="*/ 54 h 85"/>
                <a:gd name="T30" fmla="*/ 31 w 133"/>
                <a:gd name="T31" fmla="*/ 85 h 85"/>
                <a:gd name="T32" fmla="*/ 133 w 133"/>
                <a:gd name="T33" fmla="*/ 85 h 85"/>
                <a:gd name="T34" fmla="*/ 46 w 133"/>
                <a:gd name="T35"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3" h="85">
                  <a:moveTo>
                    <a:pt x="46" y="0"/>
                  </a:moveTo>
                  <a:cubicBezTo>
                    <a:pt x="40" y="5"/>
                    <a:pt x="36" y="12"/>
                    <a:pt x="35" y="19"/>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5" y="21"/>
                    <a:pt x="35" y="21"/>
                  </a:cubicBezTo>
                  <a:cubicBezTo>
                    <a:pt x="35" y="21"/>
                    <a:pt x="35" y="21"/>
                    <a:pt x="35" y="21"/>
                  </a:cubicBezTo>
                  <a:cubicBezTo>
                    <a:pt x="35" y="22"/>
                    <a:pt x="35" y="22"/>
                    <a:pt x="35" y="22"/>
                  </a:cubicBezTo>
                  <a:cubicBezTo>
                    <a:pt x="35" y="22"/>
                    <a:pt x="35" y="22"/>
                    <a:pt x="35" y="22"/>
                  </a:cubicBezTo>
                  <a:cubicBezTo>
                    <a:pt x="35" y="22"/>
                    <a:pt x="35" y="22"/>
                    <a:pt x="35" y="22"/>
                  </a:cubicBezTo>
                  <a:cubicBezTo>
                    <a:pt x="35" y="23"/>
                    <a:pt x="35" y="23"/>
                    <a:pt x="35" y="23"/>
                  </a:cubicBezTo>
                  <a:cubicBezTo>
                    <a:pt x="35" y="23"/>
                    <a:pt x="35" y="23"/>
                    <a:pt x="35" y="23"/>
                  </a:cubicBezTo>
                  <a:cubicBezTo>
                    <a:pt x="33" y="23"/>
                    <a:pt x="32" y="23"/>
                    <a:pt x="31" y="23"/>
                  </a:cubicBezTo>
                  <a:cubicBezTo>
                    <a:pt x="14" y="23"/>
                    <a:pt x="0" y="37"/>
                    <a:pt x="0" y="54"/>
                  </a:cubicBezTo>
                  <a:cubicBezTo>
                    <a:pt x="0" y="71"/>
                    <a:pt x="14" y="85"/>
                    <a:pt x="31" y="85"/>
                  </a:cubicBezTo>
                  <a:cubicBezTo>
                    <a:pt x="133" y="85"/>
                    <a:pt x="133" y="85"/>
                    <a:pt x="133" y="85"/>
                  </a:cubicBezTo>
                  <a:cubicBezTo>
                    <a:pt x="46" y="0"/>
                    <a:pt x="46" y="0"/>
                    <a:pt x="46" y="0"/>
                  </a:cubicBezTo>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grpSp>
      <p:grpSp>
        <p:nvGrpSpPr>
          <p:cNvPr id="73" name="Group 72"/>
          <p:cNvGrpSpPr/>
          <p:nvPr userDrawn="1"/>
        </p:nvGrpSpPr>
        <p:grpSpPr>
          <a:xfrm>
            <a:off x="8602069" y="4590477"/>
            <a:ext cx="3832819" cy="2405462"/>
            <a:chOff x="8603167" y="4590477"/>
            <a:chExt cx="3833308" cy="2405462"/>
          </a:xfrm>
        </p:grpSpPr>
        <p:sp>
          <p:nvSpPr>
            <p:cNvPr id="126" name="Freeform 102"/>
            <p:cNvSpPr>
              <a:spLocks/>
            </p:cNvSpPr>
            <p:nvPr/>
          </p:nvSpPr>
          <p:spPr bwMode="gray">
            <a:xfrm>
              <a:off x="8603167" y="4590477"/>
              <a:ext cx="3833308" cy="2404048"/>
            </a:xfrm>
            <a:custGeom>
              <a:avLst/>
              <a:gdLst>
                <a:gd name="T0" fmla="*/ 465 w 582"/>
                <a:gd name="T1" fmla="*/ 0 h 365"/>
                <a:gd name="T2" fmla="*/ 465 w 582"/>
                <a:gd name="T3" fmla="*/ 72 h 365"/>
                <a:gd name="T4" fmla="*/ 348 w 582"/>
                <a:gd name="T5" fmla="*/ 72 h 365"/>
                <a:gd name="T6" fmla="*/ 348 w 582"/>
                <a:gd name="T7" fmla="*/ 145 h 365"/>
                <a:gd name="T8" fmla="*/ 232 w 582"/>
                <a:gd name="T9" fmla="*/ 145 h 365"/>
                <a:gd name="T10" fmla="*/ 232 w 582"/>
                <a:gd name="T11" fmla="*/ 219 h 365"/>
                <a:gd name="T12" fmla="*/ 234 w 582"/>
                <a:gd name="T13" fmla="*/ 219 h 365"/>
                <a:gd name="T14" fmla="*/ 232 w 582"/>
                <a:gd name="T15" fmla="*/ 219 h 365"/>
                <a:gd name="T16" fmla="*/ 232 w 582"/>
                <a:gd name="T17" fmla="*/ 219 h 365"/>
                <a:gd name="T18" fmla="*/ 117 w 582"/>
                <a:gd name="T19" fmla="*/ 219 h 365"/>
                <a:gd name="T20" fmla="*/ 117 w 582"/>
                <a:gd name="T21" fmla="*/ 291 h 365"/>
                <a:gd name="T22" fmla="*/ 0 w 582"/>
                <a:gd name="T23" fmla="*/ 291 h 365"/>
                <a:gd name="T24" fmla="*/ 0 w 582"/>
                <a:gd name="T25" fmla="*/ 365 h 365"/>
                <a:gd name="T26" fmla="*/ 117 w 582"/>
                <a:gd name="T27" fmla="*/ 365 h 365"/>
                <a:gd name="T28" fmla="*/ 582 w 582"/>
                <a:gd name="T29" fmla="*/ 365 h 365"/>
                <a:gd name="T30" fmla="*/ 582 w 582"/>
                <a:gd name="T31" fmla="*/ 74 h 365"/>
                <a:gd name="T32" fmla="*/ 582 w 582"/>
                <a:gd name="T33" fmla="*/ 0 h 365"/>
                <a:gd name="T34" fmla="*/ 465 w 582"/>
                <a:gd name="T35" fmla="*/ 0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2" h="365">
                  <a:moveTo>
                    <a:pt x="465" y="0"/>
                  </a:moveTo>
                  <a:lnTo>
                    <a:pt x="465" y="72"/>
                  </a:lnTo>
                  <a:lnTo>
                    <a:pt x="348" y="72"/>
                  </a:lnTo>
                  <a:lnTo>
                    <a:pt x="348" y="145"/>
                  </a:lnTo>
                  <a:lnTo>
                    <a:pt x="232" y="145"/>
                  </a:lnTo>
                  <a:lnTo>
                    <a:pt x="232" y="219"/>
                  </a:lnTo>
                  <a:lnTo>
                    <a:pt x="234" y="219"/>
                  </a:lnTo>
                  <a:lnTo>
                    <a:pt x="232" y="219"/>
                  </a:lnTo>
                  <a:lnTo>
                    <a:pt x="232" y="219"/>
                  </a:lnTo>
                  <a:lnTo>
                    <a:pt x="117" y="219"/>
                  </a:lnTo>
                  <a:lnTo>
                    <a:pt x="117" y="291"/>
                  </a:lnTo>
                  <a:lnTo>
                    <a:pt x="0" y="291"/>
                  </a:lnTo>
                  <a:lnTo>
                    <a:pt x="0" y="365"/>
                  </a:lnTo>
                  <a:lnTo>
                    <a:pt x="117" y="365"/>
                  </a:lnTo>
                  <a:lnTo>
                    <a:pt x="582" y="365"/>
                  </a:lnTo>
                  <a:lnTo>
                    <a:pt x="582" y="74"/>
                  </a:lnTo>
                  <a:lnTo>
                    <a:pt x="582" y="0"/>
                  </a:lnTo>
                  <a:lnTo>
                    <a:pt x="465" y="0"/>
                  </a:lnTo>
                  <a:close/>
                </a:path>
              </a:pathLst>
            </a:custGeom>
            <a:solidFill>
              <a:srgbClr val="409AE1"/>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27" name="Freeform 105"/>
            <p:cNvSpPr>
              <a:spLocks noEditPoints="1"/>
            </p:cNvSpPr>
            <p:nvPr/>
          </p:nvSpPr>
          <p:spPr bwMode="gray">
            <a:xfrm>
              <a:off x="8603167" y="5546922"/>
              <a:ext cx="3833308" cy="1449017"/>
            </a:xfrm>
            <a:custGeom>
              <a:avLst/>
              <a:gdLst>
                <a:gd name="T0" fmla="*/ 232 w 582"/>
                <a:gd name="T1" fmla="*/ 0 h 220"/>
                <a:gd name="T2" fmla="*/ 232 w 582"/>
                <a:gd name="T3" fmla="*/ 0 h 220"/>
                <a:gd name="T4" fmla="*/ 232 w 582"/>
                <a:gd name="T5" fmla="*/ 74 h 220"/>
                <a:gd name="T6" fmla="*/ 117 w 582"/>
                <a:gd name="T7" fmla="*/ 74 h 220"/>
                <a:gd name="T8" fmla="*/ 117 w 582"/>
                <a:gd name="T9" fmla="*/ 146 h 220"/>
                <a:gd name="T10" fmla="*/ 14 w 582"/>
                <a:gd name="T11" fmla="*/ 146 h 220"/>
                <a:gd name="T12" fmla="*/ 0 w 582"/>
                <a:gd name="T13" fmla="*/ 146 h 220"/>
                <a:gd name="T14" fmla="*/ 0 w 582"/>
                <a:gd name="T15" fmla="*/ 220 h 220"/>
                <a:gd name="T16" fmla="*/ 117 w 582"/>
                <a:gd name="T17" fmla="*/ 220 h 220"/>
                <a:gd name="T18" fmla="*/ 582 w 582"/>
                <a:gd name="T19" fmla="*/ 220 h 220"/>
                <a:gd name="T20" fmla="*/ 232 w 582"/>
                <a:gd name="T21" fmla="*/ 0 h 220"/>
                <a:gd name="T22" fmla="*/ 232 w 582"/>
                <a:gd name="T23" fmla="*/ 74 h 220"/>
                <a:gd name="T24" fmla="*/ 234 w 582"/>
                <a:gd name="T25" fmla="*/ 74 h 220"/>
                <a:gd name="T26" fmla="*/ 232 w 582"/>
                <a:gd name="T27" fmla="*/ 74 h 220"/>
                <a:gd name="T28" fmla="*/ 232 w 582"/>
                <a:gd name="T29" fmla="*/ 7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2" h="220">
                  <a:moveTo>
                    <a:pt x="232" y="0"/>
                  </a:moveTo>
                  <a:lnTo>
                    <a:pt x="232" y="0"/>
                  </a:lnTo>
                  <a:lnTo>
                    <a:pt x="232" y="74"/>
                  </a:lnTo>
                  <a:lnTo>
                    <a:pt x="117" y="74"/>
                  </a:lnTo>
                  <a:lnTo>
                    <a:pt x="117" y="146"/>
                  </a:lnTo>
                  <a:lnTo>
                    <a:pt x="14" y="146"/>
                  </a:lnTo>
                  <a:lnTo>
                    <a:pt x="0" y="146"/>
                  </a:lnTo>
                  <a:lnTo>
                    <a:pt x="0" y="220"/>
                  </a:lnTo>
                  <a:lnTo>
                    <a:pt x="117" y="220"/>
                  </a:lnTo>
                  <a:lnTo>
                    <a:pt x="582" y="220"/>
                  </a:lnTo>
                  <a:lnTo>
                    <a:pt x="232" y="0"/>
                  </a:lnTo>
                  <a:close/>
                  <a:moveTo>
                    <a:pt x="232" y="74"/>
                  </a:moveTo>
                  <a:lnTo>
                    <a:pt x="234" y="74"/>
                  </a:lnTo>
                  <a:lnTo>
                    <a:pt x="232" y="74"/>
                  </a:lnTo>
                  <a:lnTo>
                    <a:pt x="232" y="74"/>
                  </a:lnTo>
                  <a:close/>
                </a:path>
              </a:pathLst>
            </a:custGeom>
            <a:solidFill>
              <a:srgbClr val="0067BC"/>
            </a:solidFill>
            <a:ln>
              <a:noFill/>
            </a:ln>
          </p:spPr>
          <p:txBody>
            <a:bodyPr vert="horz" wrap="square" lIns="91440" tIns="45720" rIns="91440" bIns="45720" numCol="1" anchor="t" anchorCtr="0" compatLnSpc="1">
              <a:prstTxWarp prst="textNoShape">
                <a:avLst/>
              </a:prstTxWarp>
            </a:bodyPr>
            <a:lstStyle/>
            <a:p>
              <a:endParaRPr lang="en-US" sz="1800"/>
            </a:p>
          </p:txBody>
        </p:sp>
      </p:grpSp>
      <p:grpSp>
        <p:nvGrpSpPr>
          <p:cNvPr id="74" name="Group 73"/>
          <p:cNvGrpSpPr/>
          <p:nvPr userDrawn="1"/>
        </p:nvGrpSpPr>
        <p:grpSpPr bwMode="gray">
          <a:xfrm>
            <a:off x="11985124" y="4825644"/>
            <a:ext cx="465102" cy="993181"/>
            <a:chOff x="11986653" y="4825643"/>
            <a:chExt cx="465161" cy="993181"/>
          </a:xfrm>
        </p:grpSpPr>
        <p:sp>
          <p:nvSpPr>
            <p:cNvPr id="124" name="Freeform 56"/>
            <p:cNvSpPr>
              <a:spLocks/>
            </p:cNvSpPr>
            <p:nvPr userDrawn="1"/>
          </p:nvSpPr>
          <p:spPr bwMode="gray">
            <a:xfrm>
              <a:off x="12187804" y="5391379"/>
              <a:ext cx="264010" cy="427445"/>
            </a:xfrm>
            <a:custGeom>
              <a:avLst/>
              <a:gdLst>
                <a:gd name="T0" fmla="*/ 22 w 22"/>
                <a:gd name="T1" fmla="*/ 0 h 36"/>
                <a:gd name="T2" fmla="*/ 9 w 22"/>
                <a:gd name="T3" fmla="*/ 11 h 36"/>
                <a:gd name="T4" fmla="*/ 0 w 22"/>
                <a:gd name="T5" fmla="*/ 23 h 36"/>
                <a:gd name="T6" fmla="*/ 14 w 22"/>
                <a:gd name="T7" fmla="*/ 36 h 36"/>
                <a:gd name="T8" fmla="*/ 22 w 22"/>
                <a:gd name="T9" fmla="*/ 36 h 36"/>
                <a:gd name="T10" fmla="*/ 22 w 22"/>
                <a:gd name="T11" fmla="*/ 0 h 36"/>
              </a:gdLst>
              <a:ahLst/>
              <a:cxnLst>
                <a:cxn ang="0">
                  <a:pos x="T0" y="T1"/>
                </a:cxn>
                <a:cxn ang="0">
                  <a:pos x="T2" y="T3"/>
                </a:cxn>
                <a:cxn ang="0">
                  <a:pos x="T4" y="T5"/>
                </a:cxn>
                <a:cxn ang="0">
                  <a:pos x="T6" y="T7"/>
                </a:cxn>
                <a:cxn ang="0">
                  <a:pos x="T8" y="T9"/>
                </a:cxn>
                <a:cxn ang="0">
                  <a:pos x="T10" y="T11"/>
                </a:cxn>
              </a:cxnLst>
              <a:rect l="0" t="0" r="r" b="b"/>
              <a:pathLst>
                <a:path w="22" h="36">
                  <a:moveTo>
                    <a:pt x="22" y="0"/>
                  </a:moveTo>
                  <a:cubicBezTo>
                    <a:pt x="15" y="0"/>
                    <a:pt x="10" y="5"/>
                    <a:pt x="9" y="11"/>
                  </a:cubicBezTo>
                  <a:cubicBezTo>
                    <a:pt x="4" y="12"/>
                    <a:pt x="0" y="17"/>
                    <a:pt x="0" y="23"/>
                  </a:cubicBezTo>
                  <a:cubicBezTo>
                    <a:pt x="0" y="30"/>
                    <a:pt x="6" y="36"/>
                    <a:pt x="14" y="36"/>
                  </a:cubicBezTo>
                  <a:cubicBezTo>
                    <a:pt x="22" y="36"/>
                    <a:pt x="22" y="36"/>
                    <a:pt x="22" y="36"/>
                  </a:cubicBezTo>
                  <a:cubicBezTo>
                    <a:pt x="22" y="0"/>
                    <a:pt x="22" y="0"/>
                    <a:pt x="22" y="0"/>
                  </a:cubicBezTo>
                </a:path>
              </a:pathLst>
            </a:custGeom>
            <a:solidFill>
              <a:srgbClr val="006FC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25" name="Freeform: Shape 124"/>
            <p:cNvSpPr>
              <a:spLocks/>
            </p:cNvSpPr>
            <p:nvPr userDrawn="1"/>
          </p:nvSpPr>
          <p:spPr bwMode="gray">
            <a:xfrm>
              <a:off x="11986653" y="4825643"/>
              <a:ext cx="459486" cy="609736"/>
            </a:xfrm>
            <a:custGeom>
              <a:avLst/>
              <a:gdLst>
                <a:gd name="connsiteX0" fmla="*/ 431037 w 459486"/>
                <a:gd name="connsiteY0" fmla="*/ 0 h 609736"/>
                <a:gd name="connsiteX1" fmla="*/ 459486 w 459486"/>
                <a:gd name="connsiteY1" fmla="*/ 3629 h 609736"/>
                <a:gd name="connsiteX2" fmla="*/ 459486 w 459486"/>
                <a:gd name="connsiteY2" fmla="*/ 609736 h 609736"/>
                <a:gd name="connsiteX3" fmla="*/ 438520 w 459486"/>
                <a:gd name="connsiteY3" fmla="*/ 609736 h 609736"/>
                <a:gd name="connsiteX4" fmla="*/ 155652 w 459486"/>
                <a:gd name="connsiteY4" fmla="*/ 609736 h 609736"/>
                <a:gd name="connsiteX5" fmla="*/ 0 w 459486"/>
                <a:gd name="connsiteY5" fmla="*/ 454313 h 609736"/>
                <a:gd name="connsiteX6" fmla="*/ 95786 w 459486"/>
                <a:gd name="connsiteY6" fmla="*/ 298890 h 609736"/>
                <a:gd name="connsiteX7" fmla="*/ 263411 w 459486"/>
                <a:gd name="connsiteY7" fmla="*/ 167379 h 609736"/>
                <a:gd name="connsiteX8" fmla="*/ 431037 w 459486"/>
                <a:gd name="connsiteY8" fmla="*/ 0 h 609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86" h="609736">
                  <a:moveTo>
                    <a:pt x="431037" y="0"/>
                  </a:moveTo>
                  <a:lnTo>
                    <a:pt x="459486" y="3629"/>
                  </a:lnTo>
                  <a:lnTo>
                    <a:pt x="459486" y="609736"/>
                  </a:lnTo>
                  <a:lnTo>
                    <a:pt x="438520" y="609736"/>
                  </a:lnTo>
                  <a:cubicBezTo>
                    <a:pt x="155652" y="609736"/>
                    <a:pt x="155652" y="609736"/>
                    <a:pt x="155652" y="609736"/>
                  </a:cubicBezTo>
                  <a:cubicBezTo>
                    <a:pt x="71839" y="609736"/>
                    <a:pt x="0" y="538003"/>
                    <a:pt x="0" y="454313"/>
                  </a:cubicBezTo>
                  <a:cubicBezTo>
                    <a:pt x="0" y="382580"/>
                    <a:pt x="35920" y="322802"/>
                    <a:pt x="95786" y="298890"/>
                  </a:cubicBezTo>
                  <a:cubicBezTo>
                    <a:pt x="119733" y="227157"/>
                    <a:pt x="179599" y="167379"/>
                    <a:pt x="263411" y="167379"/>
                  </a:cubicBezTo>
                  <a:cubicBezTo>
                    <a:pt x="263411" y="71734"/>
                    <a:pt x="347224" y="0"/>
                    <a:pt x="43103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sz="1800"/>
            </a:p>
          </p:txBody>
        </p:sp>
      </p:grpSp>
      <p:grpSp>
        <p:nvGrpSpPr>
          <p:cNvPr id="76" name="Group 75"/>
          <p:cNvGrpSpPr/>
          <p:nvPr userDrawn="1"/>
        </p:nvGrpSpPr>
        <p:grpSpPr>
          <a:xfrm>
            <a:off x="11099217" y="1183681"/>
            <a:ext cx="1115621" cy="667436"/>
            <a:chOff x="11100633" y="1183681"/>
            <a:chExt cx="1115763" cy="667436"/>
          </a:xfrm>
        </p:grpSpPr>
        <p:sp>
          <p:nvSpPr>
            <p:cNvPr id="77" name="Freeform 100"/>
            <p:cNvSpPr>
              <a:spLocks noChangeAspect="1"/>
            </p:cNvSpPr>
            <p:nvPr userDrawn="1"/>
          </p:nvSpPr>
          <p:spPr bwMode="gray">
            <a:xfrm>
              <a:off x="11100633" y="1183681"/>
              <a:ext cx="1115763" cy="667436"/>
            </a:xfrm>
            <a:custGeom>
              <a:avLst/>
              <a:gdLst>
                <a:gd name="T0" fmla="*/ 97 w 173"/>
                <a:gd name="T1" fmla="*/ 0 h 104"/>
                <a:gd name="T2" fmla="*/ 71 w 173"/>
                <a:gd name="T3" fmla="*/ 16 h 104"/>
                <a:gd name="T4" fmla="*/ 62 w 173"/>
                <a:gd name="T5" fmla="*/ 14 h 104"/>
                <a:gd name="T6" fmla="*/ 35 w 173"/>
                <a:gd name="T7" fmla="*/ 42 h 104"/>
                <a:gd name="T8" fmla="*/ 35 w 173"/>
                <a:gd name="T9" fmla="*/ 42 h 104"/>
                <a:gd name="T10" fmla="*/ 31 w 173"/>
                <a:gd name="T11" fmla="*/ 42 h 104"/>
                <a:gd name="T12" fmla="*/ 0 w 173"/>
                <a:gd name="T13" fmla="*/ 73 h 104"/>
                <a:gd name="T14" fmla="*/ 31 w 173"/>
                <a:gd name="T15" fmla="*/ 104 h 104"/>
                <a:gd name="T16" fmla="*/ 146 w 173"/>
                <a:gd name="T17" fmla="*/ 104 h 104"/>
                <a:gd name="T18" fmla="*/ 173 w 173"/>
                <a:gd name="T19" fmla="*/ 77 h 104"/>
                <a:gd name="T20" fmla="*/ 155 w 173"/>
                <a:gd name="T21" fmla="*/ 52 h 104"/>
                <a:gd name="T22" fmla="*/ 127 w 173"/>
                <a:gd name="T23" fmla="*/ 29 h 104"/>
                <a:gd name="T24" fmla="*/ 127 w 173"/>
                <a:gd name="T25" fmla="*/ 29 h 104"/>
                <a:gd name="T26" fmla="*/ 97 w 173"/>
                <a:gd name="T27"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3" h="104">
                  <a:moveTo>
                    <a:pt x="97" y="0"/>
                  </a:moveTo>
                  <a:cubicBezTo>
                    <a:pt x="86" y="0"/>
                    <a:pt x="76" y="6"/>
                    <a:pt x="71" y="16"/>
                  </a:cubicBezTo>
                  <a:cubicBezTo>
                    <a:pt x="68" y="14"/>
                    <a:pt x="65" y="14"/>
                    <a:pt x="62" y="14"/>
                  </a:cubicBezTo>
                  <a:cubicBezTo>
                    <a:pt x="47" y="14"/>
                    <a:pt x="35" y="26"/>
                    <a:pt x="35" y="42"/>
                  </a:cubicBezTo>
                  <a:cubicBezTo>
                    <a:pt x="35" y="42"/>
                    <a:pt x="35" y="42"/>
                    <a:pt x="35" y="42"/>
                  </a:cubicBezTo>
                  <a:cubicBezTo>
                    <a:pt x="33" y="42"/>
                    <a:pt x="32" y="42"/>
                    <a:pt x="31" y="42"/>
                  </a:cubicBezTo>
                  <a:cubicBezTo>
                    <a:pt x="14" y="42"/>
                    <a:pt x="0" y="56"/>
                    <a:pt x="0" y="73"/>
                  </a:cubicBezTo>
                  <a:cubicBezTo>
                    <a:pt x="0" y="90"/>
                    <a:pt x="14" y="104"/>
                    <a:pt x="31" y="104"/>
                  </a:cubicBezTo>
                  <a:cubicBezTo>
                    <a:pt x="146" y="104"/>
                    <a:pt x="146" y="104"/>
                    <a:pt x="146" y="104"/>
                  </a:cubicBezTo>
                  <a:cubicBezTo>
                    <a:pt x="160" y="104"/>
                    <a:pt x="173" y="92"/>
                    <a:pt x="173" y="77"/>
                  </a:cubicBezTo>
                  <a:cubicBezTo>
                    <a:pt x="173" y="66"/>
                    <a:pt x="166" y="56"/>
                    <a:pt x="155" y="52"/>
                  </a:cubicBezTo>
                  <a:cubicBezTo>
                    <a:pt x="152" y="39"/>
                    <a:pt x="141" y="29"/>
                    <a:pt x="127" y="29"/>
                  </a:cubicBezTo>
                  <a:cubicBezTo>
                    <a:pt x="127" y="29"/>
                    <a:pt x="127" y="29"/>
                    <a:pt x="127" y="29"/>
                  </a:cubicBezTo>
                  <a:cubicBezTo>
                    <a:pt x="127" y="13"/>
                    <a:pt x="113" y="0"/>
                    <a:pt x="97" y="0"/>
                  </a:cubicBezTo>
                </a:path>
              </a:pathLst>
            </a:custGeom>
            <a:solidFill>
              <a:srgbClr val="F2FB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8" name="Freeform 101"/>
            <p:cNvSpPr>
              <a:spLocks noChangeAspect="1"/>
            </p:cNvSpPr>
            <p:nvPr userDrawn="1"/>
          </p:nvSpPr>
          <p:spPr bwMode="gray">
            <a:xfrm>
              <a:off x="11100633" y="1305033"/>
              <a:ext cx="859575" cy="546084"/>
            </a:xfrm>
            <a:custGeom>
              <a:avLst/>
              <a:gdLst>
                <a:gd name="T0" fmla="*/ 46 w 133"/>
                <a:gd name="T1" fmla="*/ 0 h 85"/>
                <a:gd name="T2" fmla="*/ 35 w 133"/>
                <a:gd name="T3" fmla="*/ 19 h 85"/>
                <a:gd name="T4" fmla="*/ 35 w 133"/>
                <a:gd name="T5" fmla="*/ 20 h 85"/>
                <a:gd name="T6" fmla="*/ 35 w 133"/>
                <a:gd name="T7" fmla="*/ 20 h 85"/>
                <a:gd name="T8" fmla="*/ 35 w 133"/>
                <a:gd name="T9" fmla="*/ 20 h 85"/>
                <a:gd name="T10" fmla="*/ 35 w 133"/>
                <a:gd name="T11" fmla="*/ 21 h 85"/>
                <a:gd name="T12" fmla="*/ 35 w 133"/>
                <a:gd name="T13" fmla="*/ 21 h 85"/>
                <a:gd name="T14" fmla="*/ 35 w 133"/>
                <a:gd name="T15" fmla="*/ 21 h 85"/>
                <a:gd name="T16" fmla="*/ 35 w 133"/>
                <a:gd name="T17" fmla="*/ 22 h 85"/>
                <a:gd name="T18" fmla="*/ 35 w 133"/>
                <a:gd name="T19" fmla="*/ 22 h 85"/>
                <a:gd name="T20" fmla="*/ 35 w 133"/>
                <a:gd name="T21" fmla="*/ 22 h 85"/>
                <a:gd name="T22" fmla="*/ 35 w 133"/>
                <a:gd name="T23" fmla="*/ 23 h 85"/>
                <a:gd name="T24" fmla="*/ 35 w 133"/>
                <a:gd name="T25" fmla="*/ 23 h 85"/>
                <a:gd name="T26" fmla="*/ 31 w 133"/>
                <a:gd name="T27" fmla="*/ 23 h 85"/>
                <a:gd name="T28" fmla="*/ 0 w 133"/>
                <a:gd name="T29" fmla="*/ 54 h 85"/>
                <a:gd name="T30" fmla="*/ 31 w 133"/>
                <a:gd name="T31" fmla="*/ 85 h 85"/>
                <a:gd name="T32" fmla="*/ 133 w 133"/>
                <a:gd name="T33" fmla="*/ 85 h 85"/>
                <a:gd name="T34" fmla="*/ 46 w 133"/>
                <a:gd name="T35"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3" h="85">
                  <a:moveTo>
                    <a:pt x="46" y="0"/>
                  </a:moveTo>
                  <a:cubicBezTo>
                    <a:pt x="40" y="5"/>
                    <a:pt x="36" y="12"/>
                    <a:pt x="35" y="19"/>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5" y="21"/>
                    <a:pt x="35" y="21"/>
                  </a:cubicBezTo>
                  <a:cubicBezTo>
                    <a:pt x="35" y="21"/>
                    <a:pt x="35" y="21"/>
                    <a:pt x="35" y="21"/>
                  </a:cubicBezTo>
                  <a:cubicBezTo>
                    <a:pt x="35" y="22"/>
                    <a:pt x="35" y="22"/>
                    <a:pt x="35" y="22"/>
                  </a:cubicBezTo>
                  <a:cubicBezTo>
                    <a:pt x="35" y="22"/>
                    <a:pt x="35" y="22"/>
                    <a:pt x="35" y="22"/>
                  </a:cubicBezTo>
                  <a:cubicBezTo>
                    <a:pt x="35" y="22"/>
                    <a:pt x="35" y="22"/>
                    <a:pt x="35" y="22"/>
                  </a:cubicBezTo>
                  <a:cubicBezTo>
                    <a:pt x="35" y="23"/>
                    <a:pt x="35" y="23"/>
                    <a:pt x="35" y="23"/>
                  </a:cubicBezTo>
                  <a:cubicBezTo>
                    <a:pt x="35" y="23"/>
                    <a:pt x="35" y="23"/>
                    <a:pt x="35" y="23"/>
                  </a:cubicBezTo>
                  <a:cubicBezTo>
                    <a:pt x="33" y="23"/>
                    <a:pt x="32" y="23"/>
                    <a:pt x="31" y="23"/>
                  </a:cubicBezTo>
                  <a:cubicBezTo>
                    <a:pt x="14" y="23"/>
                    <a:pt x="0" y="37"/>
                    <a:pt x="0" y="54"/>
                  </a:cubicBezTo>
                  <a:cubicBezTo>
                    <a:pt x="0" y="71"/>
                    <a:pt x="14" y="85"/>
                    <a:pt x="31" y="85"/>
                  </a:cubicBezTo>
                  <a:cubicBezTo>
                    <a:pt x="133" y="85"/>
                    <a:pt x="133" y="85"/>
                    <a:pt x="133" y="85"/>
                  </a:cubicBezTo>
                  <a:cubicBezTo>
                    <a:pt x="46" y="0"/>
                    <a:pt x="46" y="0"/>
                    <a:pt x="46" y="0"/>
                  </a:cubicBezTo>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grpSp>
      <p:grpSp>
        <p:nvGrpSpPr>
          <p:cNvPr id="130" name="Group 129"/>
          <p:cNvGrpSpPr>
            <a:grpSpLocks noChangeAspect="1"/>
          </p:cNvGrpSpPr>
          <p:nvPr userDrawn="1"/>
        </p:nvGrpSpPr>
        <p:grpSpPr>
          <a:xfrm>
            <a:off x="7526948" y="3412771"/>
            <a:ext cx="1716295" cy="3581754"/>
            <a:chOff x="7517230" y="3412771"/>
            <a:chExt cx="1716514" cy="3581754"/>
          </a:xfrm>
        </p:grpSpPr>
        <p:sp>
          <p:nvSpPr>
            <p:cNvPr id="131" name="Freeform 159"/>
            <p:cNvSpPr>
              <a:spLocks/>
            </p:cNvSpPr>
            <p:nvPr userDrawn="1"/>
          </p:nvSpPr>
          <p:spPr bwMode="gray">
            <a:xfrm>
              <a:off x="8347602" y="4131601"/>
              <a:ext cx="557713" cy="588695"/>
            </a:xfrm>
            <a:custGeom>
              <a:avLst/>
              <a:gdLst>
                <a:gd name="T0" fmla="*/ 90 w 90"/>
                <a:gd name="T1" fmla="*/ 70 h 95"/>
                <a:gd name="T2" fmla="*/ 61 w 90"/>
                <a:gd name="T3" fmla="*/ 95 h 95"/>
                <a:gd name="T4" fmla="*/ 0 w 90"/>
                <a:gd name="T5" fmla="*/ 34 h 95"/>
                <a:gd name="T6" fmla="*/ 42 w 90"/>
                <a:gd name="T7" fmla="*/ 0 h 95"/>
                <a:gd name="T8" fmla="*/ 90 w 90"/>
                <a:gd name="T9" fmla="*/ 70 h 95"/>
              </a:gdLst>
              <a:ahLst/>
              <a:cxnLst>
                <a:cxn ang="0">
                  <a:pos x="T0" y="T1"/>
                </a:cxn>
                <a:cxn ang="0">
                  <a:pos x="T2" y="T3"/>
                </a:cxn>
                <a:cxn ang="0">
                  <a:pos x="T4" y="T5"/>
                </a:cxn>
                <a:cxn ang="0">
                  <a:pos x="T6" y="T7"/>
                </a:cxn>
                <a:cxn ang="0">
                  <a:pos x="T8" y="T9"/>
                </a:cxn>
              </a:cxnLst>
              <a:rect l="0" t="0" r="r" b="b"/>
              <a:pathLst>
                <a:path w="90" h="95">
                  <a:moveTo>
                    <a:pt x="90" y="70"/>
                  </a:moveTo>
                  <a:lnTo>
                    <a:pt x="61" y="95"/>
                  </a:lnTo>
                  <a:lnTo>
                    <a:pt x="0" y="34"/>
                  </a:lnTo>
                  <a:lnTo>
                    <a:pt x="42" y="0"/>
                  </a:lnTo>
                  <a:lnTo>
                    <a:pt x="90" y="70"/>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32" name="Freeform 160"/>
            <p:cNvSpPr>
              <a:spLocks/>
            </p:cNvSpPr>
            <p:nvPr userDrawn="1"/>
          </p:nvSpPr>
          <p:spPr bwMode="gray">
            <a:xfrm>
              <a:off x="8285634" y="4051040"/>
              <a:ext cx="384202" cy="371808"/>
            </a:xfrm>
            <a:custGeom>
              <a:avLst/>
              <a:gdLst>
                <a:gd name="T0" fmla="*/ 27 w 32"/>
                <a:gd name="T1" fmla="*/ 7 h 32"/>
                <a:gd name="T2" fmla="*/ 7 w 32"/>
                <a:gd name="T3" fmla="*/ 5 h 32"/>
                <a:gd name="T4" fmla="*/ 5 w 32"/>
                <a:gd name="T5" fmla="*/ 25 h 32"/>
                <a:gd name="T6" fmla="*/ 25 w 32"/>
                <a:gd name="T7" fmla="*/ 27 h 32"/>
                <a:gd name="T8" fmla="*/ 27 w 32"/>
                <a:gd name="T9" fmla="*/ 7 h 32"/>
              </a:gdLst>
              <a:ahLst/>
              <a:cxnLst>
                <a:cxn ang="0">
                  <a:pos x="T0" y="T1"/>
                </a:cxn>
                <a:cxn ang="0">
                  <a:pos x="T2" y="T3"/>
                </a:cxn>
                <a:cxn ang="0">
                  <a:pos x="T4" y="T5"/>
                </a:cxn>
                <a:cxn ang="0">
                  <a:pos x="T6" y="T7"/>
                </a:cxn>
                <a:cxn ang="0">
                  <a:pos x="T8" y="T9"/>
                </a:cxn>
              </a:cxnLst>
              <a:rect l="0" t="0" r="r" b="b"/>
              <a:pathLst>
                <a:path w="32" h="32">
                  <a:moveTo>
                    <a:pt x="27" y="7"/>
                  </a:moveTo>
                  <a:cubicBezTo>
                    <a:pt x="22" y="1"/>
                    <a:pt x="13" y="0"/>
                    <a:pt x="7" y="5"/>
                  </a:cubicBezTo>
                  <a:cubicBezTo>
                    <a:pt x="1" y="10"/>
                    <a:pt x="0" y="19"/>
                    <a:pt x="5" y="25"/>
                  </a:cubicBezTo>
                  <a:cubicBezTo>
                    <a:pt x="10" y="31"/>
                    <a:pt x="19" y="32"/>
                    <a:pt x="25" y="27"/>
                  </a:cubicBezTo>
                  <a:cubicBezTo>
                    <a:pt x="31" y="22"/>
                    <a:pt x="32" y="13"/>
                    <a:pt x="27" y="7"/>
                  </a:cubicBez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33" name="Freeform 161"/>
            <p:cNvSpPr>
              <a:spLocks/>
            </p:cNvSpPr>
            <p:nvPr userDrawn="1"/>
          </p:nvSpPr>
          <p:spPr bwMode="gray">
            <a:xfrm>
              <a:off x="7542017" y="4156388"/>
              <a:ext cx="508138" cy="601088"/>
            </a:xfrm>
            <a:custGeom>
              <a:avLst/>
              <a:gdLst>
                <a:gd name="T0" fmla="*/ 0 w 82"/>
                <a:gd name="T1" fmla="*/ 78 h 97"/>
                <a:gd name="T2" fmla="*/ 34 w 82"/>
                <a:gd name="T3" fmla="*/ 97 h 97"/>
                <a:gd name="T4" fmla="*/ 82 w 82"/>
                <a:gd name="T5" fmla="*/ 26 h 97"/>
                <a:gd name="T6" fmla="*/ 34 w 82"/>
                <a:gd name="T7" fmla="*/ 0 h 97"/>
                <a:gd name="T8" fmla="*/ 0 w 82"/>
                <a:gd name="T9" fmla="*/ 78 h 97"/>
              </a:gdLst>
              <a:ahLst/>
              <a:cxnLst>
                <a:cxn ang="0">
                  <a:pos x="T0" y="T1"/>
                </a:cxn>
                <a:cxn ang="0">
                  <a:pos x="T2" y="T3"/>
                </a:cxn>
                <a:cxn ang="0">
                  <a:pos x="T4" y="T5"/>
                </a:cxn>
                <a:cxn ang="0">
                  <a:pos x="T6" y="T7"/>
                </a:cxn>
                <a:cxn ang="0">
                  <a:pos x="T8" y="T9"/>
                </a:cxn>
              </a:cxnLst>
              <a:rect l="0" t="0" r="r" b="b"/>
              <a:pathLst>
                <a:path w="82" h="97">
                  <a:moveTo>
                    <a:pt x="0" y="78"/>
                  </a:moveTo>
                  <a:lnTo>
                    <a:pt x="34" y="97"/>
                  </a:lnTo>
                  <a:lnTo>
                    <a:pt x="82" y="26"/>
                  </a:lnTo>
                  <a:lnTo>
                    <a:pt x="34" y="0"/>
                  </a:lnTo>
                  <a:lnTo>
                    <a:pt x="0" y="78"/>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34" name="Freeform 162"/>
            <p:cNvSpPr>
              <a:spLocks/>
            </p:cNvSpPr>
            <p:nvPr userDrawn="1"/>
          </p:nvSpPr>
          <p:spPr bwMode="gray">
            <a:xfrm>
              <a:off x="7709329" y="4051040"/>
              <a:ext cx="390397" cy="371808"/>
            </a:xfrm>
            <a:custGeom>
              <a:avLst/>
              <a:gdLst>
                <a:gd name="T0" fmla="*/ 4 w 33"/>
                <a:gd name="T1" fmla="*/ 9 h 32"/>
                <a:gd name="T2" fmla="*/ 23 w 33"/>
                <a:gd name="T3" fmla="*/ 4 h 32"/>
                <a:gd name="T4" fmla="*/ 29 w 33"/>
                <a:gd name="T5" fmla="*/ 23 h 32"/>
                <a:gd name="T6" fmla="*/ 10 w 33"/>
                <a:gd name="T7" fmla="*/ 29 h 32"/>
                <a:gd name="T8" fmla="*/ 4 w 33"/>
                <a:gd name="T9" fmla="*/ 9 h 32"/>
              </a:gdLst>
              <a:ahLst/>
              <a:cxnLst>
                <a:cxn ang="0">
                  <a:pos x="T0" y="T1"/>
                </a:cxn>
                <a:cxn ang="0">
                  <a:pos x="T2" y="T3"/>
                </a:cxn>
                <a:cxn ang="0">
                  <a:pos x="T4" y="T5"/>
                </a:cxn>
                <a:cxn ang="0">
                  <a:pos x="T6" y="T7"/>
                </a:cxn>
                <a:cxn ang="0">
                  <a:pos x="T8" y="T9"/>
                </a:cxn>
              </a:cxnLst>
              <a:rect l="0" t="0" r="r" b="b"/>
              <a:pathLst>
                <a:path w="33" h="32">
                  <a:moveTo>
                    <a:pt x="4" y="9"/>
                  </a:moveTo>
                  <a:cubicBezTo>
                    <a:pt x="8" y="2"/>
                    <a:pt x="17" y="0"/>
                    <a:pt x="23" y="4"/>
                  </a:cubicBezTo>
                  <a:cubicBezTo>
                    <a:pt x="30" y="8"/>
                    <a:pt x="33" y="16"/>
                    <a:pt x="29" y="23"/>
                  </a:cubicBezTo>
                  <a:cubicBezTo>
                    <a:pt x="25" y="30"/>
                    <a:pt x="16" y="32"/>
                    <a:pt x="10" y="29"/>
                  </a:cubicBezTo>
                  <a:cubicBezTo>
                    <a:pt x="3" y="25"/>
                    <a:pt x="0" y="16"/>
                    <a:pt x="4" y="9"/>
                  </a:cubicBez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35" name="Freeform 163"/>
            <p:cNvSpPr>
              <a:spLocks/>
            </p:cNvSpPr>
            <p:nvPr userDrawn="1"/>
          </p:nvSpPr>
          <p:spPr bwMode="gray">
            <a:xfrm>
              <a:off x="7610180" y="5048728"/>
              <a:ext cx="297447" cy="532925"/>
            </a:xfrm>
            <a:custGeom>
              <a:avLst/>
              <a:gdLst>
                <a:gd name="T0" fmla="*/ 2 w 25"/>
                <a:gd name="T1" fmla="*/ 19 h 45"/>
                <a:gd name="T2" fmla="*/ 7 w 25"/>
                <a:gd name="T3" fmla="*/ 37 h 45"/>
                <a:gd name="T4" fmla="*/ 11 w 25"/>
                <a:gd name="T5" fmla="*/ 39 h 45"/>
                <a:gd name="T6" fmla="*/ 17 w 25"/>
                <a:gd name="T7" fmla="*/ 42 h 45"/>
                <a:gd name="T8" fmla="*/ 21 w 25"/>
                <a:gd name="T9" fmla="*/ 44 h 45"/>
                <a:gd name="T10" fmla="*/ 20 w 25"/>
                <a:gd name="T11" fmla="*/ 40 h 45"/>
                <a:gd name="T12" fmla="*/ 21 w 25"/>
                <a:gd name="T13" fmla="*/ 36 h 45"/>
                <a:gd name="T14" fmla="*/ 20 w 25"/>
                <a:gd name="T15" fmla="*/ 31 h 45"/>
                <a:gd name="T16" fmla="*/ 25 w 25"/>
                <a:gd name="T17" fmla="*/ 32 h 45"/>
                <a:gd name="T18" fmla="*/ 18 w 25"/>
                <a:gd name="T19" fmla="*/ 21 h 45"/>
                <a:gd name="T20" fmla="*/ 16 w 25"/>
                <a:gd name="T21" fmla="*/ 19 h 45"/>
                <a:gd name="T22" fmla="*/ 13 w 25"/>
                <a:gd name="T23" fmla="*/ 0 h 45"/>
                <a:gd name="T24" fmla="*/ 0 w 25"/>
                <a:gd name="T25" fmla="*/ 7 h 45"/>
                <a:gd name="T26" fmla="*/ 2 w 25"/>
                <a:gd name="T27" fmla="*/ 19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45">
                  <a:moveTo>
                    <a:pt x="2" y="19"/>
                  </a:moveTo>
                  <a:cubicBezTo>
                    <a:pt x="1" y="28"/>
                    <a:pt x="3" y="30"/>
                    <a:pt x="7" y="37"/>
                  </a:cubicBezTo>
                  <a:cubicBezTo>
                    <a:pt x="9" y="41"/>
                    <a:pt x="11" y="41"/>
                    <a:pt x="11" y="39"/>
                  </a:cubicBezTo>
                  <a:cubicBezTo>
                    <a:pt x="12" y="44"/>
                    <a:pt x="17" y="45"/>
                    <a:pt x="17" y="42"/>
                  </a:cubicBezTo>
                  <a:cubicBezTo>
                    <a:pt x="17" y="43"/>
                    <a:pt x="19" y="44"/>
                    <a:pt x="21" y="44"/>
                  </a:cubicBezTo>
                  <a:cubicBezTo>
                    <a:pt x="22" y="43"/>
                    <a:pt x="21" y="41"/>
                    <a:pt x="20" y="40"/>
                  </a:cubicBezTo>
                  <a:cubicBezTo>
                    <a:pt x="22" y="40"/>
                    <a:pt x="23" y="38"/>
                    <a:pt x="21" y="36"/>
                  </a:cubicBezTo>
                  <a:cubicBezTo>
                    <a:pt x="20" y="33"/>
                    <a:pt x="20" y="31"/>
                    <a:pt x="20" y="31"/>
                  </a:cubicBezTo>
                  <a:cubicBezTo>
                    <a:pt x="23" y="33"/>
                    <a:pt x="25" y="33"/>
                    <a:pt x="25" y="32"/>
                  </a:cubicBezTo>
                  <a:cubicBezTo>
                    <a:pt x="23" y="29"/>
                    <a:pt x="21" y="24"/>
                    <a:pt x="18" y="21"/>
                  </a:cubicBezTo>
                  <a:cubicBezTo>
                    <a:pt x="17" y="20"/>
                    <a:pt x="16" y="20"/>
                    <a:pt x="16" y="19"/>
                  </a:cubicBezTo>
                  <a:cubicBezTo>
                    <a:pt x="13" y="0"/>
                    <a:pt x="13" y="0"/>
                    <a:pt x="13" y="0"/>
                  </a:cubicBezTo>
                  <a:cubicBezTo>
                    <a:pt x="0" y="7"/>
                    <a:pt x="0" y="7"/>
                    <a:pt x="0" y="7"/>
                  </a:cubicBezTo>
                  <a:lnTo>
                    <a:pt x="2" y="19"/>
                  </a:lnTo>
                  <a:close/>
                </a:path>
              </a:pathLst>
            </a:custGeom>
            <a:solidFill>
              <a:srgbClr val="8E56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6" name="Freeform 164"/>
            <p:cNvSpPr>
              <a:spLocks/>
            </p:cNvSpPr>
            <p:nvPr userDrawn="1"/>
          </p:nvSpPr>
          <p:spPr bwMode="gray">
            <a:xfrm>
              <a:off x="7517230" y="4565377"/>
              <a:ext cx="260266" cy="260266"/>
            </a:xfrm>
            <a:custGeom>
              <a:avLst/>
              <a:gdLst>
                <a:gd name="T0" fmla="*/ 0 w 22"/>
                <a:gd name="T1" fmla="*/ 12 h 22"/>
                <a:gd name="T2" fmla="*/ 10 w 22"/>
                <a:gd name="T3" fmla="*/ 1 h 22"/>
                <a:gd name="T4" fmla="*/ 21 w 22"/>
                <a:gd name="T5" fmla="*/ 10 h 22"/>
                <a:gd name="T6" fmla="*/ 12 w 22"/>
                <a:gd name="T7" fmla="*/ 21 h 22"/>
                <a:gd name="T8" fmla="*/ 0 w 22"/>
                <a:gd name="T9" fmla="*/ 12 h 22"/>
              </a:gdLst>
              <a:ahLst/>
              <a:cxnLst>
                <a:cxn ang="0">
                  <a:pos x="T0" y="T1"/>
                </a:cxn>
                <a:cxn ang="0">
                  <a:pos x="T2" y="T3"/>
                </a:cxn>
                <a:cxn ang="0">
                  <a:pos x="T4" y="T5"/>
                </a:cxn>
                <a:cxn ang="0">
                  <a:pos x="T6" y="T7"/>
                </a:cxn>
                <a:cxn ang="0">
                  <a:pos x="T8" y="T9"/>
                </a:cxn>
              </a:cxnLst>
              <a:rect l="0" t="0" r="r" b="b"/>
              <a:pathLst>
                <a:path w="22" h="22">
                  <a:moveTo>
                    <a:pt x="0" y="12"/>
                  </a:moveTo>
                  <a:cubicBezTo>
                    <a:pt x="0" y="7"/>
                    <a:pt x="4" y="1"/>
                    <a:pt x="10" y="1"/>
                  </a:cubicBezTo>
                  <a:cubicBezTo>
                    <a:pt x="15" y="0"/>
                    <a:pt x="20" y="4"/>
                    <a:pt x="21" y="10"/>
                  </a:cubicBezTo>
                  <a:cubicBezTo>
                    <a:pt x="22" y="16"/>
                    <a:pt x="17" y="21"/>
                    <a:pt x="12" y="21"/>
                  </a:cubicBezTo>
                  <a:cubicBezTo>
                    <a:pt x="6" y="22"/>
                    <a:pt x="1" y="18"/>
                    <a:pt x="0" y="12"/>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7" name="Freeform 165"/>
            <p:cNvSpPr>
              <a:spLocks/>
            </p:cNvSpPr>
            <p:nvPr userDrawn="1"/>
          </p:nvSpPr>
          <p:spPr bwMode="gray">
            <a:xfrm>
              <a:off x="7517230" y="4565377"/>
              <a:ext cx="260266" cy="260266"/>
            </a:xfrm>
            <a:custGeom>
              <a:avLst/>
              <a:gdLst>
                <a:gd name="T0" fmla="*/ 21 w 22"/>
                <a:gd name="T1" fmla="*/ 10 h 22"/>
                <a:gd name="T2" fmla="*/ 12 w 22"/>
                <a:gd name="T3" fmla="*/ 21 h 22"/>
                <a:gd name="T4" fmla="*/ 0 w 22"/>
                <a:gd name="T5" fmla="*/ 12 h 22"/>
                <a:gd name="T6" fmla="*/ 10 w 22"/>
                <a:gd name="T7" fmla="*/ 1 h 22"/>
                <a:gd name="T8" fmla="*/ 21 w 22"/>
                <a:gd name="T9" fmla="*/ 10 h 22"/>
              </a:gdLst>
              <a:ahLst/>
              <a:cxnLst>
                <a:cxn ang="0">
                  <a:pos x="T0" y="T1"/>
                </a:cxn>
                <a:cxn ang="0">
                  <a:pos x="T2" y="T3"/>
                </a:cxn>
                <a:cxn ang="0">
                  <a:pos x="T4" y="T5"/>
                </a:cxn>
                <a:cxn ang="0">
                  <a:pos x="T6" y="T7"/>
                </a:cxn>
                <a:cxn ang="0">
                  <a:pos x="T8" y="T9"/>
                </a:cxn>
              </a:cxnLst>
              <a:rect l="0" t="0" r="r" b="b"/>
              <a:pathLst>
                <a:path w="22" h="22">
                  <a:moveTo>
                    <a:pt x="21" y="10"/>
                  </a:moveTo>
                  <a:cubicBezTo>
                    <a:pt x="22" y="16"/>
                    <a:pt x="17" y="21"/>
                    <a:pt x="12" y="21"/>
                  </a:cubicBezTo>
                  <a:cubicBezTo>
                    <a:pt x="6" y="22"/>
                    <a:pt x="1" y="18"/>
                    <a:pt x="0" y="12"/>
                  </a:cubicBezTo>
                  <a:cubicBezTo>
                    <a:pt x="0" y="7"/>
                    <a:pt x="4" y="1"/>
                    <a:pt x="10" y="1"/>
                  </a:cubicBezTo>
                  <a:cubicBezTo>
                    <a:pt x="15" y="0"/>
                    <a:pt x="20" y="4"/>
                    <a:pt x="21" y="10"/>
                  </a:cubicBez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38" name="Freeform 166"/>
            <p:cNvSpPr>
              <a:spLocks/>
            </p:cNvSpPr>
            <p:nvPr userDrawn="1"/>
          </p:nvSpPr>
          <p:spPr bwMode="gray">
            <a:xfrm>
              <a:off x="7517230" y="4683114"/>
              <a:ext cx="272659" cy="483351"/>
            </a:xfrm>
            <a:custGeom>
              <a:avLst/>
              <a:gdLst>
                <a:gd name="T0" fmla="*/ 12 w 44"/>
                <a:gd name="T1" fmla="*/ 78 h 78"/>
                <a:gd name="T2" fmla="*/ 44 w 44"/>
                <a:gd name="T3" fmla="*/ 75 h 78"/>
                <a:gd name="T4" fmla="*/ 40 w 44"/>
                <a:gd name="T5" fmla="*/ 0 h 78"/>
                <a:gd name="T6" fmla="*/ 0 w 44"/>
                <a:gd name="T7" fmla="*/ 4 h 78"/>
                <a:gd name="T8" fmla="*/ 12 w 44"/>
                <a:gd name="T9" fmla="*/ 78 h 78"/>
              </a:gdLst>
              <a:ahLst/>
              <a:cxnLst>
                <a:cxn ang="0">
                  <a:pos x="T0" y="T1"/>
                </a:cxn>
                <a:cxn ang="0">
                  <a:pos x="T2" y="T3"/>
                </a:cxn>
                <a:cxn ang="0">
                  <a:pos x="T4" y="T5"/>
                </a:cxn>
                <a:cxn ang="0">
                  <a:pos x="T6" y="T7"/>
                </a:cxn>
                <a:cxn ang="0">
                  <a:pos x="T8" y="T9"/>
                </a:cxn>
              </a:cxnLst>
              <a:rect l="0" t="0" r="r" b="b"/>
              <a:pathLst>
                <a:path w="44" h="78">
                  <a:moveTo>
                    <a:pt x="12" y="78"/>
                  </a:moveTo>
                  <a:lnTo>
                    <a:pt x="44" y="75"/>
                  </a:lnTo>
                  <a:lnTo>
                    <a:pt x="40" y="0"/>
                  </a:lnTo>
                  <a:lnTo>
                    <a:pt x="0" y="4"/>
                  </a:lnTo>
                  <a:lnTo>
                    <a:pt x="12" y="78"/>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39" name="Freeform 167"/>
            <p:cNvSpPr>
              <a:spLocks/>
            </p:cNvSpPr>
            <p:nvPr userDrawn="1"/>
          </p:nvSpPr>
          <p:spPr bwMode="gray">
            <a:xfrm>
              <a:off x="7591592" y="5147877"/>
              <a:ext cx="210691" cy="80557"/>
            </a:xfrm>
            <a:custGeom>
              <a:avLst/>
              <a:gdLst>
                <a:gd name="T0" fmla="*/ 1 w 34"/>
                <a:gd name="T1" fmla="*/ 13 h 13"/>
                <a:gd name="T2" fmla="*/ 34 w 34"/>
                <a:gd name="T3" fmla="*/ 9 h 13"/>
                <a:gd name="T4" fmla="*/ 32 w 34"/>
                <a:gd name="T5" fmla="*/ 0 h 13"/>
                <a:gd name="T6" fmla="*/ 0 w 34"/>
                <a:gd name="T7" fmla="*/ 3 h 13"/>
                <a:gd name="T8" fmla="*/ 1 w 34"/>
                <a:gd name="T9" fmla="*/ 13 h 13"/>
              </a:gdLst>
              <a:ahLst/>
              <a:cxnLst>
                <a:cxn ang="0">
                  <a:pos x="T0" y="T1"/>
                </a:cxn>
                <a:cxn ang="0">
                  <a:pos x="T2" y="T3"/>
                </a:cxn>
                <a:cxn ang="0">
                  <a:pos x="T4" y="T5"/>
                </a:cxn>
                <a:cxn ang="0">
                  <a:pos x="T6" y="T7"/>
                </a:cxn>
                <a:cxn ang="0">
                  <a:pos x="T8" y="T9"/>
                </a:cxn>
              </a:cxnLst>
              <a:rect l="0" t="0" r="r" b="b"/>
              <a:pathLst>
                <a:path w="34" h="13">
                  <a:moveTo>
                    <a:pt x="1" y="13"/>
                  </a:moveTo>
                  <a:lnTo>
                    <a:pt x="34" y="9"/>
                  </a:lnTo>
                  <a:lnTo>
                    <a:pt x="32" y="0"/>
                  </a:lnTo>
                  <a:lnTo>
                    <a:pt x="0" y="3"/>
                  </a:lnTo>
                  <a:lnTo>
                    <a:pt x="1" y="13"/>
                  </a:lnTo>
                  <a:close/>
                </a:path>
              </a:pathLst>
            </a:custGeom>
            <a:solidFill>
              <a:srgbClr val="F3F3F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40" name="Freeform 168"/>
            <p:cNvSpPr>
              <a:spLocks/>
            </p:cNvSpPr>
            <p:nvPr userDrawn="1"/>
          </p:nvSpPr>
          <p:spPr bwMode="gray">
            <a:xfrm>
              <a:off x="7957201" y="6666092"/>
              <a:ext cx="185904" cy="210691"/>
            </a:xfrm>
            <a:custGeom>
              <a:avLst/>
              <a:gdLst>
                <a:gd name="T0" fmla="*/ 30 w 30"/>
                <a:gd name="T1" fmla="*/ 32 h 34"/>
                <a:gd name="T2" fmla="*/ 2 w 30"/>
                <a:gd name="T3" fmla="*/ 34 h 34"/>
                <a:gd name="T4" fmla="*/ 0 w 30"/>
                <a:gd name="T5" fmla="*/ 2 h 34"/>
                <a:gd name="T6" fmla="*/ 28 w 30"/>
                <a:gd name="T7" fmla="*/ 0 h 34"/>
                <a:gd name="T8" fmla="*/ 30 w 30"/>
                <a:gd name="T9" fmla="*/ 32 h 34"/>
              </a:gdLst>
              <a:ahLst/>
              <a:cxnLst>
                <a:cxn ang="0">
                  <a:pos x="T0" y="T1"/>
                </a:cxn>
                <a:cxn ang="0">
                  <a:pos x="T2" y="T3"/>
                </a:cxn>
                <a:cxn ang="0">
                  <a:pos x="T4" y="T5"/>
                </a:cxn>
                <a:cxn ang="0">
                  <a:pos x="T6" y="T7"/>
                </a:cxn>
                <a:cxn ang="0">
                  <a:pos x="T8" y="T9"/>
                </a:cxn>
              </a:cxnLst>
              <a:rect l="0" t="0" r="r" b="b"/>
              <a:pathLst>
                <a:path w="30" h="34">
                  <a:moveTo>
                    <a:pt x="30" y="32"/>
                  </a:moveTo>
                  <a:lnTo>
                    <a:pt x="2" y="34"/>
                  </a:lnTo>
                  <a:lnTo>
                    <a:pt x="0" y="2"/>
                  </a:lnTo>
                  <a:lnTo>
                    <a:pt x="28" y="0"/>
                  </a:lnTo>
                  <a:lnTo>
                    <a:pt x="30" y="32"/>
                  </a:lnTo>
                  <a:close/>
                </a:path>
              </a:pathLst>
            </a:custGeom>
            <a:solidFill>
              <a:srgbClr val="666666"/>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41" name="Freeform 169"/>
            <p:cNvSpPr>
              <a:spLocks/>
            </p:cNvSpPr>
            <p:nvPr userDrawn="1"/>
          </p:nvSpPr>
          <p:spPr bwMode="gray">
            <a:xfrm>
              <a:off x="7647361" y="6796227"/>
              <a:ext cx="520532" cy="198298"/>
            </a:xfrm>
            <a:custGeom>
              <a:avLst/>
              <a:gdLst>
                <a:gd name="T0" fmla="*/ 44 w 44"/>
                <a:gd name="T1" fmla="*/ 16 h 17"/>
                <a:gd name="T2" fmla="*/ 31 w 44"/>
                <a:gd name="T3" fmla="*/ 17 h 17"/>
                <a:gd name="T4" fmla="*/ 30 w 44"/>
                <a:gd name="T5" fmla="*/ 15 h 17"/>
                <a:gd name="T6" fmla="*/ 12 w 44"/>
                <a:gd name="T7" fmla="*/ 17 h 17"/>
                <a:gd name="T8" fmla="*/ 1 w 44"/>
                <a:gd name="T9" fmla="*/ 16 h 17"/>
                <a:gd name="T10" fmla="*/ 0 w 44"/>
                <a:gd name="T11" fmla="*/ 15 h 17"/>
                <a:gd name="T12" fmla="*/ 27 w 44"/>
                <a:gd name="T13" fmla="*/ 0 h 17"/>
                <a:gd name="T14" fmla="*/ 27 w 44"/>
                <a:gd name="T15" fmla="*/ 0 h 17"/>
                <a:gd name="T16" fmla="*/ 34 w 44"/>
                <a:gd name="T17" fmla="*/ 4 h 17"/>
                <a:gd name="T18" fmla="*/ 42 w 44"/>
                <a:gd name="T19" fmla="*/ 0 h 17"/>
                <a:gd name="T20" fmla="*/ 44 w 44"/>
                <a:gd name="T21"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 h="17">
                  <a:moveTo>
                    <a:pt x="44" y="16"/>
                  </a:moveTo>
                  <a:cubicBezTo>
                    <a:pt x="31" y="17"/>
                    <a:pt x="31" y="17"/>
                    <a:pt x="31" y="17"/>
                  </a:cubicBezTo>
                  <a:cubicBezTo>
                    <a:pt x="30" y="15"/>
                    <a:pt x="30" y="15"/>
                    <a:pt x="30" y="15"/>
                  </a:cubicBezTo>
                  <a:cubicBezTo>
                    <a:pt x="26" y="16"/>
                    <a:pt x="17" y="17"/>
                    <a:pt x="12" y="17"/>
                  </a:cubicBezTo>
                  <a:cubicBezTo>
                    <a:pt x="9" y="17"/>
                    <a:pt x="4" y="17"/>
                    <a:pt x="1" y="16"/>
                  </a:cubicBezTo>
                  <a:cubicBezTo>
                    <a:pt x="1" y="16"/>
                    <a:pt x="0" y="15"/>
                    <a:pt x="0" y="15"/>
                  </a:cubicBezTo>
                  <a:cubicBezTo>
                    <a:pt x="0" y="9"/>
                    <a:pt x="21" y="7"/>
                    <a:pt x="27" y="0"/>
                  </a:cubicBezTo>
                  <a:cubicBezTo>
                    <a:pt x="27" y="0"/>
                    <a:pt x="27" y="0"/>
                    <a:pt x="27" y="0"/>
                  </a:cubicBezTo>
                  <a:cubicBezTo>
                    <a:pt x="29" y="1"/>
                    <a:pt x="30" y="4"/>
                    <a:pt x="34" y="4"/>
                  </a:cubicBezTo>
                  <a:cubicBezTo>
                    <a:pt x="37" y="4"/>
                    <a:pt x="40" y="1"/>
                    <a:pt x="42" y="0"/>
                  </a:cubicBezTo>
                  <a:cubicBezTo>
                    <a:pt x="43" y="1"/>
                    <a:pt x="44" y="16"/>
                    <a:pt x="44" y="16"/>
                  </a:cubicBezTo>
                  <a:close/>
                </a:path>
              </a:pathLst>
            </a:custGeom>
            <a:solidFill>
              <a:srgbClr val="1919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42" name="Freeform 170"/>
            <p:cNvSpPr>
              <a:spLocks/>
            </p:cNvSpPr>
            <p:nvPr userDrawn="1"/>
          </p:nvSpPr>
          <p:spPr bwMode="gray">
            <a:xfrm>
              <a:off x="7851858" y="5829525"/>
              <a:ext cx="291248" cy="285053"/>
            </a:xfrm>
            <a:custGeom>
              <a:avLst/>
              <a:gdLst>
                <a:gd name="T0" fmla="*/ 1 w 25"/>
                <a:gd name="T1" fmla="*/ 11 h 24"/>
                <a:gd name="T2" fmla="*/ 12 w 25"/>
                <a:gd name="T3" fmla="*/ 24 h 24"/>
                <a:gd name="T4" fmla="*/ 25 w 25"/>
                <a:gd name="T5" fmla="*/ 13 h 24"/>
                <a:gd name="T6" fmla="*/ 13 w 25"/>
                <a:gd name="T7" fmla="*/ 0 h 24"/>
                <a:gd name="T8" fmla="*/ 1 w 25"/>
                <a:gd name="T9" fmla="*/ 11 h 24"/>
              </a:gdLst>
              <a:ahLst/>
              <a:cxnLst>
                <a:cxn ang="0">
                  <a:pos x="T0" y="T1"/>
                </a:cxn>
                <a:cxn ang="0">
                  <a:pos x="T2" y="T3"/>
                </a:cxn>
                <a:cxn ang="0">
                  <a:pos x="T4" y="T5"/>
                </a:cxn>
                <a:cxn ang="0">
                  <a:pos x="T6" y="T7"/>
                </a:cxn>
                <a:cxn ang="0">
                  <a:pos x="T8" y="T9"/>
                </a:cxn>
              </a:cxnLst>
              <a:rect l="0" t="0" r="r" b="b"/>
              <a:pathLst>
                <a:path w="25" h="24">
                  <a:moveTo>
                    <a:pt x="1" y="11"/>
                  </a:moveTo>
                  <a:cubicBezTo>
                    <a:pt x="0" y="18"/>
                    <a:pt x="5" y="24"/>
                    <a:pt x="12" y="24"/>
                  </a:cubicBezTo>
                  <a:cubicBezTo>
                    <a:pt x="19" y="24"/>
                    <a:pt x="24" y="19"/>
                    <a:pt x="25" y="13"/>
                  </a:cubicBezTo>
                  <a:cubicBezTo>
                    <a:pt x="25" y="6"/>
                    <a:pt x="20" y="0"/>
                    <a:pt x="13" y="0"/>
                  </a:cubicBezTo>
                  <a:cubicBezTo>
                    <a:pt x="7" y="0"/>
                    <a:pt x="1" y="5"/>
                    <a:pt x="1" y="11"/>
                  </a:cubicBezTo>
                  <a:close/>
                </a:path>
              </a:pathLst>
            </a:custGeom>
            <a:solidFill>
              <a:srgbClr val="2D3D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43" name="Freeform 171"/>
            <p:cNvSpPr>
              <a:spLocks/>
            </p:cNvSpPr>
            <p:nvPr userDrawn="1"/>
          </p:nvSpPr>
          <p:spPr bwMode="gray">
            <a:xfrm>
              <a:off x="7870446" y="5061121"/>
              <a:ext cx="347021" cy="353216"/>
            </a:xfrm>
            <a:custGeom>
              <a:avLst/>
              <a:gdLst>
                <a:gd name="T0" fmla="*/ 0 w 29"/>
                <a:gd name="T1" fmla="*/ 14 h 30"/>
                <a:gd name="T2" fmla="*/ 14 w 29"/>
                <a:gd name="T3" fmla="*/ 30 h 30"/>
                <a:gd name="T4" fmla="*/ 29 w 29"/>
                <a:gd name="T5" fmla="*/ 16 h 30"/>
                <a:gd name="T6" fmla="*/ 15 w 29"/>
                <a:gd name="T7" fmla="*/ 1 h 30"/>
                <a:gd name="T8" fmla="*/ 0 w 29"/>
                <a:gd name="T9" fmla="*/ 14 h 30"/>
              </a:gdLst>
              <a:ahLst/>
              <a:cxnLst>
                <a:cxn ang="0">
                  <a:pos x="T0" y="T1"/>
                </a:cxn>
                <a:cxn ang="0">
                  <a:pos x="T2" y="T3"/>
                </a:cxn>
                <a:cxn ang="0">
                  <a:pos x="T4" y="T5"/>
                </a:cxn>
                <a:cxn ang="0">
                  <a:pos x="T6" y="T7"/>
                </a:cxn>
                <a:cxn ang="0">
                  <a:pos x="T8" y="T9"/>
                </a:cxn>
              </a:cxnLst>
              <a:rect l="0" t="0" r="r" b="b"/>
              <a:pathLst>
                <a:path w="29" h="30">
                  <a:moveTo>
                    <a:pt x="0" y="14"/>
                  </a:moveTo>
                  <a:cubicBezTo>
                    <a:pt x="0" y="22"/>
                    <a:pt x="6" y="29"/>
                    <a:pt x="14" y="30"/>
                  </a:cubicBezTo>
                  <a:cubicBezTo>
                    <a:pt x="22" y="30"/>
                    <a:pt x="28" y="24"/>
                    <a:pt x="29" y="16"/>
                  </a:cubicBezTo>
                  <a:cubicBezTo>
                    <a:pt x="29" y="8"/>
                    <a:pt x="23" y="1"/>
                    <a:pt x="15" y="1"/>
                  </a:cubicBezTo>
                  <a:cubicBezTo>
                    <a:pt x="7" y="0"/>
                    <a:pt x="1" y="6"/>
                    <a:pt x="0" y="14"/>
                  </a:cubicBezTo>
                  <a:close/>
                </a:path>
              </a:pathLst>
            </a:custGeom>
            <a:solidFill>
              <a:srgbClr val="2D3D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44" name="Freeform 172"/>
            <p:cNvSpPr>
              <a:spLocks/>
            </p:cNvSpPr>
            <p:nvPr userDrawn="1"/>
          </p:nvSpPr>
          <p:spPr bwMode="gray">
            <a:xfrm>
              <a:off x="7864251" y="5228433"/>
              <a:ext cx="353216" cy="756010"/>
            </a:xfrm>
            <a:custGeom>
              <a:avLst/>
              <a:gdLst>
                <a:gd name="T0" fmla="*/ 0 w 57"/>
                <a:gd name="T1" fmla="*/ 118 h 122"/>
                <a:gd name="T2" fmla="*/ 45 w 57"/>
                <a:gd name="T3" fmla="*/ 122 h 122"/>
                <a:gd name="T4" fmla="*/ 57 w 57"/>
                <a:gd name="T5" fmla="*/ 4 h 122"/>
                <a:gd name="T6" fmla="*/ 1 w 57"/>
                <a:gd name="T7" fmla="*/ 0 h 122"/>
                <a:gd name="T8" fmla="*/ 0 w 57"/>
                <a:gd name="T9" fmla="*/ 118 h 122"/>
              </a:gdLst>
              <a:ahLst/>
              <a:cxnLst>
                <a:cxn ang="0">
                  <a:pos x="T0" y="T1"/>
                </a:cxn>
                <a:cxn ang="0">
                  <a:pos x="T2" y="T3"/>
                </a:cxn>
                <a:cxn ang="0">
                  <a:pos x="T4" y="T5"/>
                </a:cxn>
                <a:cxn ang="0">
                  <a:pos x="T6" y="T7"/>
                </a:cxn>
                <a:cxn ang="0">
                  <a:pos x="T8" y="T9"/>
                </a:cxn>
              </a:cxnLst>
              <a:rect l="0" t="0" r="r" b="b"/>
              <a:pathLst>
                <a:path w="57" h="122">
                  <a:moveTo>
                    <a:pt x="0" y="118"/>
                  </a:moveTo>
                  <a:lnTo>
                    <a:pt x="45" y="122"/>
                  </a:lnTo>
                  <a:lnTo>
                    <a:pt x="57" y="4"/>
                  </a:lnTo>
                  <a:lnTo>
                    <a:pt x="1" y="0"/>
                  </a:lnTo>
                  <a:lnTo>
                    <a:pt x="0" y="118"/>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45" name="Freeform 173"/>
            <p:cNvSpPr>
              <a:spLocks/>
            </p:cNvSpPr>
            <p:nvPr userDrawn="1"/>
          </p:nvSpPr>
          <p:spPr bwMode="gray">
            <a:xfrm>
              <a:off x="7851858" y="5829525"/>
              <a:ext cx="291248" cy="285053"/>
            </a:xfrm>
            <a:custGeom>
              <a:avLst/>
              <a:gdLst>
                <a:gd name="T0" fmla="*/ 25 w 25"/>
                <a:gd name="T1" fmla="*/ 13 h 24"/>
                <a:gd name="T2" fmla="*/ 13 w 25"/>
                <a:gd name="T3" fmla="*/ 0 h 24"/>
                <a:gd name="T4" fmla="*/ 1 w 25"/>
                <a:gd name="T5" fmla="*/ 11 h 24"/>
                <a:gd name="T6" fmla="*/ 12 w 25"/>
                <a:gd name="T7" fmla="*/ 24 h 24"/>
                <a:gd name="T8" fmla="*/ 25 w 25"/>
                <a:gd name="T9" fmla="*/ 13 h 24"/>
              </a:gdLst>
              <a:ahLst/>
              <a:cxnLst>
                <a:cxn ang="0">
                  <a:pos x="T0" y="T1"/>
                </a:cxn>
                <a:cxn ang="0">
                  <a:pos x="T2" y="T3"/>
                </a:cxn>
                <a:cxn ang="0">
                  <a:pos x="T4" y="T5"/>
                </a:cxn>
                <a:cxn ang="0">
                  <a:pos x="T6" y="T7"/>
                </a:cxn>
                <a:cxn ang="0">
                  <a:pos x="T8" y="T9"/>
                </a:cxn>
              </a:cxnLst>
              <a:rect l="0" t="0" r="r" b="b"/>
              <a:pathLst>
                <a:path w="25" h="24">
                  <a:moveTo>
                    <a:pt x="25" y="13"/>
                  </a:moveTo>
                  <a:cubicBezTo>
                    <a:pt x="25" y="6"/>
                    <a:pt x="20" y="0"/>
                    <a:pt x="13" y="0"/>
                  </a:cubicBezTo>
                  <a:cubicBezTo>
                    <a:pt x="7" y="0"/>
                    <a:pt x="1" y="5"/>
                    <a:pt x="1" y="11"/>
                  </a:cubicBezTo>
                  <a:cubicBezTo>
                    <a:pt x="0" y="18"/>
                    <a:pt x="5" y="24"/>
                    <a:pt x="12" y="24"/>
                  </a:cubicBezTo>
                  <a:cubicBezTo>
                    <a:pt x="19" y="24"/>
                    <a:pt x="24" y="19"/>
                    <a:pt x="25" y="13"/>
                  </a:cubicBezTo>
                  <a:close/>
                </a:path>
              </a:pathLst>
            </a:custGeom>
            <a:solidFill>
              <a:srgbClr val="2D3D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46" name="Freeform 174"/>
            <p:cNvSpPr>
              <a:spLocks/>
            </p:cNvSpPr>
            <p:nvPr userDrawn="1"/>
          </p:nvSpPr>
          <p:spPr bwMode="gray">
            <a:xfrm>
              <a:off x="7864251" y="5829525"/>
              <a:ext cx="278854" cy="285053"/>
            </a:xfrm>
            <a:custGeom>
              <a:avLst/>
              <a:gdLst>
                <a:gd name="T0" fmla="*/ 24 w 24"/>
                <a:gd name="T1" fmla="*/ 12 h 24"/>
                <a:gd name="T2" fmla="*/ 11 w 24"/>
                <a:gd name="T3" fmla="*/ 0 h 24"/>
                <a:gd name="T4" fmla="*/ 0 w 24"/>
                <a:gd name="T5" fmla="*/ 13 h 24"/>
                <a:gd name="T6" fmla="*/ 12 w 24"/>
                <a:gd name="T7" fmla="*/ 24 h 24"/>
                <a:gd name="T8" fmla="*/ 24 w 24"/>
                <a:gd name="T9" fmla="*/ 12 h 24"/>
              </a:gdLst>
              <a:ahLst/>
              <a:cxnLst>
                <a:cxn ang="0">
                  <a:pos x="T0" y="T1"/>
                </a:cxn>
                <a:cxn ang="0">
                  <a:pos x="T2" y="T3"/>
                </a:cxn>
                <a:cxn ang="0">
                  <a:pos x="T4" y="T5"/>
                </a:cxn>
                <a:cxn ang="0">
                  <a:pos x="T6" y="T7"/>
                </a:cxn>
                <a:cxn ang="0">
                  <a:pos x="T8" y="T9"/>
                </a:cxn>
              </a:cxnLst>
              <a:rect l="0" t="0" r="r" b="b"/>
              <a:pathLst>
                <a:path w="24" h="24">
                  <a:moveTo>
                    <a:pt x="24" y="12"/>
                  </a:moveTo>
                  <a:cubicBezTo>
                    <a:pt x="24" y="5"/>
                    <a:pt x="18" y="0"/>
                    <a:pt x="11" y="0"/>
                  </a:cubicBezTo>
                  <a:cubicBezTo>
                    <a:pt x="5" y="0"/>
                    <a:pt x="0" y="6"/>
                    <a:pt x="0" y="13"/>
                  </a:cubicBezTo>
                  <a:cubicBezTo>
                    <a:pt x="0" y="19"/>
                    <a:pt x="6" y="24"/>
                    <a:pt x="12" y="24"/>
                  </a:cubicBezTo>
                  <a:cubicBezTo>
                    <a:pt x="19" y="24"/>
                    <a:pt x="24" y="18"/>
                    <a:pt x="24" y="12"/>
                  </a:cubicBez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47" name="Freeform 175"/>
            <p:cNvSpPr>
              <a:spLocks/>
            </p:cNvSpPr>
            <p:nvPr userDrawn="1"/>
          </p:nvSpPr>
          <p:spPr bwMode="gray">
            <a:xfrm>
              <a:off x="7864251" y="5972050"/>
              <a:ext cx="291248" cy="848960"/>
            </a:xfrm>
            <a:custGeom>
              <a:avLst/>
              <a:gdLst>
                <a:gd name="T0" fmla="*/ 45 w 47"/>
                <a:gd name="T1" fmla="*/ 0 h 137"/>
                <a:gd name="T2" fmla="*/ 0 w 47"/>
                <a:gd name="T3" fmla="*/ 2 h 137"/>
                <a:gd name="T4" fmla="*/ 7 w 47"/>
                <a:gd name="T5" fmla="*/ 137 h 137"/>
                <a:gd name="T6" fmla="*/ 47 w 47"/>
                <a:gd name="T7" fmla="*/ 137 h 137"/>
                <a:gd name="T8" fmla="*/ 45 w 47"/>
                <a:gd name="T9" fmla="*/ 0 h 137"/>
              </a:gdLst>
              <a:ahLst/>
              <a:cxnLst>
                <a:cxn ang="0">
                  <a:pos x="T0" y="T1"/>
                </a:cxn>
                <a:cxn ang="0">
                  <a:pos x="T2" y="T3"/>
                </a:cxn>
                <a:cxn ang="0">
                  <a:pos x="T4" y="T5"/>
                </a:cxn>
                <a:cxn ang="0">
                  <a:pos x="T6" y="T7"/>
                </a:cxn>
                <a:cxn ang="0">
                  <a:pos x="T8" y="T9"/>
                </a:cxn>
              </a:cxnLst>
              <a:rect l="0" t="0" r="r" b="b"/>
              <a:pathLst>
                <a:path w="47" h="137">
                  <a:moveTo>
                    <a:pt x="45" y="0"/>
                  </a:moveTo>
                  <a:lnTo>
                    <a:pt x="0" y="2"/>
                  </a:lnTo>
                  <a:lnTo>
                    <a:pt x="7" y="137"/>
                  </a:lnTo>
                  <a:lnTo>
                    <a:pt x="47" y="137"/>
                  </a:lnTo>
                  <a:lnTo>
                    <a:pt x="45" y="0"/>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48" name="Freeform 176"/>
            <p:cNvSpPr>
              <a:spLocks/>
            </p:cNvSpPr>
            <p:nvPr userDrawn="1"/>
          </p:nvSpPr>
          <p:spPr bwMode="gray">
            <a:xfrm>
              <a:off x="8725605" y="6207529"/>
              <a:ext cx="179705" cy="198298"/>
            </a:xfrm>
            <a:custGeom>
              <a:avLst/>
              <a:gdLst>
                <a:gd name="T0" fmla="*/ 0 w 29"/>
                <a:gd name="T1" fmla="*/ 32 h 32"/>
                <a:gd name="T2" fmla="*/ 29 w 29"/>
                <a:gd name="T3" fmla="*/ 32 h 32"/>
                <a:gd name="T4" fmla="*/ 29 w 29"/>
                <a:gd name="T5" fmla="*/ 0 h 32"/>
                <a:gd name="T6" fmla="*/ 2 w 29"/>
                <a:gd name="T7" fmla="*/ 0 h 32"/>
                <a:gd name="T8" fmla="*/ 0 w 29"/>
                <a:gd name="T9" fmla="*/ 32 h 32"/>
              </a:gdLst>
              <a:ahLst/>
              <a:cxnLst>
                <a:cxn ang="0">
                  <a:pos x="T0" y="T1"/>
                </a:cxn>
                <a:cxn ang="0">
                  <a:pos x="T2" y="T3"/>
                </a:cxn>
                <a:cxn ang="0">
                  <a:pos x="T4" y="T5"/>
                </a:cxn>
                <a:cxn ang="0">
                  <a:pos x="T6" y="T7"/>
                </a:cxn>
                <a:cxn ang="0">
                  <a:pos x="T8" y="T9"/>
                </a:cxn>
              </a:cxnLst>
              <a:rect l="0" t="0" r="r" b="b"/>
              <a:pathLst>
                <a:path w="29" h="32">
                  <a:moveTo>
                    <a:pt x="0" y="32"/>
                  </a:moveTo>
                  <a:lnTo>
                    <a:pt x="29" y="32"/>
                  </a:lnTo>
                  <a:lnTo>
                    <a:pt x="29" y="0"/>
                  </a:lnTo>
                  <a:lnTo>
                    <a:pt x="2" y="0"/>
                  </a:lnTo>
                  <a:lnTo>
                    <a:pt x="0" y="32"/>
                  </a:lnTo>
                  <a:close/>
                </a:path>
              </a:pathLst>
            </a:custGeom>
            <a:solidFill>
              <a:srgbClr val="666666"/>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49" name="Freeform 177"/>
            <p:cNvSpPr>
              <a:spLocks/>
            </p:cNvSpPr>
            <p:nvPr userDrawn="1"/>
          </p:nvSpPr>
          <p:spPr bwMode="gray">
            <a:xfrm>
              <a:off x="8713212" y="6325270"/>
              <a:ext cx="520532" cy="198298"/>
            </a:xfrm>
            <a:custGeom>
              <a:avLst/>
              <a:gdLst>
                <a:gd name="T0" fmla="*/ 0 w 44"/>
                <a:gd name="T1" fmla="*/ 16 h 17"/>
                <a:gd name="T2" fmla="*/ 13 w 44"/>
                <a:gd name="T3" fmla="*/ 17 h 17"/>
                <a:gd name="T4" fmla="*/ 14 w 44"/>
                <a:gd name="T5" fmla="*/ 15 h 17"/>
                <a:gd name="T6" fmla="*/ 32 w 44"/>
                <a:gd name="T7" fmla="*/ 17 h 17"/>
                <a:gd name="T8" fmla="*/ 43 w 44"/>
                <a:gd name="T9" fmla="*/ 15 h 17"/>
                <a:gd name="T10" fmla="*/ 44 w 44"/>
                <a:gd name="T11" fmla="*/ 14 h 17"/>
                <a:gd name="T12" fmla="*/ 17 w 44"/>
                <a:gd name="T13" fmla="*/ 0 h 17"/>
                <a:gd name="T14" fmla="*/ 16 w 44"/>
                <a:gd name="T15" fmla="*/ 0 h 17"/>
                <a:gd name="T16" fmla="*/ 10 w 44"/>
                <a:gd name="T17" fmla="*/ 4 h 17"/>
                <a:gd name="T18" fmla="*/ 2 w 44"/>
                <a:gd name="T19" fmla="*/ 0 h 17"/>
                <a:gd name="T20" fmla="*/ 0 w 44"/>
                <a:gd name="T21"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 h="17">
                  <a:moveTo>
                    <a:pt x="0" y="16"/>
                  </a:moveTo>
                  <a:cubicBezTo>
                    <a:pt x="13" y="17"/>
                    <a:pt x="13" y="17"/>
                    <a:pt x="13" y="17"/>
                  </a:cubicBezTo>
                  <a:cubicBezTo>
                    <a:pt x="14" y="15"/>
                    <a:pt x="14" y="15"/>
                    <a:pt x="14" y="15"/>
                  </a:cubicBezTo>
                  <a:cubicBezTo>
                    <a:pt x="18" y="16"/>
                    <a:pt x="27" y="17"/>
                    <a:pt x="32" y="17"/>
                  </a:cubicBezTo>
                  <a:cubicBezTo>
                    <a:pt x="35" y="17"/>
                    <a:pt x="40" y="17"/>
                    <a:pt x="43" y="15"/>
                  </a:cubicBezTo>
                  <a:cubicBezTo>
                    <a:pt x="43" y="15"/>
                    <a:pt x="44" y="14"/>
                    <a:pt x="44" y="14"/>
                  </a:cubicBezTo>
                  <a:cubicBezTo>
                    <a:pt x="43" y="8"/>
                    <a:pt x="22" y="6"/>
                    <a:pt x="17" y="0"/>
                  </a:cubicBezTo>
                  <a:cubicBezTo>
                    <a:pt x="16" y="0"/>
                    <a:pt x="16" y="0"/>
                    <a:pt x="16" y="0"/>
                  </a:cubicBezTo>
                  <a:cubicBezTo>
                    <a:pt x="15" y="1"/>
                    <a:pt x="13" y="4"/>
                    <a:pt x="10" y="4"/>
                  </a:cubicBezTo>
                  <a:cubicBezTo>
                    <a:pt x="7" y="4"/>
                    <a:pt x="3" y="1"/>
                    <a:pt x="2" y="0"/>
                  </a:cubicBezTo>
                  <a:cubicBezTo>
                    <a:pt x="0" y="2"/>
                    <a:pt x="0" y="16"/>
                    <a:pt x="0" y="16"/>
                  </a:cubicBezTo>
                  <a:close/>
                </a:path>
              </a:pathLst>
            </a:custGeom>
            <a:solidFill>
              <a:srgbClr val="1919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50" name="Freeform 178"/>
            <p:cNvSpPr>
              <a:spLocks/>
            </p:cNvSpPr>
            <p:nvPr userDrawn="1"/>
          </p:nvSpPr>
          <p:spPr bwMode="gray">
            <a:xfrm>
              <a:off x="8688424" y="5519685"/>
              <a:ext cx="322234" cy="322234"/>
            </a:xfrm>
            <a:custGeom>
              <a:avLst/>
              <a:gdLst>
                <a:gd name="T0" fmla="*/ 21 w 27"/>
                <a:gd name="T1" fmla="*/ 4 h 27"/>
                <a:gd name="T2" fmla="*/ 23 w 27"/>
                <a:gd name="T3" fmla="*/ 21 h 27"/>
                <a:gd name="T4" fmla="*/ 6 w 27"/>
                <a:gd name="T5" fmla="*/ 23 h 27"/>
                <a:gd name="T6" fmla="*/ 4 w 27"/>
                <a:gd name="T7" fmla="*/ 6 h 27"/>
                <a:gd name="T8" fmla="*/ 21 w 27"/>
                <a:gd name="T9" fmla="*/ 4 h 27"/>
              </a:gdLst>
              <a:ahLst/>
              <a:cxnLst>
                <a:cxn ang="0">
                  <a:pos x="T0" y="T1"/>
                </a:cxn>
                <a:cxn ang="0">
                  <a:pos x="T2" y="T3"/>
                </a:cxn>
                <a:cxn ang="0">
                  <a:pos x="T4" y="T5"/>
                </a:cxn>
                <a:cxn ang="0">
                  <a:pos x="T6" y="T7"/>
                </a:cxn>
                <a:cxn ang="0">
                  <a:pos x="T8" y="T9"/>
                </a:cxn>
              </a:cxnLst>
              <a:rect l="0" t="0" r="r" b="b"/>
              <a:pathLst>
                <a:path w="27" h="27">
                  <a:moveTo>
                    <a:pt x="21" y="4"/>
                  </a:moveTo>
                  <a:cubicBezTo>
                    <a:pt x="26" y="8"/>
                    <a:pt x="27" y="16"/>
                    <a:pt x="23" y="21"/>
                  </a:cubicBezTo>
                  <a:cubicBezTo>
                    <a:pt x="19" y="26"/>
                    <a:pt x="11" y="27"/>
                    <a:pt x="6" y="23"/>
                  </a:cubicBezTo>
                  <a:cubicBezTo>
                    <a:pt x="1" y="19"/>
                    <a:pt x="0" y="12"/>
                    <a:pt x="4" y="6"/>
                  </a:cubicBezTo>
                  <a:cubicBezTo>
                    <a:pt x="8" y="1"/>
                    <a:pt x="15" y="0"/>
                    <a:pt x="21" y="4"/>
                  </a:cubicBezTo>
                  <a:close/>
                </a:path>
              </a:pathLst>
            </a:custGeom>
            <a:solidFill>
              <a:srgbClr val="2D3D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51" name="Freeform 179"/>
            <p:cNvSpPr>
              <a:spLocks/>
            </p:cNvSpPr>
            <p:nvPr userDrawn="1"/>
          </p:nvSpPr>
          <p:spPr bwMode="gray">
            <a:xfrm>
              <a:off x="8074943" y="5048728"/>
              <a:ext cx="378003" cy="390397"/>
            </a:xfrm>
            <a:custGeom>
              <a:avLst/>
              <a:gdLst>
                <a:gd name="T0" fmla="*/ 25 w 32"/>
                <a:gd name="T1" fmla="*/ 5 h 33"/>
                <a:gd name="T2" fmla="*/ 28 w 32"/>
                <a:gd name="T3" fmla="*/ 25 h 33"/>
                <a:gd name="T4" fmla="*/ 7 w 32"/>
                <a:gd name="T5" fmla="*/ 28 h 33"/>
                <a:gd name="T6" fmla="*/ 4 w 32"/>
                <a:gd name="T7" fmla="*/ 8 h 33"/>
                <a:gd name="T8" fmla="*/ 25 w 32"/>
                <a:gd name="T9" fmla="*/ 5 h 33"/>
              </a:gdLst>
              <a:ahLst/>
              <a:cxnLst>
                <a:cxn ang="0">
                  <a:pos x="T0" y="T1"/>
                </a:cxn>
                <a:cxn ang="0">
                  <a:pos x="T2" y="T3"/>
                </a:cxn>
                <a:cxn ang="0">
                  <a:pos x="T4" y="T5"/>
                </a:cxn>
                <a:cxn ang="0">
                  <a:pos x="T6" y="T7"/>
                </a:cxn>
                <a:cxn ang="0">
                  <a:pos x="T8" y="T9"/>
                </a:cxn>
              </a:cxnLst>
              <a:rect l="0" t="0" r="r" b="b"/>
              <a:pathLst>
                <a:path w="32" h="33">
                  <a:moveTo>
                    <a:pt x="25" y="5"/>
                  </a:moveTo>
                  <a:cubicBezTo>
                    <a:pt x="31" y="10"/>
                    <a:pt x="32" y="19"/>
                    <a:pt x="28" y="25"/>
                  </a:cubicBezTo>
                  <a:cubicBezTo>
                    <a:pt x="23" y="31"/>
                    <a:pt x="14" y="33"/>
                    <a:pt x="7" y="28"/>
                  </a:cubicBezTo>
                  <a:cubicBezTo>
                    <a:pt x="1" y="23"/>
                    <a:pt x="0" y="14"/>
                    <a:pt x="4" y="8"/>
                  </a:cubicBezTo>
                  <a:cubicBezTo>
                    <a:pt x="9" y="1"/>
                    <a:pt x="18" y="0"/>
                    <a:pt x="25" y="5"/>
                  </a:cubicBezTo>
                  <a:close/>
                </a:path>
              </a:pathLst>
            </a:custGeom>
            <a:solidFill>
              <a:srgbClr val="2D3D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52" name="Freeform 180"/>
            <p:cNvSpPr>
              <a:spLocks/>
            </p:cNvSpPr>
            <p:nvPr userDrawn="1"/>
          </p:nvSpPr>
          <p:spPr bwMode="gray">
            <a:xfrm>
              <a:off x="8155499" y="5110696"/>
              <a:ext cx="780798" cy="681649"/>
            </a:xfrm>
            <a:custGeom>
              <a:avLst/>
              <a:gdLst>
                <a:gd name="T0" fmla="*/ 126 w 126"/>
                <a:gd name="T1" fmla="*/ 74 h 110"/>
                <a:gd name="T2" fmla="*/ 98 w 126"/>
                <a:gd name="T3" fmla="*/ 110 h 110"/>
                <a:gd name="T4" fmla="*/ 0 w 126"/>
                <a:gd name="T5" fmla="*/ 44 h 110"/>
                <a:gd name="T6" fmla="*/ 35 w 126"/>
                <a:gd name="T7" fmla="*/ 0 h 110"/>
                <a:gd name="T8" fmla="*/ 126 w 126"/>
                <a:gd name="T9" fmla="*/ 74 h 110"/>
              </a:gdLst>
              <a:ahLst/>
              <a:cxnLst>
                <a:cxn ang="0">
                  <a:pos x="T0" y="T1"/>
                </a:cxn>
                <a:cxn ang="0">
                  <a:pos x="T2" y="T3"/>
                </a:cxn>
                <a:cxn ang="0">
                  <a:pos x="T4" y="T5"/>
                </a:cxn>
                <a:cxn ang="0">
                  <a:pos x="T6" y="T7"/>
                </a:cxn>
                <a:cxn ang="0">
                  <a:pos x="T8" y="T9"/>
                </a:cxn>
              </a:cxnLst>
              <a:rect l="0" t="0" r="r" b="b"/>
              <a:pathLst>
                <a:path w="126" h="110">
                  <a:moveTo>
                    <a:pt x="126" y="74"/>
                  </a:moveTo>
                  <a:lnTo>
                    <a:pt x="98" y="110"/>
                  </a:lnTo>
                  <a:lnTo>
                    <a:pt x="0" y="44"/>
                  </a:lnTo>
                  <a:lnTo>
                    <a:pt x="35" y="0"/>
                  </a:lnTo>
                  <a:lnTo>
                    <a:pt x="126" y="74"/>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53" name="Freeform 181"/>
            <p:cNvSpPr>
              <a:spLocks/>
            </p:cNvSpPr>
            <p:nvPr userDrawn="1"/>
          </p:nvSpPr>
          <p:spPr bwMode="gray">
            <a:xfrm>
              <a:off x="8688424" y="5519685"/>
              <a:ext cx="322234" cy="322234"/>
            </a:xfrm>
            <a:custGeom>
              <a:avLst/>
              <a:gdLst>
                <a:gd name="T0" fmla="*/ 6 w 27"/>
                <a:gd name="T1" fmla="*/ 23 h 27"/>
                <a:gd name="T2" fmla="*/ 4 w 27"/>
                <a:gd name="T3" fmla="*/ 6 h 27"/>
                <a:gd name="T4" fmla="*/ 21 w 27"/>
                <a:gd name="T5" fmla="*/ 4 h 27"/>
                <a:gd name="T6" fmla="*/ 23 w 27"/>
                <a:gd name="T7" fmla="*/ 21 h 27"/>
                <a:gd name="T8" fmla="*/ 6 w 27"/>
                <a:gd name="T9" fmla="*/ 23 h 27"/>
              </a:gdLst>
              <a:ahLst/>
              <a:cxnLst>
                <a:cxn ang="0">
                  <a:pos x="T0" y="T1"/>
                </a:cxn>
                <a:cxn ang="0">
                  <a:pos x="T2" y="T3"/>
                </a:cxn>
                <a:cxn ang="0">
                  <a:pos x="T4" y="T5"/>
                </a:cxn>
                <a:cxn ang="0">
                  <a:pos x="T6" y="T7"/>
                </a:cxn>
                <a:cxn ang="0">
                  <a:pos x="T8" y="T9"/>
                </a:cxn>
              </a:cxnLst>
              <a:rect l="0" t="0" r="r" b="b"/>
              <a:pathLst>
                <a:path w="27" h="27">
                  <a:moveTo>
                    <a:pt x="6" y="23"/>
                  </a:moveTo>
                  <a:cubicBezTo>
                    <a:pt x="1" y="19"/>
                    <a:pt x="0" y="12"/>
                    <a:pt x="4" y="6"/>
                  </a:cubicBezTo>
                  <a:cubicBezTo>
                    <a:pt x="8" y="1"/>
                    <a:pt x="15" y="0"/>
                    <a:pt x="21" y="4"/>
                  </a:cubicBezTo>
                  <a:cubicBezTo>
                    <a:pt x="26" y="8"/>
                    <a:pt x="27" y="16"/>
                    <a:pt x="23" y="21"/>
                  </a:cubicBezTo>
                  <a:cubicBezTo>
                    <a:pt x="19" y="26"/>
                    <a:pt x="11" y="27"/>
                    <a:pt x="6" y="23"/>
                  </a:cubicBezTo>
                  <a:close/>
                </a:path>
              </a:pathLst>
            </a:custGeom>
            <a:solidFill>
              <a:srgbClr val="5C2D91"/>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54" name="Freeform 182"/>
            <p:cNvSpPr>
              <a:spLocks/>
            </p:cNvSpPr>
            <p:nvPr userDrawn="1"/>
          </p:nvSpPr>
          <p:spPr bwMode="gray">
            <a:xfrm>
              <a:off x="8700818" y="5544472"/>
              <a:ext cx="285053" cy="285053"/>
            </a:xfrm>
            <a:custGeom>
              <a:avLst/>
              <a:gdLst>
                <a:gd name="T0" fmla="*/ 0 w 24"/>
                <a:gd name="T1" fmla="*/ 12 h 24"/>
                <a:gd name="T2" fmla="*/ 12 w 24"/>
                <a:gd name="T3" fmla="*/ 0 h 24"/>
                <a:gd name="T4" fmla="*/ 24 w 24"/>
                <a:gd name="T5" fmla="*/ 12 h 24"/>
                <a:gd name="T6" fmla="*/ 12 w 24"/>
                <a:gd name="T7" fmla="*/ 24 h 24"/>
                <a:gd name="T8" fmla="*/ 0 w 24"/>
                <a:gd name="T9" fmla="*/ 12 h 24"/>
              </a:gdLst>
              <a:ahLst/>
              <a:cxnLst>
                <a:cxn ang="0">
                  <a:pos x="T0" y="T1"/>
                </a:cxn>
                <a:cxn ang="0">
                  <a:pos x="T2" y="T3"/>
                </a:cxn>
                <a:cxn ang="0">
                  <a:pos x="T4" y="T5"/>
                </a:cxn>
                <a:cxn ang="0">
                  <a:pos x="T6" y="T7"/>
                </a:cxn>
                <a:cxn ang="0">
                  <a:pos x="T8" y="T9"/>
                </a:cxn>
              </a:cxnLst>
              <a:rect l="0" t="0" r="r" b="b"/>
              <a:pathLst>
                <a:path w="24" h="24">
                  <a:moveTo>
                    <a:pt x="0" y="12"/>
                  </a:moveTo>
                  <a:cubicBezTo>
                    <a:pt x="0" y="5"/>
                    <a:pt x="6" y="0"/>
                    <a:pt x="12" y="0"/>
                  </a:cubicBezTo>
                  <a:cubicBezTo>
                    <a:pt x="19" y="0"/>
                    <a:pt x="24" y="5"/>
                    <a:pt x="24" y="12"/>
                  </a:cubicBezTo>
                  <a:cubicBezTo>
                    <a:pt x="24" y="19"/>
                    <a:pt x="19" y="24"/>
                    <a:pt x="12" y="24"/>
                  </a:cubicBezTo>
                  <a:cubicBezTo>
                    <a:pt x="6" y="24"/>
                    <a:pt x="0" y="18"/>
                    <a:pt x="0" y="12"/>
                  </a:cubicBez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55" name="Freeform 183"/>
            <p:cNvSpPr>
              <a:spLocks/>
            </p:cNvSpPr>
            <p:nvPr userDrawn="1"/>
          </p:nvSpPr>
          <p:spPr bwMode="gray">
            <a:xfrm>
              <a:off x="8700818" y="5686997"/>
              <a:ext cx="285053" cy="663056"/>
            </a:xfrm>
            <a:custGeom>
              <a:avLst/>
              <a:gdLst>
                <a:gd name="T0" fmla="*/ 0 w 46"/>
                <a:gd name="T1" fmla="*/ 0 h 107"/>
                <a:gd name="T2" fmla="*/ 46 w 46"/>
                <a:gd name="T3" fmla="*/ 0 h 107"/>
                <a:gd name="T4" fmla="*/ 42 w 46"/>
                <a:gd name="T5" fmla="*/ 105 h 107"/>
                <a:gd name="T6" fmla="*/ 2 w 46"/>
                <a:gd name="T7" fmla="*/ 107 h 107"/>
                <a:gd name="T8" fmla="*/ 0 w 46"/>
                <a:gd name="T9" fmla="*/ 0 h 107"/>
              </a:gdLst>
              <a:ahLst/>
              <a:cxnLst>
                <a:cxn ang="0">
                  <a:pos x="T0" y="T1"/>
                </a:cxn>
                <a:cxn ang="0">
                  <a:pos x="T2" y="T3"/>
                </a:cxn>
                <a:cxn ang="0">
                  <a:pos x="T4" y="T5"/>
                </a:cxn>
                <a:cxn ang="0">
                  <a:pos x="T6" y="T7"/>
                </a:cxn>
                <a:cxn ang="0">
                  <a:pos x="T8" y="T9"/>
                </a:cxn>
              </a:cxnLst>
              <a:rect l="0" t="0" r="r" b="b"/>
              <a:pathLst>
                <a:path w="46" h="107">
                  <a:moveTo>
                    <a:pt x="0" y="0"/>
                  </a:moveTo>
                  <a:lnTo>
                    <a:pt x="46" y="0"/>
                  </a:lnTo>
                  <a:lnTo>
                    <a:pt x="42" y="105"/>
                  </a:lnTo>
                  <a:lnTo>
                    <a:pt x="2" y="107"/>
                  </a:lnTo>
                  <a:lnTo>
                    <a:pt x="0" y="0"/>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56" name="Freeform 184"/>
            <p:cNvSpPr>
              <a:spLocks/>
            </p:cNvSpPr>
            <p:nvPr userDrawn="1"/>
          </p:nvSpPr>
          <p:spPr bwMode="gray">
            <a:xfrm>
              <a:off x="7870446" y="5098302"/>
              <a:ext cx="632074" cy="495744"/>
            </a:xfrm>
            <a:custGeom>
              <a:avLst/>
              <a:gdLst>
                <a:gd name="T0" fmla="*/ 3 w 53"/>
                <a:gd name="T1" fmla="*/ 42 h 42"/>
                <a:gd name="T2" fmla="*/ 27 w 53"/>
                <a:gd name="T3" fmla="*/ 36 h 42"/>
                <a:gd name="T4" fmla="*/ 50 w 53"/>
                <a:gd name="T5" fmla="*/ 42 h 42"/>
                <a:gd name="T6" fmla="*/ 53 w 53"/>
                <a:gd name="T7" fmla="*/ 0 h 42"/>
                <a:gd name="T8" fmla="*/ 0 w 53"/>
                <a:gd name="T9" fmla="*/ 0 h 42"/>
                <a:gd name="T10" fmla="*/ 3 w 53"/>
                <a:gd name="T11" fmla="*/ 42 h 42"/>
              </a:gdLst>
              <a:ahLst/>
              <a:cxnLst>
                <a:cxn ang="0">
                  <a:pos x="T0" y="T1"/>
                </a:cxn>
                <a:cxn ang="0">
                  <a:pos x="T2" y="T3"/>
                </a:cxn>
                <a:cxn ang="0">
                  <a:pos x="T4" y="T5"/>
                </a:cxn>
                <a:cxn ang="0">
                  <a:pos x="T6" y="T7"/>
                </a:cxn>
                <a:cxn ang="0">
                  <a:pos x="T8" y="T9"/>
                </a:cxn>
                <a:cxn ang="0">
                  <a:pos x="T10" y="T11"/>
                </a:cxn>
              </a:cxnLst>
              <a:rect l="0" t="0" r="r" b="b"/>
              <a:pathLst>
                <a:path w="53" h="42">
                  <a:moveTo>
                    <a:pt x="3" y="42"/>
                  </a:moveTo>
                  <a:cubicBezTo>
                    <a:pt x="3" y="40"/>
                    <a:pt x="14" y="36"/>
                    <a:pt x="27" y="36"/>
                  </a:cubicBezTo>
                  <a:cubicBezTo>
                    <a:pt x="40" y="36"/>
                    <a:pt x="50" y="40"/>
                    <a:pt x="50" y="42"/>
                  </a:cubicBezTo>
                  <a:cubicBezTo>
                    <a:pt x="53" y="0"/>
                    <a:pt x="53" y="0"/>
                    <a:pt x="53" y="0"/>
                  </a:cubicBezTo>
                  <a:cubicBezTo>
                    <a:pt x="0" y="0"/>
                    <a:pt x="0" y="0"/>
                    <a:pt x="0" y="0"/>
                  </a:cubicBezTo>
                  <a:lnTo>
                    <a:pt x="3" y="42"/>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57" name="Freeform 185"/>
            <p:cNvSpPr>
              <a:spLocks/>
            </p:cNvSpPr>
            <p:nvPr userDrawn="1"/>
          </p:nvSpPr>
          <p:spPr bwMode="gray">
            <a:xfrm>
              <a:off x="7814677" y="4069633"/>
              <a:ext cx="402790" cy="1431460"/>
            </a:xfrm>
            <a:custGeom>
              <a:avLst/>
              <a:gdLst>
                <a:gd name="T0" fmla="*/ 65 w 65"/>
                <a:gd name="T1" fmla="*/ 229 h 231"/>
                <a:gd name="T2" fmla="*/ 0 w 65"/>
                <a:gd name="T3" fmla="*/ 231 h 231"/>
                <a:gd name="T4" fmla="*/ 0 w 65"/>
                <a:gd name="T5" fmla="*/ 35 h 231"/>
                <a:gd name="T6" fmla="*/ 15 w 65"/>
                <a:gd name="T7" fmla="*/ 0 h 231"/>
                <a:gd name="T8" fmla="*/ 61 w 65"/>
                <a:gd name="T9" fmla="*/ 0 h 231"/>
                <a:gd name="T10" fmla="*/ 61 w 65"/>
                <a:gd name="T11" fmla="*/ 172 h 231"/>
                <a:gd name="T12" fmla="*/ 65 w 65"/>
                <a:gd name="T13" fmla="*/ 229 h 231"/>
              </a:gdLst>
              <a:ahLst/>
              <a:cxnLst>
                <a:cxn ang="0">
                  <a:pos x="T0" y="T1"/>
                </a:cxn>
                <a:cxn ang="0">
                  <a:pos x="T2" y="T3"/>
                </a:cxn>
                <a:cxn ang="0">
                  <a:pos x="T4" y="T5"/>
                </a:cxn>
                <a:cxn ang="0">
                  <a:pos x="T6" y="T7"/>
                </a:cxn>
                <a:cxn ang="0">
                  <a:pos x="T8" y="T9"/>
                </a:cxn>
                <a:cxn ang="0">
                  <a:pos x="T10" y="T11"/>
                </a:cxn>
                <a:cxn ang="0">
                  <a:pos x="T12" y="T13"/>
                </a:cxn>
              </a:cxnLst>
              <a:rect l="0" t="0" r="r" b="b"/>
              <a:pathLst>
                <a:path w="65" h="231">
                  <a:moveTo>
                    <a:pt x="65" y="229"/>
                  </a:moveTo>
                  <a:lnTo>
                    <a:pt x="0" y="231"/>
                  </a:lnTo>
                  <a:lnTo>
                    <a:pt x="0" y="35"/>
                  </a:lnTo>
                  <a:lnTo>
                    <a:pt x="15" y="0"/>
                  </a:lnTo>
                  <a:lnTo>
                    <a:pt x="61" y="0"/>
                  </a:lnTo>
                  <a:lnTo>
                    <a:pt x="61" y="172"/>
                  </a:lnTo>
                  <a:lnTo>
                    <a:pt x="65" y="229"/>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58" name="Freeform 186"/>
            <p:cNvSpPr>
              <a:spLocks/>
            </p:cNvSpPr>
            <p:nvPr userDrawn="1"/>
          </p:nvSpPr>
          <p:spPr bwMode="gray">
            <a:xfrm>
              <a:off x="8192680" y="4069633"/>
              <a:ext cx="427578" cy="1406673"/>
            </a:xfrm>
            <a:custGeom>
              <a:avLst/>
              <a:gdLst>
                <a:gd name="T0" fmla="*/ 10 w 69"/>
                <a:gd name="T1" fmla="*/ 227 h 227"/>
                <a:gd name="T2" fmla="*/ 69 w 69"/>
                <a:gd name="T3" fmla="*/ 200 h 227"/>
                <a:gd name="T4" fmla="*/ 59 w 69"/>
                <a:gd name="T5" fmla="*/ 160 h 227"/>
                <a:gd name="T6" fmla="*/ 61 w 69"/>
                <a:gd name="T7" fmla="*/ 35 h 227"/>
                <a:gd name="T8" fmla="*/ 48 w 69"/>
                <a:gd name="T9" fmla="*/ 0 h 227"/>
                <a:gd name="T10" fmla="*/ 0 w 69"/>
                <a:gd name="T11" fmla="*/ 0 h 227"/>
                <a:gd name="T12" fmla="*/ 0 w 69"/>
                <a:gd name="T13" fmla="*/ 172 h 227"/>
                <a:gd name="T14" fmla="*/ 10 w 69"/>
                <a:gd name="T15" fmla="*/ 227 h 2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 h="227">
                  <a:moveTo>
                    <a:pt x="10" y="227"/>
                  </a:moveTo>
                  <a:lnTo>
                    <a:pt x="69" y="200"/>
                  </a:lnTo>
                  <a:lnTo>
                    <a:pt x="59" y="160"/>
                  </a:lnTo>
                  <a:lnTo>
                    <a:pt x="61" y="35"/>
                  </a:lnTo>
                  <a:lnTo>
                    <a:pt x="48" y="0"/>
                  </a:lnTo>
                  <a:lnTo>
                    <a:pt x="0" y="0"/>
                  </a:lnTo>
                  <a:lnTo>
                    <a:pt x="0" y="172"/>
                  </a:lnTo>
                  <a:lnTo>
                    <a:pt x="10" y="227"/>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59" name="Freeform 187"/>
            <p:cNvSpPr>
              <a:spLocks/>
            </p:cNvSpPr>
            <p:nvPr userDrawn="1"/>
          </p:nvSpPr>
          <p:spPr bwMode="gray">
            <a:xfrm>
              <a:off x="8074943" y="3908516"/>
              <a:ext cx="223085" cy="266461"/>
            </a:xfrm>
            <a:custGeom>
              <a:avLst/>
              <a:gdLst>
                <a:gd name="T0" fmla="*/ 19 w 19"/>
                <a:gd name="T1" fmla="*/ 15 h 23"/>
                <a:gd name="T2" fmla="*/ 19 w 19"/>
                <a:gd name="T3" fmla="*/ 0 h 23"/>
                <a:gd name="T4" fmla="*/ 0 w 19"/>
                <a:gd name="T5" fmla="*/ 0 h 23"/>
                <a:gd name="T6" fmla="*/ 0 w 19"/>
                <a:gd name="T7" fmla="*/ 15 h 23"/>
                <a:gd name="T8" fmla="*/ 9 w 19"/>
                <a:gd name="T9" fmla="*/ 23 h 23"/>
                <a:gd name="T10" fmla="*/ 19 w 19"/>
                <a:gd name="T11" fmla="*/ 15 h 23"/>
              </a:gdLst>
              <a:ahLst/>
              <a:cxnLst>
                <a:cxn ang="0">
                  <a:pos x="T0" y="T1"/>
                </a:cxn>
                <a:cxn ang="0">
                  <a:pos x="T2" y="T3"/>
                </a:cxn>
                <a:cxn ang="0">
                  <a:pos x="T4" y="T5"/>
                </a:cxn>
                <a:cxn ang="0">
                  <a:pos x="T6" y="T7"/>
                </a:cxn>
                <a:cxn ang="0">
                  <a:pos x="T8" y="T9"/>
                </a:cxn>
                <a:cxn ang="0">
                  <a:pos x="T10" y="T11"/>
                </a:cxn>
              </a:cxnLst>
              <a:rect l="0" t="0" r="r" b="b"/>
              <a:pathLst>
                <a:path w="19" h="23">
                  <a:moveTo>
                    <a:pt x="19" y="15"/>
                  </a:moveTo>
                  <a:cubicBezTo>
                    <a:pt x="19" y="0"/>
                    <a:pt x="19" y="0"/>
                    <a:pt x="19" y="0"/>
                  </a:cubicBezTo>
                  <a:cubicBezTo>
                    <a:pt x="0" y="0"/>
                    <a:pt x="0" y="0"/>
                    <a:pt x="0" y="0"/>
                  </a:cubicBezTo>
                  <a:cubicBezTo>
                    <a:pt x="0" y="15"/>
                    <a:pt x="0" y="15"/>
                    <a:pt x="0" y="15"/>
                  </a:cubicBezTo>
                  <a:cubicBezTo>
                    <a:pt x="0" y="19"/>
                    <a:pt x="3" y="23"/>
                    <a:pt x="9" y="23"/>
                  </a:cubicBezTo>
                  <a:cubicBezTo>
                    <a:pt x="16" y="23"/>
                    <a:pt x="19" y="19"/>
                    <a:pt x="19" y="15"/>
                  </a:cubicBezTo>
                  <a:close/>
                </a:path>
              </a:pathLst>
            </a:custGeom>
            <a:solidFill>
              <a:srgbClr val="8E56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0" name="Freeform 188"/>
            <p:cNvSpPr>
              <a:spLocks/>
            </p:cNvSpPr>
            <p:nvPr userDrawn="1"/>
          </p:nvSpPr>
          <p:spPr bwMode="gray">
            <a:xfrm>
              <a:off x="8050155" y="3871335"/>
              <a:ext cx="247872" cy="198298"/>
            </a:xfrm>
            <a:custGeom>
              <a:avLst/>
              <a:gdLst>
                <a:gd name="T0" fmla="*/ 1 w 21"/>
                <a:gd name="T1" fmla="*/ 4 h 17"/>
                <a:gd name="T2" fmla="*/ 21 w 21"/>
                <a:gd name="T3" fmla="*/ 17 h 17"/>
                <a:gd name="T4" fmla="*/ 21 w 21"/>
                <a:gd name="T5" fmla="*/ 2 h 17"/>
                <a:gd name="T6" fmla="*/ 0 w 21"/>
                <a:gd name="T7" fmla="*/ 0 h 17"/>
                <a:gd name="T8" fmla="*/ 1 w 21"/>
                <a:gd name="T9" fmla="*/ 4 h 17"/>
              </a:gdLst>
              <a:ahLst/>
              <a:cxnLst>
                <a:cxn ang="0">
                  <a:pos x="T0" y="T1"/>
                </a:cxn>
                <a:cxn ang="0">
                  <a:pos x="T2" y="T3"/>
                </a:cxn>
                <a:cxn ang="0">
                  <a:pos x="T4" y="T5"/>
                </a:cxn>
                <a:cxn ang="0">
                  <a:pos x="T6" y="T7"/>
                </a:cxn>
                <a:cxn ang="0">
                  <a:pos x="T8" y="T9"/>
                </a:cxn>
              </a:cxnLst>
              <a:rect l="0" t="0" r="r" b="b"/>
              <a:pathLst>
                <a:path w="21" h="17">
                  <a:moveTo>
                    <a:pt x="1" y="4"/>
                  </a:moveTo>
                  <a:cubicBezTo>
                    <a:pt x="6" y="10"/>
                    <a:pt x="12" y="14"/>
                    <a:pt x="21" y="17"/>
                  </a:cubicBezTo>
                  <a:cubicBezTo>
                    <a:pt x="21" y="2"/>
                    <a:pt x="21" y="2"/>
                    <a:pt x="21" y="2"/>
                  </a:cubicBezTo>
                  <a:cubicBezTo>
                    <a:pt x="0" y="0"/>
                    <a:pt x="0" y="0"/>
                    <a:pt x="0" y="0"/>
                  </a:cubicBezTo>
                  <a:lnTo>
                    <a:pt x="1" y="4"/>
                  </a:lnTo>
                  <a:close/>
                </a:path>
              </a:pathLst>
            </a:custGeom>
            <a:solidFill>
              <a:srgbClr val="7043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1" name="Freeform 189"/>
            <p:cNvSpPr>
              <a:spLocks/>
            </p:cNvSpPr>
            <p:nvPr userDrawn="1"/>
          </p:nvSpPr>
          <p:spPr bwMode="gray">
            <a:xfrm>
              <a:off x="7870446" y="3542902"/>
              <a:ext cx="532925" cy="563907"/>
            </a:xfrm>
            <a:custGeom>
              <a:avLst/>
              <a:gdLst>
                <a:gd name="T0" fmla="*/ 44 w 45"/>
                <a:gd name="T1" fmla="*/ 28 h 48"/>
                <a:gd name="T2" fmla="*/ 39 w 45"/>
                <a:gd name="T3" fmla="*/ 19 h 48"/>
                <a:gd name="T4" fmla="*/ 39 w 45"/>
                <a:gd name="T5" fmla="*/ 18 h 48"/>
                <a:gd name="T6" fmla="*/ 41 w 45"/>
                <a:gd name="T7" fmla="*/ 17 h 48"/>
                <a:gd name="T8" fmla="*/ 42 w 45"/>
                <a:gd name="T9" fmla="*/ 15 h 48"/>
                <a:gd name="T10" fmla="*/ 37 w 45"/>
                <a:gd name="T11" fmla="*/ 10 h 48"/>
                <a:gd name="T12" fmla="*/ 35 w 45"/>
                <a:gd name="T13" fmla="*/ 8 h 48"/>
                <a:gd name="T14" fmla="*/ 31 w 45"/>
                <a:gd name="T15" fmla="*/ 0 h 48"/>
                <a:gd name="T16" fmla="*/ 3 w 45"/>
                <a:gd name="T17" fmla="*/ 8 h 48"/>
                <a:gd name="T18" fmla="*/ 4 w 45"/>
                <a:gd name="T19" fmla="*/ 12 h 48"/>
                <a:gd name="T20" fmla="*/ 0 w 45"/>
                <a:gd name="T21" fmla="*/ 13 h 48"/>
                <a:gd name="T22" fmla="*/ 43 w 45"/>
                <a:gd name="T23" fmla="*/ 31 h 48"/>
                <a:gd name="T24" fmla="*/ 44 w 45"/>
                <a:gd name="T25" fmla="*/ 2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5" h="48">
                  <a:moveTo>
                    <a:pt x="44" y="28"/>
                  </a:moveTo>
                  <a:cubicBezTo>
                    <a:pt x="41" y="26"/>
                    <a:pt x="39" y="19"/>
                    <a:pt x="39" y="19"/>
                  </a:cubicBezTo>
                  <a:cubicBezTo>
                    <a:pt x="39" y="19"/>
                    <a:pt x="39" y="18"/>
                    <a:pt x="39" y="18"/>
                  </a:cubicBezTo>
                  <a:cubicBezTo>
                    <a:pt x="41" y="17"/>
                    <a:pt x="41" y="17"/>
                    <a:pt x="41" y="17"/>
                  </a:cubicBezTo>
                  <a:cubicBezTo>
                    <a:pt x="42" y="17"/>
                    <a:pt x="42" y="16"/>
                    <a:pt x="42" y="15"/>
                  </a:cubicBezTo>
                  <a:cubicBezTo>
                    <a:pt x="37" y="10"/>
                    <a:pt x="37" y="10"/>
                    <a:pt x="37" y="10"/>
                  </a:cubicBezTo>
                  <a:cubicBezTo>
                    <a:pt x="36" y="9"/>
                    <a:pt x="36" y="9"/>
                    <a:pt x="35" y="8"/>
                  </a:cubicBezTo>
                  <a:cubicBezTo>
                    <a:pt x="31" y="0"/>
                    <a:pt x="31" y="0"/>
                    <a:pt x="31" y="0"/>
                  </a:cubicBezTo>
                  <a:cubicBezTo>
                    <a:pt x="3" y="8"/>
                    <a:pt x="3" y="8"/>
                    <a:pt x="3" y="8"/>
                  </a:cubicBezTo>
                  <a:cubicBezTo>
                    <a:pt x="4" y="12"/>
                    <a:pt x="4" y="12"/>
                    <a:pt x="4" y="12"/>
                  </a:cubicBezTo>
                  <a:cubicBezTo>
                    <a:pt x="0" y="13"/>
                    <a:pt x="0" y="13"/>
                    <a:pt x="0" y="13"/>
                  </a:cubicBezTo>
                  <a:cubicBezTo>
                    <a:pt x="0" y="13"/>
                    <a:pt x="4" y="48"/>
                    <a:pt x="43" y="31"/>
                  </a:cubicBezTo>
                  <a:cubicBezTo>
                    <a:pt x="44" y="31"/>
                    <a:pt x="45" y="29"/>
                    <a:pt x="44" y="28"/>
                  </a:cubicBezTo>
                  <a:close/>
                </a:path>
              </a:pathLst>
            </a:custGeom>
            <a:solidFill>
              <a:srgbClr val="8E56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2" name="Freeform 190"/>
            <p:cNvSpPr>
              <a:spLocks/>
            </p:cNvSpPr>
            <p:nvPr userDrawn="1"/>
          </p:nvSpPr>
          <p:spPr bwMode="gray">
            <a:xfrm>
              <a:off x="7851858" y="3412771"/>
              <a:ext cx="421383" cy="539120"/>
            </a:xfrm>
            <a:custGeom>
              <a:avLst/>
              <a:gdLst>
                <a:gd name="T0" fmla="*/ 5 w 36"/>
                <a:gd name="T1" fmla="*/ 12 h 46"/>
                <a:gd name="T2" fmla="*/ 24 w 36"/>
                <a:gd name="T3" fmla="*/ 1 h 46"/>
                <a:gd name="T4" fmla="*/ 35 w 36"/>
                <a:gd name="T5" fmla="*/ 5 h 46"/>
                <a:gd name="T6" fmla="*/ 27 w 36"/>
                <a:gd name="T7" fmla="*/ 14 h 46"/>
                <a:gd name="T8" fmla="*/ 23 w 36"/>
                <a:gd name="T9" fmla="*/ 15 h 46"/>
                <a:gd name="T10" fmla="*/ 21 w 36"/>
                <a:gd name="T11" fmla="*/ 18 h 46"/>
                <a:gd name="T12" fmla="*/ 26 w 36"/>
                <a:gd name="T13" fmla="*/ 27 h 46"/>
                <a:gd name="T14" fmla="*/ 24 w 36"/>
                <a:gd name="T15" fmla="*/ 29 h 46"/>
                <a:gd name="T16" fmla="*/ 23 w 36"/>
                <a:gd name="T17" fmla="*/ 28 h 46"/>
                <a:gd name="T18" fmla="*/ 16 w 36"/>
                <a:gd name="T19" fmla="*/ 26 h 46"/>
                <a:gd name="T20" fmla="*/ 17 w 36"/>
                <a:gd name="T21" fmla="*/ 33 h 46"/>
                <a:gd name="T22" fmla="*/ 21 w 36"/>
                <a:gd name="T23" fmla="*/ 36 h 46"/>
                <a:gd name="T24" fmla="*/ 18 w 36"/>
                <a:gd name="T25" fmla="*/ 46 h 46"/>
                <a:gd name="T26" fmla="*/ 3 w 36"/>
                <a:gd name="T27" fmla="*/ 35 h 46"/>
                <a:gd name="T28" fmla="*/ 3 w 36"/>
                <a:gd name="T29" fmla="*/ 15 h 46"/>
                <a:gd name="T30" fmla="*/ 5 w 36"/>
                <a:gd name="T31" fmla="*/ 1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 h="46">
                  <a:moveTo>
                    <a:pt x="5" y="12"/>
                  </a:moveTo>
                  <a:cubicBezTo>
                    <a:pt x="9" y="8"/>
                    <a:pt x="16" y="3"/>
                    <a:pt x="24" y="1"/>
                  </a:cubicBezTo>
                  <a:cubicBezTo>
                    <a:pt x="29" y="0"/>
                    <a:pt x="33" y="1"/>
                    <a:pt x="35" y="5"/>
                  </a:cubicBezTo>
                  <a:cubicBezTo>
                    <a:pt x="36" y="11"/>
                    <a:pt x="30" y="13"/>
                    <a:pt x="27" y="14"/>
                  </a:cubicBezTo>
                  <a:cubicBezTo>
                    <a:pt x="23" y="15"/>
                    <a:pt x="23" y="15"/>
                    <a:pt x="23" y="15"/>
                  </a:cubicBezTo>
                  <a:cubicBezTo>
                    <a:pt x="21" y="15"/>
                    <a:pt x="21" y="17"/>
                    <a:pt x="21" y="18"/>
                  </a:cubicBezTo>
                  <a:cubicBezTo>
                    <a:pt x="26" y="27"/>
                    <a:pt x="26" y="27"/>
                    <a:pt x="26" y="27"/>
                  </a:cubicBezTo>
                  <a:cubicBezTo>
                    <a:pt x="24" y="29"/>
                    <a:pt x="24" y="29"/>
                    <a:pt x="24" y="29"/>
                  </a:cubicBezTo>
                  <a:cubicBezTo>
                    <a:pt x="24" y="29"/>
                    <a:pt x="23" y="29"/>
                    <a:pt x="23" y="28"/>
                  </a:cubicBezTo>
                  <a:cubicBezTo>
                    <a:pt x="22" y="27"/>
                    <a:pt x="19" y="24"/>
                    <a:pt x="16" y="26"/>
                  </a:cubicBezTo>
                  <a:cubicBezTo>
                    <a:pt x="13" y="28"/>
                    <a:pt x="15" y="31"/>
                    <a:pt x="17" y="33"/>
                  </a:cubicBezTo>
                  <a:cubicBezTo>
                    <a:pt x="18" y="34"/>
                    <a:pt x="20" y="34"/>
                    <a:pt x="21" y="36"/>
                  </a:cubicBezTo>
                  <a:cubicBezTo>
                    <a:pt x="22" y="37"/>
                    <a:pt x="24" y="43"/>
                    <a:pt x="18" y="46"/>
                  </a:cubicBezTo>
                  <a:cubicBezTo>
                    <a:pt x="11" y="44"/>
                    <a:pt x="6" y="39"/>
                    <a:pt x="3" y="35"/>
                  </a:cubicBezTo>
                  <a:cubicBezTo>
                    <a:pt x="0" y="29"/>
                    <a:pt x="0" y="22"/>
                    <a:pt x="3" y="15"/>
                  </a:cubicBezTo>
                  <a:cubicBezTo>
                    <a:pt x="3" y="14"/>
                    <a:pt x="4" y="13"/>
                    <a:pt x="5" y="12"/>
                  </a:cubicBezTo>
                  <a:close/>
                </a:path>
              </a:pathLst>
            </a:custGeom>
            <a:solidFill>
              <a:srgbClr val="1414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3" name="Freeform 191"/>
            <p:cNvSpPr>
              <a:spLocks/>
            </p:cNvSpPr>
            <p:nvPr userDrawn="1"/>
          </p:nvSpPr>
          <p:spPr bwMode="gray">
            <a:xfrm>
              <a:off x="8205074" y="3660643"/>
              <a:ext cx="49574" cy="30982"/>
            </a:xfrm>
            <a:custGeom>
              <a:avLst/>
              <a:gdLst>
                <a:gd name="T0" fmla="*/ 3 w 4"/>
                <a:gd name="T1" fmla="*/ 1 h 3"/>
                <a:gd name="T2" fmla="*/ 2 w 4"/>
                <a:gd name="T3" fmla="*/ 3 h 3"/>
                <a:gd name="T4" fmla="*/ 0 w 4"/>
                <a:gd name="T5" fmla="*/ 2 h 3"/>
                <a:gd name="T6" fmla="*/ 1 w 4"/>
                <a:gd name="T7" fmla="*/ 0 h 3"/>
                <a:gd name="T8" fmla="*/ 3 w 4"/>
                <a:gd name="T9" fmla="*/ 1 h 3"/>
              </a:gdLst>
              <a:ahLst/>
              <a:cxnLst>
                <a:cxn ang="0">
                  <a:pos x="T0" y="T1"/>
                </a:cxn>
                <a:cxn ang="0">
                  <a:pos x="T2" y="T3"/>
                </a:cxn>
                <a:cxn ang="0">
                  <a:pos x="T4" y="T5"/>
                </a:cxn>
                <a:cxn ang="0">
                  <a:pos x="T6" y="T7"/>
                </a:cxn>
                <a:cxn ang="0">
                  <a:pos x="T8" y="T9"/>
                </a:cxn>
              </a:cxnLst>
              <a:rect l="0" t="0" r="r" b="b"/>
              <a:pathLst>
                <a:path w="4" h="3">
                  <a:moveTo>
                    <a:pt x="3" y="1"/>
                  </a:moveTo>
                  <a:cubicBezTo>
                    <a:pt x="4" y="2"/>
                    <a:pt x="3" y="3"/>
                    <a:pt x="2" y="3"/>
                  </a:cubicBezTo>
                  <a:cubicBezTo>
                    <a:pt x="1" y="3"/>
                    <a:pt x="1" y="3"/>
                    <a:pt x="0" y="2"/>
                  </a:cubicBezTo>
                  <a:cubicBezTo>
                    <a:pt x="0" y="1"/>
                    <a:pt x="1" y="1"/>
                    <a:pt x="1" y="0"/>
                  </a:cubicBezTo>
                  <a:cubicBezTo>
                    <a:pt x="2" y="0"/>
                    <a:pt x="3" y="1"/>
                    <a:pt x="3" y="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4" name="Freeform 192"/>
            <p:cNvSpPr>
              <a:spLocks/>
            </p:cNvSpPr>
            <p:nvPr userDrawn="1"/>
          </p:nvSpPr>
          <p:spPr bwMode="gray">
            <a:xfrm>
              <a:off x="8192680" y="4069633"/>
              <a:ext cx="167312" cy="817978"/>
            </a:xfrm>
            <a:custGeom>
              <a:avLst/>
              <a:gdLst>
                <a:gd name="T0" fmla="*/ 0 w 27"/>
                <a:gd name="T1" fmla="*/ 14 h 132"/>
                <a:gd name="T2" fmla="*/ 0 w 27"/>
                <a:gd name="T3" fmla="*/ 132 h 132"/>
                <a:gd name="T4" fmla="*/ 15 w 27"/>
                <a:gd name="T5" fmla="*/ 57 h 132"/>
                <a:gd name="T6" fmla="*/ 27 w 27"/>
                <a:gd name="T7" fmla="*/ 4 h 132"/>
                <a:gd name="T8" fmla="*/ 25 w 27"/>
                <a:gd name="T9" fmla="*/ 0 h 132"/>
                <a:gd name="T10" fmla="*/ 0 w 27"/>
                <a:gd name="T11" fmla="*/ 14 h 132"/>
              </a:gdLst>
              <a:ahLst/>
              <a:cxnLst>
                <a:cxn ang="0">
                  <a:pos x="T0" y="T1"/>
                </a:cxn>
                <a:cxn ang="0">
                  <a:pos x="T2" y="T3"/>
                </a:cxn>
                <a:cxn ang="0">
                  <a:pos x="T4" y="T5"/>
                </a:cxn>
                <a:cxn ang="0">
                  <a:pos x="T6" y="T7"/>
                </a:cxn>
                <a:cxn ang="0">
                  <a:pos x="T8" y="T9"/>
                </a:cxn>
                <a:cxn ang="0">
                  <a:pos x="T10" y="T11"/>
                </a:cxn>
              </a:cxnLst>
              <a:rect l="0" t="0" r="r" b="b"/>
              <a:pathLst>
                <a:path w="27" h="132">
                  <a:moveTo>
                    <a:pt x="0" y="14"/>
                  </a:moveTo>
                  <a:lnTo>
                    <a:pt x="0" y="132"/>
                  </a:lnTo>
                  <a:lnTo>
                    <a:pt x="15" y="57"/>
                  </a:lnTo>
                  <a:lnTo>
                    <a:pt x="27" y="4"/>
                  </a:lnTo>
                  <a:lnTo>
                    <a:pt x="25" y="0"/>
                  </a:lnTo>
                  <a:lnTo>
                    <a:pt x="0" y="14"/>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5" name="Freeform 193"/>
            <p:cNvSpPr>
              <a:spLocks/>
            </p:cNvSpPr>
            <p:nvPr userDrawn="1"/>
          </p:nvSpPr>
          <p:spPr bwMode="gray">
            <a:xfrm>
              <a:off x="8025368" y="4069633"/>
              <a:ext cx="167312" cy="817978"/>
            </a:xfrm>
            <a:custGeom>
              <a:avLst/>
              <a:gdLst>
                <a:gd name="T0" fmla="*/ 27 w 27"/>
                <a:gd name="T1" fmla="*/ 14 h 132"/>
                <a:gd name="T2" fmla="*/ 27 w 27"/>
                <a:gd name="T3" fmla="*/ 132 h 132"/>
                <a:gd name="T4" fmla="*/ 12 w 27"/>
                <a:gd name="T5" fmla="*/ 61 h 132"/>
                <a:gd name="T6" fmla="*/ 0 w 27"/>
                <a:gd name="T7" fmla="*/ 4 h 132"/>
                <a:gd name="T8" fmla="*/ 2 w 27"/>
                <a:gd name="T9" fmla="*/ 0 h 132"/>
                <a:gd name="T10" fmla="*/ 27 w 27"/>
                <a:gd name="T11" fmla="*/ 14 h 132"/>
              </a:gdLst>
              <a:ahLst/>
              <a:cxnLst>
                <a:cxn ang="0">
                  <a:pos x="T0" y="T1"/>
                </a:cxn>
                <a:cxn ang="0">
                  <a:pos x="T2" y="T3"/>
                </a:cxn>
                <a:cxn ang="0">
                  <a:pos x="T4" y="T5"/>
                </a:cxn>
                <a:cxn ang="0">
                  <a:pos x="T6" y="T7"/>
                </a:cxn>
                <a:cxn ang="0">
                  <a:pos x="T8" y="T9"/>
                </a:cxn>
                <a:cxn ang="0">
                  <a:pos x="T10" y="T11"/>
                </a:cxn>
              </a:cxnLst>
              <a:rect l="0" t="0" r="r" b="b"/>
              <a:pathLst>
                <a:path w="27" h="132">
                  <a:moveTo>
                    <a:pt x="27" y="14"/>
                  </a:moveTo>
                  <a:lnTo>
                    <a:pt x="27" y="132"/>
                  </a:lnTo>
                  <a:lnTo>
                    <a:pt x="12" y="61"/>
                  </a:lnTo>
                  <a:lnTo>
                    <a:pt x="0" y="4"/>
                  </a:lnTo>
                  <a:lnTo>
                    <a:pt x="2" y="0"/>
                  </a:lnTo>
                  <a:lnTo>
                    <a:pt x="27"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6" name="Freeform 194"/>
            <p:cNvSpPr>
              <a:spLocks/>
            </p:cNvSpPr>
            <p:nvPr userDrawn="1"/>
          </p:nvSpPr>
          <p:spPr bwMode="gray">
            <a:xfrm>
              <a:off x="8037762" y="4026253"/>
              <a:ext cx="154918" cy="198298"/>
            </a:xfrm>
            <a:custGeom>
              <a:avLst/>
              <a:gdLst>
                <a:gd name="T0" fmla="*/ 25 w 25"/>
                <a:gd name="T1" fmla="*/ 21 h 32"/>
                <a:gd name="T2" fmla="*/ 6 w 25"/>
                <a:gd name="T3" fmla="*/ 0 h 32"/>
                <a:gd name="T4" fmla="*/ 0 w 25"/>
                <a:gd name="T5" fmla="*/ 7 h 32"/>
                <a:gd name="T6" fmla="*/ 6 w 25"/>
                <a:gd name="T7" fmla="*/ 32 h 32"/>
                <a:gd name="T8" fmla="*/ 19 w 25"/>
                <a:gd name="T9" fmla="*/ 19 h 32"/>
                <a:gd name="T10" fmla="*/ 25 w 25"/>
                <a:gd name="T11" fmla="*/ 21 h 32"/>
              </a:gdLst>
              <a:ahLst/>
              <a:cxnLst>
                <a:cxn ang="0">
                  <a:pos x="T0" y="T1"/>
                </a:cxn>
                <a:cxn ang="0">
                  <a:pos x="T2" y="T3"/>
                </a:cxn>
                <a:cxn ang="0">
                  <a:pos x="T4" y="T5"/>
                </a:cxn>
                <a:cxn ang="0">
                  <a:pos x="T6" y="T7"/>
                </a:cxn>
                <a:cxn ang="0">
                  <a:pos x="T8" y="T9"/>
                </a:cxn>
                <a:cxn ang="0">
                  <a:pos x="T10" y="T11"/>
                </a:cxn>
              </a:cxnLst>
              <a:rect l="0" t="0" r="r" b="b"/>
              <a:pathLst>
                <a:path w="25" h="32">
                  <a:moveTo>
                    <a:pt x="25" y="21"/>
                  </a:moveTo>
                  <a:lnTo>
                    <a:pt x="6" y="0"/>
                  </a:lnTo>
                  <a:lnTo>
                    <a:pt x="0" y="7"/>
                  </a:lnTo>
                  <a:lnTo>
                    <a:pt x="6" y="32"/>
                  </a:lnTo>
                  <a:lnTo>
                    <a:pt x="19" y="19"/>
                  </a:lnTo>
                  <a:lnTo>
                    <a:pt x="25" y="21"/>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7" name="Freeform 195"/>
            <p:cNvSpPr>
              <a:spLocks/>
            </p:cNvSpPr>
            <p:nvPr userDrawn="1"/>
          </p:nvSpPr>
          <p:spPr bwMode="gray">
            <a:xfrm>
              <a:off x="8192680" y="4026253"/>
              <a:ext cx="154918" cy="198298"/>
            </a:xfrm>
            <a:custGeom>
              <a:avLst/>
              <a:gdLst>
                <a:gd name="T0" fmla="*/ 0 w 25"/>
                <a:gd name="T1" fmla="*/ 21 h 32"/>
                <a:gd name="T2" fmla="*/ 19 w 25"/>
                <a:gd name="T3" fmla="*/ 0 h 32"/>
                <a:gd name="T4" fmla="*/ 25 w 25"/>
                <a:gd name="T5" fmla="*/ 7 h 32"/>
                <a:gd name="T6" fmla="*/ 17 w 25"/>
                <a:gd name="T7" fmla="*/ 32 h 32"/>
                <a:gd name="T8" fmla="*/ 6 w 25"/>
                <a:gd name="T9" fmla="*/ 19 h 32"/>
                <a:gd name="T10" fmla="*/ 0 w 25"/>
                <a:gd name="T11" fmla="*/ 21 h 32"/>
              </a:gdLst>
              <a:ahLst/>
              <a:cxnLst>
                <a:cxn ang="0">
                  <a:pos x="T0" y="T1"/>
                </a:cxn>
                <a:cxn ang="0">
                  <a:pos x="T2" y="T3"/>
                </a:cxn>
                <a:cxn ang="0">
                  <a:pos x="T4" y="T5"/>
                </a:cxn>
                <a:cxn ang="0">
                  <a:pos x="T6" y="T7"/>
                </a:cxn>
                <a:cxn ang="0">
                  <a:pos x="T8" y="T9"/>
                </a:cxn>
                <a:cxn ang="0">
                  <a:pos x="T10" y="T11"/>
                </a:cxn>
              </a:cxnLst>
              <a:rect l="0" t="0" r="r" b="b"/>
              <a:pathLst>
                <a:path w="25" h="32">
                  <a:moveTo>
                    <a:pt x="0" y="21"/>
                  </a:moveTo>
                  <a:lnTo>
                    <a:pt x="19" y="0"/>
                  </a:lnTo>
                  <a:lnTo>
                    <a:pt x="25" y="7"/>
                  </a:lnTo>
                  <a:lnTo>
                    <a:pt x="17" y="32"/>
                  </a:lnTo>
                  <a:lnTo>
                    <a:pt x="6" y="19"/>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8" name="Freeform 196"/>
            <p:cNvSpPr>
              <a:spLocks/>
            </p:cNvSpPr>
            <p:nvPr userDrawn="1"/>
          </p:nvSpPr>
          <p:spPr bwMode="gray">
            <a:xfrm>
              <a:off x="8143105" y="4143994"/>
              <a:ext cx="86755" cy="68163"/>
            </a:xfrm>
            <a:custGeom>
              <a:avLst/>
              <a:gdLst>
                <a:gd name="T0" fmla="*/ 2 w 14"/>
                <a:gd name="T1" fmla="*/ 0 h 11"/>
                <a:gd name="T2" fmla="*/ 0 w 14"/>
                <a:gd name="T3" fmla="*/ 2 h 11"/>
                <a:gd name="T4" fmla="*/ 4 w 14"/>
                <a:gd name="T5" fmla="*/ 11 h 11"/>
                <a:gd name="T6" fmla="*/ 10 w 14"/>
                <a:gd name="T7" fmla="*/ 11 h 11"/>
                <a:gd name="T8" fmla="*/ 14 w 14"/>
                <a:gd name="T9" fmla="*/ 2 h 11"/>
                <a:gd name="T10" fmla="*/ 12 w 14"/>
                <a:gd name="T11" fmla="*/ 0 h 11"/>
                <a:gd name="T12" fmla="*/ 2 w 14"/>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4" h="11">
                  <a:moveTo>
                    <a:pt x="2" y="0"/>
                  </a:moveTo>
                  <a:lnTo>
                    <a:pt x="0" y="2"/>
                  </a:lnTo>
                  <a:lnTo>
                    <a:pt x="4" y="11"/>
                  </a:lnTo>
                  <a:lnTo>
                    <a:pt x="10" y="11"/>
                  </a:lnTo>
                  <a:lnTo>
                    <a:pt x="14" y="2"/>
                  </a:lnTo>
                  <a:lnTo>
                    <a:pt x="12" y="0"/>
                  </a:lnTo>
                  <a:lnTo>
                    <a:pt x="2" y="0"/>
                  </a:lnTo>
                  <a:close/>
                </a:path>
              </a:pathLst>
            </a:custGeom>
            <a:solidFill>
              <a:srgbClr val="D83B01"/>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69" name="Freeform 197"/>
            <p:cNvSpPr>
              <a:spLocks/>
            </p:cNvSpPr>
            <p:nvPr userDrawn="1"/>
          </p:nvSpPr>
          <p:spPr bwMode="gray">
            <a:xfrm>
              <a:off x="8143105" y="4212157"/>
              <a:ext cx="74362" cy="675450"/>
            </a:xfrm>
            <a:custGeom>
              <a:avLst/>
              <a:gdLst>
                <a:gd name="T0" fmla="*/ 4 w 12"/>
                <a:gd name="T1" fmla="*/ 0 h 109"/>
                <a:gd name="T2" fmla="*/ 0 w 12"/>
                <a:gd name="T3" fmla="*/ 92 h 109"/>
                <a:gd name="T4" fmla="*/ 8 w 12"/>
                <a:gd name="T5" fmla="*/ 109 h 109"/>
                <a:gd name="T6" fmla="*/ 12 w 12"/>
                <a:gd name="T7" fmla="*/ 99 h 109"/>
                <a:gd name="T8" fmla="*/ 10 w 12"/>
                <a:gd name="T9" fmla="*/ 0 h 109"/>
                <a:gd name="T10" fmla="*/ 4 w 12"/>
                <a:gd name="T11" fmla="*/ 0 h 109"/>
              </a:gdLst>
              <a:ahLst/>
              <a:cxnLst>
                <a:cxn ang="0">
                  <a:pos x="T0" y="T1"/>
                </a:cxn>
                <a:cxn ang="0">
                  <a:pos x="T2" y="T3"/>
                </a:cxn>
                <a:cxn ang="0">
                  <a:pos x="T4" y="T5"/>
                </a:cxn>
                <a:cxn ang="0">
                  <a:pos x="T6" y="T7"/>
                </a:cxn>
                <a:cxn ang="0">
                  <a:pos x="T8" y="T9"/>
                </a:cxn>
                <a:cxn ang="0">
                  <a:pos x="T10" y="T11"/>
                </a:cxn>
              </a:cxnLst>
              <a:rect l="0" t="0" r="r" b="b"/>
              <a:pathLst>
                <a:path w="12" h="109">
                  <a:moveTo>
                    <a:pt x="4" y="0"/>
                  </a:moveTo>
                  <a:lnTo>
                    <a:pt x="0" y="92"/>
                  </a:lnTo>
                  <a:lnTo>
                    <a:pt x="8" y="109"/>
                  </a:lnTo>
                  <a:lnTo>
                    <a:pt x="12" y="99"/>
                  </a:lnTo>
                  <a:lnTo>
                    <a:pt x="10" y="0"/>
                  </a:lnTo>
                  <a:lnTo>
                    <a:pt x="4" y="0"/>
                  </a:lnTo>
                  <a:close/>
                </a:path>
              </a:pathLst>
            </a:custGeom>
            <a:solidFill>
              <a:srgbClr val="D83B01"/>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70" name="Freeform 198"/>
            <p:cNvSpPr>
              <a:spLocks/>
            </p:cNvSpPr>
            <p:nvPr userDrawn="1"/>
          </p:nvSpPr>
          <p:spPr bwMode="gray">
            <a:xfrm>
              <a:off x="8620262" y="4968167"/>
              <a:ext cx="309840" cy="551514"/>
            </a:xfrm>
            <a:custGeom>
              <a:avLst/>
              <a:gdLst>
                <a:gd name="T0" fmla="*/ 26 w 26"/>
                <a:gd name="T1" fmla="*/ 23 h 47"/>
                <a:gd name="T2" fmla="*/ 24 w 26"/>
                <a:gd name="T3" fmla="*/ 32 h 47"/>
                <a:gd name="T4" fmla="*/ 15 w 26"/>
                <a:gd name="T5" fmla="*/ 43 h 47"/>
                <a:gd name="T6" fmla="*/ 10 w 26"/>
                <a:gd name="T7" fmla="*/ 43 h 47"/>
                <a:gd name="T8" fmla="*/ 5 w 26"/>
                <a:gd name="T9" fmla="*/ 44 h 47"/>
                <a:gd name="T10" fmla="*/ 0 w 26"/>
                <a:gd name="T11" fmla="*/ 45 h 47"/>
                <a:gd name="T12" fmla="*/ 3 w 26"/>
                <a:gd name="T13" fmla="*/ 41 h 47"/>
                <a:gd name="T14" fmla="*/ 3 w 26"/>
                <a:gd name="T15" fmla="*/ 37 h 47"/>
                <a:gd name="T16" fmla="*/ 6 w 26"/>
                <a:gd name="T17" fmla="*/ 33 h 47"/>
                <a:gd name="T18" fmla="*/ 0 w 26"/>
                <a:gd name="T19" fmla="*/ 31 h 47"/>
                <a:gd name="T20" fmla="*/ 11 w 26"/>
                <a:gd name="T21" fmla="*/ 23 h 47"/>
                <a:gd name="T22" fmla="*/ 13 w 26"/>
                <a:gd name="T23" fmla="*/ 22 h 47"/>
                <a:gd name="T24" fmla="*/ 12 w 26"/>
                <a:gd name="T25" fmla="*/ 0 h 47"/>
                <a:gd name="T26" fmla="*/ 25 w 26"/>
                <a:gd name="T27" fmla="*/ 4 h 47"/>
                <a:gd name="T28" fmla="*/ 26 w 26"/>
                <a:gd name="T29"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 h="47">
                  <a:moveTo>
                    <a:pt x="26" y="23"/>
                  </a:moveTo>
                  <a:cubicBezTo>
                    <a:pt x="26" y="26"/>
                    <a:pt x="25" y="29"/>
                    <a:pt x="24" y="32"/>
                  </a:cubicBezTo>
                  <a:cubicBezTo>
                    <a:pt x="22" y="36"/>
                    <a:pt x="20" y="39"/>
                    <a:pt x="15" y="43"/>
                  </a:cubicBezTo>
                  <a:cubicBezTo>
                    <a:pt x="12" y="46"/>
                    <a:pt x="10" y="46"/>
                    <a:pt x="10" y="43"/>
                  </a:cubicBezTo>
                  <a:cubicBezTo>
                    <a:pt x="8" y="47"/>
                    <a:pt x="3" y="47"/>
                    <a:pt x="5" y="44"/>
                  </a:cubicBezTo>
                  <a:cubicBezTo>
                    <a:pt x="4" y="45"/>
                    <a:pt x="2" y="46"/>
                    <a:pt x="0" y="45"/>
                  </a:cubicBezTo>
                  <a:cubicBezTo>
                    <a:pt x="0" y="44"/>
                    <a:pt x="2" y="42"/>
                    <a:pt x="3" y="41"/>
                  </a:cubicBezTo>
                  <a:cubicBezTo>
                    <a:pt x="1" y="41"/>
                    <a:pt x="0" y="39"/>
                    <a:pt x="3" y="37"/>
                  </a:cubicBezTo>
                  <a:cubicBezTo>
                    <a:pt x="5" y="35"/>
                    <a:pt x="6" y="33"/>
                    <a:pt x="6" y="33"/>
                  </a:cubicBezTo>
                  <a:cubicBezTo>
                    <a:pt x="2" y="34"/>
                    <a:pt x="1" y="33"/>
                    <a:pt x="0" y="31"/>
                  </a:cubicBezTo>
                  <a:cubicBezTo>
                    <a:pt x="4" y="30"/>
                    <a:pt x="7" y="26"/>
                    <a:pt x="11" y="23"/>
                  </a:cubicBezTo>
                  <a:cubicBezTo>
                    <a:pt x="12" y="23"/>
                    <a:pt x="13" y="23"/>
                    <a:pt x="13" y="22"/>
                  </a:cubicBezTo>
                  <a:cubicBezTo>
                    <a:pt x="12" y="0"/>
                    <a:pt x="12" y="0"/>
                    <a:pt x="12" y="0"/>
                  </a:cubicBezTo>
                  <a:cubicBezTo>
                    <a:pt x="25" y="4"/>
                    <a:pt x="25" y="4"/>
                    <a:pt x="25" y="4"/>
                  </a:cubicBezTo>
                  <a:lnTo>
                    <a:pt x="26" y="23"/>
                  </a:lnTo>
                  <a:close/>
                </a:path>
              </a:pathLst>
            </a:custGeom>
            <a:solidFill>
              <a:srgbClr val="8E56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1" name="Freeform 199"/>
            <p:cNvSpPr>
              <a:spLocks/>
            </p:cNvSpPr>
            <p:nvPr userDrawn="1"/>
          </p:nvSpPr>
          <p:spPr bwMode="gray">
            <a:xfrm>
              <a:off x="8688424" y="4521997"/>
              <a:ext cx="247872" cy="247872"/>
            </a:xfrm>
            <a:custGeom>
              <a:avLst/>
              <a:gdLst>
                <a:gd name="T0" fmla="*/ 21 w 21"/>
                <a:gd name="T1" fmla="*/ 10 h 21"/>
                <a:gd name="T2" fmla="*/ 10 w 21"/>
                <a:gd name="T3" fmla="*/ 0 h 21"/>
                <a:gd name="T4" fmla="*/ 0 w 21"/>
                <a:gd name="T5" fmla="*/ 11 h 21"/>
                <a:gd name="T6" fmla="*/ 11 w 21"/>
                <a:gd name="T7" fmla="*/ 21 h 21"/>
                <a:gd name="T8" fmla="*/ 21 w 21"/>
                <a:gd name="T9" fmla="*/ 10 h 21"/>
              </a:gdLst>
              <a:ahLst/>
              <a:cxnLst>
                <a:cxn ang="0">
                  <a:pos x="T0" y="T1"/>
                </a:cxn>
                <a:cxn ang="0">
                  <a:pos x="T2" y="T3"/>
                </a:cxn>
                <a:cxn ang="0">
                  <a:pos x="T4" y="T5"/>
                </a:cxn>
                <a:cxn ang="0">
                  <a:pos x="T6" y="T7"/>
                </a:cxn>
                <a:cxn ang="0">
                  <a:pos x="T8" y="T9"/>
                </a:cxn>
              </a:cxnLst>
              <a:rect l="0" t="0" r="r" b="b"/>
              <a:pathLst>
                <a:path w="21" h="21">
                  <a:moveTo>
                    <a:pt x="21" y="10"/>
                  </a:moveTo>
                  <a:cubicBezTo>
                    <a:pt x="21" y="5"/>
                    <a:pt x="16" y="0"/>
                    <a:pt x="10" y="0"/>
                  </a:cubicBezTo>
                  <a:cubicBezTo>
                    <a:pt x="5" y="1"/>
                    <a:pt x="0" y="5"/>
                    <a:pt x="0" y="11"/>
                  </a:cubicBezTo>
                  <a:cubicBezTo>
                    <a:pt x="1" y="17"/>
                    <a:pt x="5" y="21"/>
                    <a:pt x="11" y="21"/>
                  </a:cubicBezTo>
                  <a:cubicBezTo>
                    <a:pt x="17" y="21"/>
                    <a:pt x="21" y="16"/>
                    <a:pt x="21" y="10"/>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2" name="Freeform 200"/>
            <p:cNvSpPr>
              <a:spLocks/>
            </p:cNvSpPr>
            <p:nvPr userDrawn="1"/>
          </p:nvSpPr>
          <p:spPr bwMode="gray">
            <a:xfrm>
              <a:off x="8688424" y="4521997"/>
              <a:ext cx="247872" cy="247872"/>
            </a:xfrm>
            <a:custGeom>
              <a:avLst/>
              <a:gdLst>
                <a:gd name="T0" fmla="*/ 0 w 21"/>
                <a:gd name="T1" fmla="*/ 11 h 21"/>
                <a:gd name="T2" fmla="*/ 11 w 21"/>
                <a:gd name="T3" fmla="*/ 21 h 21"/>
                <a:gd name="T4" fmla="*/ 21 w 21"/>
                <a:gd name="T5" fmla="*/ 10 h 21"/>
                <a:gd name="T6" fmla="*/ 10 w 21"/>
                <a:gd name="T7" fmla="*/ 0 h 21"/>
                <a:gd name="T8" fmla="*/ 0 w 21"/>
                <a:gd name="T9" fmla="*/ 11 h 21"/>
              </a:gdLst>
              <a:ahLst/>
              <a:cxnLst>
                <a:cxn ang="0">
                  <a:pos x="T0" y="T1"/>
                </a:cxn>
                <a:cxn ang="0">
                  <a:pos x="T2" y="T3"/>
                </a:cxn>
                <a:cxn ang="0">
                  <a:pos x="T4" y="T5"/>
                </a:cxn>
                <a:cxn ang="0">
                  <a:pos x="T6" y="T7"/>
                </a:cxn>
                <a:cxn ang="0">
                  <a:pos x="T8" y="T9"/>
                </a:cxn>
              </a:cxnLst>
              <a:rect l="0" t="0" r="r" b="b"/>
              <a:pathLst>
                <a:path w="21" h="21">
                  <a:moveTo>
                    <a:pt x="0" y="11"/>
                  </a:moveTo>
                  <a:cubicBezTo>
                    <a:pt x="1" y="17"/>
                    <a:pt x="5" y="21"/>
                    <a:pt x="11" y="21"/>
                  </a:cubicBezTo>
                  <a:cubicBezTo>
                    <a:pt x="17" y="21"/>
                    <a:pt x="21" y="16"/>
                    <a:pt x="21" y="10"/>
                  </a:cubicBezTo>
                  <a:cubicBezTo>
                    <a:pt x="21" y="5"/>
                    <a:pt x="16" y="0"/>
                    <a:pt x="10" y="0"/>
                  </a:cubicBezTo>
                  <a:cubicBezTo>
                    <a:pt x="5" y="1"/>
                    <a:pt x="0" y="5"/>
                    <a:pt x="0" y="11"/>
                  </a:cubicBez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73" name="Freeform 201"/>
            <p:cNvSpPr>
              <a:spLocks/>
            </p:cNvSpPr>
            <p:nvPr userDrawn="1"/>
          </p:nvSpPr>
          <p:spPr bwMode="gray">
            <a:xfrm>
              <a:off x="8688424" y="4639739"/>
              <a:ext cx="247872" cy="470957"/>
            </a:xfrm>
            <a:custGeom>
              <a:avLst/>
              <a:gdLst>
                <a:gd name="T0" fmla="*/ 40 w 40"/>
                <a:gd name="T1" fmla="*/ 74 h 76"/>
                <a:gd name="T2" fmla="*/ 6 w 40"/>
                <a:gd name="T3" fmla="*/ 76 h 76"/>
                <a:gd name="T4" fmla="*/ 0 w 40"/>
                <a:gd name="T5" fmla="*/ 2 h 76"/>
                <a:gd name="T6" fmla="*/ 40 w 40"/>
                <a:gd name="T7" fmla="*/ 0 h 76"/>
                <a:gd name="T8" fmla="*/ 40 w 40"/>
                <a:gd name="T9" fmla="*/ 74 h 76"/>
              </a:gdLst>
              <a:ahLst/>
              <a:cxnLst>
                <a:cxn ang="0">
                  <a:pos x="T0" y="T1"/>
                </a:cxn>
                <a:cxn ang="0">
                  <a:pos x="T2" y="T3"/>
                </a:cxn>
                <a:cxn ang="0">
                  <a:pos x="T4" y="T5"/>
                </a:cxn>
                <a:cxn ang="0">
                  <a:pos x="T6" y="T7"/>
                </a:cxn>
                <a:cxn ang="0">
                  <a:pos x="T8" y="T9"/>
                </a:cxn>
              </a:cxnLst>
              <a:rect l="0" t="0" r="r" b="b"/>
              <a:pathLst>
                <a:path w="40" h="76">
                  <a:moveTo>
                    <a:pt x="40" y="74"/>
                  </a:moveTo>
                  <a:lnTo>
                    <a:pt x="6" y="76"/>
                  </a:lnTo>
                  <a:lnTo>
                    <a:pt x="0" y="2"/>
                  </a:lnTo>
                  <a:lnTo>
                    <a:pt x="40" y="0"/>
                  </a:lnTo>
                  <a:lnTo>
                    <a:pt x="40" y="74"/>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74" name="Freeform 202"/>
            <p:cNvSpPr>
              <a:spLocks/>
            </p:cNvSpPr>
            <p:nvPr userDrawn="1"/>
          </p:nvSpPr>
          <p:spPr bwMode="gray">
            <a:xfrm>
              <a:off x="8737999" y="5098302"/>
              <a:ext cx="198298" cy="68163"/>
            </a:xfrm>
            <a:custGeom>
              <a:avLst/>
              <a:gdLst>
                <a:gd name="T0" fmla="*/ 32 w 32"/>
                <a:gd name="T1" fmla="*/ 9 h 11"/>
                <a:gd name="T2" fmla="*/ 0 w 32"/>
                <a:gd name="T3" fmla="*/ 11 h 11"/>
                <a:gd name="T4" fmla="*/ 0 w 32"/>
                <a:gd name="T5" fmla="*/ 2 h 11"/>
                <a:gd name="T6" fmla="*/ 31 w 32"/>
                <a:gd name="T7" fmla="*/ 0 h 11"/>
                <a:gd name="T8" fmla="*/ 32 w 32"/>
                <a:gd name="T9" fmla="*/ 9 h 11"/>
              </a:gdLst>
              <a:ahLst/>
              <a:cxnLst>
                <a:cxn ang="0">
                  <a:pos x="T0" y="T1"/>
                </a:cxn>
                <a:cxn ang="0">
                  <a:pos x="T2" y="T3"/>
                </a:cxn>
                <a:cxn ang="0">
                  <a:pos x="T4" y="T5"/>
                </a:cxn>
                <a:cxn ang="0">
                  <a:pos x="T6" y="T7"/>
                </a:cxn>
                <a:cxn ang="0">
                  <a:pos x="T8" y="T9"/>
                </a:cxn>
              </a:cxnLst>
              <a:rect l="0" t="0" r="r" b="b"/>
              <a:pathLst>
                <a:path w="32" h="11">
                  <a:moveTo>
                    <a:pt x="32" y="9"/>
                  </a:moveTo>
                  <a:lnTo>
                    <a:pt x="0" y="11"/>
                  </a:lnTo>
                  <a:lnTo>
                    <a:pt x="0" y="2"/>
                  </a:lnTo>
                  <a:lnTo>
                    <a:pt x="31" y="0"/>
                  </a:lnTo>
                  <a:lnTo>
                    <a:pt x="32" y="9"/>
                  </a:lnTo>
                  <a:close/>
                </a:path>
              </a:pathLst>
            </a:custGeom>
            <a:solidFill>
              <a:srgbClr val="F3F3F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5" name="Freeform 203"/>
            <p:cNvSpPr>
              <a:spLocks/>
            </p:cNvSpPr>
            <p:nvPr userDrawn="1"/>
          </p:nvSpPr>
          <p:spPr bwMode="gray">
            <a:xfrm>
              <a:off x="8583081" y="5321387"/>
              <a:ext cx="92950" cy="61968"/>
            </a:xfrm>
            <a:custGeom>
              <a:avLst/>
              <a:gdLst>
                <a:gd name="T0" fmla="*/ 0 w 15"/>
                <a:gd name="T1" fmla="*/ 2 h 10"/>
                <a:gd name="T2" fmla="*/ 8 w 15"/>
                <a:gd name="T3" fmla="*/ 0 h 10"/>
                <a:gd name="T4" fmla="*/ 15 w 15"/>
                <a:gd name="T5" fmla="*/ 6 h 10"/>
                <a:gd name="T6" fmla="*/ 8 w 15"/>
                <a:gd name="T7" fmla="*/ 10 h 10"/>
                <a:gd name="T8" fmla="*/ 0 w 15"/>
                <a:gd name="T9" fmla="*/ 2 h 10"/>
              </a:gdLst>
              <a:ahLst/>
              <a:cxnLst>
                <a:cxn ang="0">
                  <a:pos x="T0" y="T1"/>
                </a:cxn>
                <a:cxn ang="0">
                  <a:pos x="T2" y="T3"/>
                </a:cxn>
                <a:cxn ang="0">
                  <a:pos x="T4" y="T5"/>
                </a:cxn>
                <a:cxn ang="0">
                  <a:pos x="T6" y="T7"/>
                </a:cxn>
                <a:cxn ang="0">
                  <a:pos x="T8" y="T9"/>
                </a:cxn>
              </a:cxnLst>
              <a:rect l="0" t="0" r="r" b="b"/>
              <a:pathLst>
                <a:path w="15" h="10">
                  <a:moveTo>
                    <a:pt x="0" y="2"/>
                  </a:moveTo>
                  <a:lnTo>
                    <a:pt x="8" y="0"/>
                  </a:lnTo>
                  <a:lnTo>
                    <a:pt x="15" y="6"/>
                  </a:lnTo>
                  <a:lnTo>
                    <a:pt x="8" y="10"/>
                  </a:lnTo>
                  <a:lnTo>
                    <a:pt x="0" y="2"/>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76" name="Freeform 204"/>
            <p:cNvSpPr>
              <a:spLocks/>
            </p:cNvSpPr>
            <p:nvPr userDrawn="1"/>
          </p:nvSpPr>
          <p:spPr bwMode="gray">
            <a:xfrm>
              <a:off x="8273240" y="3803168"/>
              <a:ext cx="99149" cy="55769"/>
            </a:xfrm>
            <a:custGeom>
              <a:avLst/>
              <a:gdLst>
                <a:gd name="T0" fmla="*/ 6 w 8"/>
                <a:gd name="T1" fmla="*/ 0 h 5"/>
                <a:gd name="T2" fmla="*/ 0 w 8"/>
                <a:gd name="T3" fmla="*/ 3 h 5"/>
                <a:gd name="T4" fmla="*/ 8 w 8"/>
                <a:gd name="T5" fmla="*/ 3 h 5"/>
                <a:gd name="T6" fmla="*/ 6 w 8"/>
                <a:gd name="T7" fmla="*/ 0 h 5"/>
              </a:gdLst>
              <a:ahLst/>
              <a:cxnLst>
                <a:cxn ang="0">
                  <a:pos x="T0" y="T1"/>
                </a:cxn>
                <a:cxn ang="0">
                  <a:pos x="T2" y="T3"/>
                </a:cxn>
                <a:cxn ang="0">
                  <a:pos x="T4" y="T5"/>
                </a:cxn>
                <a:cxn ang="0">
                  <a:pos x="T6" y="T7"/>
                </a:cxn>
              </a:cxnLst>
              <a:rect l="0" t="0" r="r" b="b"/>
              <a:pathLst>
                <a:path w="8" h="5">
                  <a:moveTo>
                    <a:pt x="6" y="0"/>
                  </a:moveTo>
                  <a:cubicBezTo>
                    <a:pt x="0" y="3"/>
                    <a:pt x="0" y="3"/>
                    <a:pt x="0" y="3"/>
                  </a:cubicBezTo>
                  <a:cubicBezTo>
                    <a:pt x="0" y="3"/>
                    <a:pt x="4" y="5"/>
                    <a:pt x="8" y="3"/>
                  </a:cubicBezTo>
                  <a:lnTo>
                    <a:pt x="6" y="0"/>
                  </a:lnTo>
                  <a:close/>
                </a:path>
              </a:pathLst>
            </a:custGeom>
            <a:solidFill>
              <a:srgbClr val="665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7" name="Freeform 206"/>
            <p:cNvSpPr>
              <a:spLocks/>
            </p:cNvSpPr>
            <p:nvPr userDrawn="1"/>
          </p:nvSpPr>
          <p:spPr bwMode="gray">
            <a:xfrm>
              <a:off x="8273236" y="3834154"/>
              <a:ext cx="99149" cy="12394"/>
            </a:xfrm>
            <a:custGeom>
              <a:avLst/>
              <a:gdLst>
                <a:gd name="T0" fmla="*/ 0 w 8"/>
                <a:gd name="T1" fmla="*/ 0 h 1"/>
                <a:gd name="T2" fmla="*/ 4 w 8"/>
                <a:gd name="T3" fmla="*/ 1 h 1"/>
                <a:gd name="T4" fmla="*/ 8 w 8"/>
                <a:gd name="T5" fmla="*/ 0 h 1"/>
                <a:gd name="T6" fmla="*/ 8 w 8"/>
                <a:gd name="T7" fmla="*/ 0 h 1"/>
                <a:gd name="T8" fmla="*/ 8 w 8"/>
                <a:gd name="T9" fmla="*/ 0 h 1"/>
                <a:gd name="T10" fmla="*/ 8 w 8"/>
                <a:gd name="T11" fmla="*/ 0 h 1"/>
                <a:gd name="T12" fmla="*/ 4 w 8"/>
                <a:gd name="T13" fmla="*/ 1 h 1"/>
                <a:gd name="T14" fmla="*/ 0 w 8"/>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
                  <a:moveTo>
                    <a:pt x="0" y="0"/>
                  </a:moveTo>
                  <a:cubicBezTo>
                    <a:pt x="0" y="0"/>
                    <a:pt x="2" y="1"/>
                    <a:pt x="4" y="1"/>
                  </a:cubicBezTo>
                  <a:cubicBezTo>
                    <a:pt x="6" y="1"/>
                    <a:pt x="8" y="0"/>
                    <a:pt x="8" y="0"/>
                  </a:cubicBezTo>
                  <a:cubicBezTo>
                    <a:pt x="8" y="0"/>
                    <a:pt x="8" y="0"/>
                    <a:pt x="8" y="0"/>
                  </a:cubicBezTo>
                  <a:cubicBezTo>
                    <a:pt x="8" y="0"/>
                    <a:pt x="8" y="0"/>
                    <a:pt x="8" y="0"/>
                  </a:cubicBezTo>
                  <a:cubicBezTo>
                    <a:pt x="8" y="0"/>
                    <a:pt x="8" y="0"/>
                    <a:pt x="8" y="0"/>
                  </a:cubicBezTo>
                  <a:cubicBezTo>
                    <a:pt x="8" y="0"/>
                    <a:pt x="6" y="1"/>
                    <a:pt x="4" y="1"/>
                  </a:cubicBezTo>
                  <a:cubicBezTo>
                    <a:pt x="2" y="1"/>
                    <a:pt x="0" y="0"/>
                    <a:pt x="0" y="0"/>
                  </a:cubicBezTo>
                  <a:close/>
                </a:path>
              </a:pathLst>
            </a:custGeom>
            <a:solidFill>
              <a:srgbClr val="C2A08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8" name="Freeform 207"/>
            <p:cNvSpPr>
              <a:spLocks/>
            </p:cNvSpPr>
            <p:nvPr userDrawn="1"/>
          </p:nvSpPr>
          <p:spPr bwMode="gray">
            <a:xfrm>
              <a:off x="8273236" y="3803172"/>
              <a:ext cx="86755" cy="30986"/>
            </a:xfrm>
            <a:custGeom>
              <a:avLst/>
              <a:gdLst>
                <a:gd name="T0" fmla="*/ 14 w 14"/>
                <a:gd name="T1" fmla="*/ 2 h 5"/>
                <a:gd name="T2" fmla="*/ 0 w 14"/>
                <a:gd name="T3" fmla="*/ 5 h 5"/>
                <a:gd name="T4" fmla="*/ 12 w 14"/>
                <a:gd name="T5" fmla="*/ 0 h 5"/>
                <a:gd name="T6" fmla="*/ 14 w 14"/>
                <a:gd name="T7" fmla="*/ 0 h 5"/>
                <a:gd name="T8" fmla="*/ 14 w 14"/>
                <a:gd name="T9" fmla="*/ 2 h 5"/>
                <a:gd name="T10" fmla="*/ 14 w 14"/>
                <a:gd name="T11" fmla="*/ 2 h 5"/>
              </a:gdLst>
              <a:ahLst/>
              <a:cxnLst>
                <a:cxn ang="0">
                  <a:pos x="T0" y="T1"/>
                </a:cxn>
                <a:cxn ang="0">
                  <a:pos x="T2" y="T3"/>
                </a:cxn>
                <a:cxn ang="0">
                  <a:pos x="T4" y="T5"/>
                </a:cxn>
                <a:cxn ang="0">
                  <a:pos x="T6" y="T7"/>
                </a:cxn>
                <a:cxn ang="0">
                  <a:pos x="T8" y="T9"/>
                </a:cxn>
                <a:cxn ang="0">
                  <a:pos x="T10" y="T11"/>
                </a:cxn>
              </a:cxnLst>
              <a:rect l="0" t="0" r="r" b="b"/>
              <a:pathLst>
                <a:path w="14" h="5">
                  <a:moveTo>
                    <a:pt x="14" y="2"/>
                  </a:moveTo>
                  <a:lnTo>
                    <a:pt x="0" y="5"/>
                  </a:lnTo>
                  <a:lnTo>
                    <a:pt x="12" y="0"/>
                  </a:lnTo>
                  <a:lnTo>
                    <a:pt x="14" y="0"/>
                  </a:lnTo>
                  <a:lnTo>
                    <a:pt x="14" y="2"/>
                  </a:lnTo>
                  <a:lnTo>
                    <a:pt x="14" y="2"/>
                  </a:lnTo>
                  <a:close/>
                </a:path>
              </a:pathLst>
            </a:custGeom>
            <a:solidFill>
              <a:srgbClr val="7043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9" name="Freeform 208"/>
            <p:cNvSpPr>
              <a:spLocks/>
            </p:cNvSpPr>
            <p:nvPr userDrawn="1"/>
          </p:nvSpPr>
          <p:spPr bwMode="gray">
            <a:xfrm>
              <a:off x="7944808" y="4069633"/>
              <a:ext cx="247872" cy="861358"/>
            </a:xfrm>
            <a:custGeom>
              <a:avLst/>
              <a:gdLst>
                <a:gd name="T0" fmla="*/ 0 w 21"/>
                <a:gd name="T1" fmla="*/ 5 h 73"/>
                <a:gd name="T2" fmla="*/ 3 w 21"/>
                <a:gd name="T3" fmla="*/ 9 h 73"/>
                <a:gd name="T4" fmla="*/ 1 w 21"/>
                <a:gd name="T5" fmla="*/ 11 h 73"/>
                <a:gd name="T6" fmla="*/ 21 w 21"/>
                <a:gd name="T7" fmla="*/ 73 h 73"/>
                <a:gd name="T8" fmla="*/ 21 w 21"/>
                <a:gd name="T9" fmla="*/ 67 h 73"/>
                <a:gd name="T10" fmla="*/ 8 w 21"/>
                <a:gd name="T11" fmla="*/ 0 h 73"/>
                <a:gd name="T12" fmla="*/ 0 w 21"/>
                <a:gd name="T13" fmla="*/ 5 h 73"/>
              </a:gdLst>
              <a:ahLst/>
              <a:cxnLst>
                <a:cxn ang="0">
                  <a:pos x="T0" y="T1"/>
                </a:cxn>
                <a:cxn ang="0">
                  <a:pos x="T2" y="T3"/>
                </a:cxn>
                <a:cxn ang="0">
                  <a:pos x="T4" y="T5"/>
                </a:cxn>
                <a:cxn ang="0">
                  <a:pos x="T6" y="T7"/>
                </a:cxn>
                <a:cxn ang="0">
                  <a:pos x="T8" y="T9"/>
                </a:cxn>
                <a:cxn ang="0">
                  <a:pos x="T10" y="T11"/>
                </a:cxn>
                <a:cxn ang="0">
                  <a:pos x="T12" y="T13"/>
                </a:cxn>
              </a:cxnLst>
              <a:rect l="0" t="0" r="r" b="b"/>
              <a:pathLst>
                <a:path w="21" h="73">
                  <a:moveTo>
                    <a:pt x="0" y="5"/>
                  </a:moveTo>
                  <a:cubicBezTo>
                    <a:pt x="3" y="9"/>
                    <a:pt x="3" y="9"/>
                    <a:pt x="3" y="9"/>
                  </a:cubicBezTo>
                  <a:cubicBezTo>
                    <a:pt x="1" y="11"/>
                    <a:pt x="1" y="11"/>
                    <a:pt x="1" y="11"/>
                  </a:cubicBezTo>
                  <a:cubicBezTo>
                    <a:pt x="7" y="29"/>
                    <a:pt x="21" y="73"/>
                    <a:pt x="21" y="73"/>
                  </a:cubicBezTo>
                  <a:cubicBezTo>
                    <a:pt x="21" y="67"/>
                    <a:pt x="21" y="67"/>
                    <a:pt x="21" y="67"/>
                  </a:cubicBezTo>
                  <a:cubicBezTo>
                    <a:pt x="18" y="51"/>
                    <a:pt x="8" y="0"/>
                    <a:pt x="8" y="0"/>
                  </a:cubicBezTo>
                  <a:lnTo>
                    <a:pt x="0" y="5"/>
                  </a:lnTo>
                  <a:close/>
                </a:path>
              </a:pathLst>
            </a:custGeom>
            <a:solidFill>
              <a:srgbClr val="3D52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80" name="Freeform 209"/>
            <p:cNvSpPr>
              <a:spLocks/>
            </p:cNvSpPr>
            <p:nvPr userDrawn="1"/>
          </p:nvSpPr>
          <p:spPr bwMode="gray">
            <a:xfrm>
              <a:off x="8192680" y="4069633"/>
              <a:ext cx="247872" cy="861358"/>
            </a:xfrm>
            <a:custGeom>
              <a:avLst/>
              <a:gdLst>
                <a:gd name="T0" fmla="*/ 21 w 21"/>
                <a:gd name="T1" fmla="*/ 5 h 73"/>
                <a:gd name="T2" fmla="*/ 17 w 21"/>
                <a:gd name="T3" fmla="*/ 9 h 73"/>
                <a:gd name="T4" fmla="*/ 20 w 21"/>
                <a:gd name="T5" fmla="*/ 11 h 73"/>
                <a:gd name="T6" fmla="*/ 0 w 21"/>
                <a:gd name="T7" fmla="*/ 73 h 73"/>
                <a:gd name="T8" fmla="*/ 0 w 21"/>
                <a:gd name="T9" fmla="*/ 67 h 73"/>
                <a:gd name="T10" fmla="*/ 13 w 21"/>
                <a:gd name="T11" fmla="*/ 0 h 73"/>
                <a:gd name="T12" fmla="*/ 21 w 21"/>
                <a:gd name="T13" fmla="*/ 5 h 73"/>
              </a:gdLst>
              <a:ahLst/>
              <a:cxnLst>
                <a:cxn ang="0">
                  <a:pos x="T0" y="T1"/>
                </a:cxn>
                <a:cxn ang="0">
                  <a:pos x="T2" y="T3"/>
                </a:cxn>
                <a:cxn ang="0">
                  <a:pos x="T4" y="T5"/>
                </a:cxn>
                <a:cxn ang="0">
                  <a:pos x="T6" y="T7"/>
                </a:cxn>
                <a:cxn ang="0">
                  <a:pos x="T8" y="T9"/>
                </a:cxn>
                <a:cxn ang="0">
                  <a:pos x="T10" y="T11"/>
                </a:cxn>
                <a:cxn ang="0">
                  <a:pos x="T12" y="T13"/>
                </a:cxn>
              </a:cxnLst>
              <a:rect l="0" t="0" r="r" b="b"/>
              <a:pathLst>
                <a:path w="21" h="73">
                  <a:moveTo>
                    <a:pt x="21" y="5"/>
                  </a:moveTo>
                  <a:cubicBezTo>
                    <a:pt x="17" y="9"/>
                    <a:pt x="17" y="9"/>
                    <a:pt x="17" y="9"/>
                  </a:cubicBezTo>
                  <a:cubicBezTo>
                    <a:pt x="20" y="11"/>
                    <a:pt x="20" y="11"/>
                    <a:pt x="20" y="11"/>
                  </a:cubicBezTo>
                  <a:cubicBezTo>
                    <a:pt x="14" y="29"/>
                    <a:pt x="0" y="73"/>
                    <a:pt x="0" y="73"/>
                  </a:cubicBezTo>
                  <a:cubicBezTo>
                    <a:pt x="0" y="67"/>
                    <a:pt x="0" y="67"/>
                    <a:pt x="0" y="67"/>
                  </a:cubicBezTo>
                  <a:cubicBezTo>
                    <a:pt x="3" y="51"/>
                    <a:pt x="13" y="0"/>
                    <a:pt x="13" y="0"/>
                  </a:cubicBezTo>
                  <a:lnTo>
                    <a:pt x="21" y="5"/>
                  </a:lnTo>
                  <a:close/>
                </a:path>
              </a:pathLst>
            </a:custGeom>
            <a:solidFill>
              <a:srgbClr val="220C3D"/>
            </a:solidFill>
            <a:ln>
              <a:noFill/>
            </a:ln>
          </p:spPr>
          <p:txBody>
            <a:bodyPr vert="horz" wrap="square" lIns="91440" tIns="45720" rIns="91440" bIns="45720" numCol="1" anchor="t" anchorCtr="0" compatLnSpc="1">
              <a:prstTxWarp prst="textNoShape">
                <a:avLst/>
              </a:prstTxWarp>
            </a:bodyPr>
            <a:lstStyle/>
            <a:p>
              <a:endParaRPr lang="en-US" sz="1800"/>
            </a:p>
          </p:txBody>
        </p:sp>
      </p:grpSp>
    </p:spTree>
    <p:extLst>
      <p:ext uri="{BB962C8B-B14F-4D97-AF65-F5344CB8AC3E}">
        <p14:creationId xmlns:p14="http://schemas.microsoft.com/office/powerpoint/2010/main" val="295945369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Content">
    <p:spTree>
      <p:nvGrpSpPr>
        <p:cNvPr id="1" name=""/>
        <p:cNvGrpSpPr/>
        <p:nvPr/>
      </p:nvGrpSpPr>
      <p:grpSpPr>
        <a:xfrm>
          <a:off x="0" y="0"/>
          <a:ext cx="0" cy="0"/>
          <a:chOff x="0" y="0"/>
          <a:chExt cx="0" cy="0"/>
        </a:xfrm>
      </p:grpSpPr>
      <p:sp>
        <p:nvSpPr>
          <p:cNvPr id="5" name="Footer Placeholder 6" hidden="1"/>
          <p:cNvSpPr txBox="1">
            <a:spLocks/>
          </p:cNvSpPr>
          <p:nvPr userDrawn="1"/>
        </p:nvSpPr>
        <p:spPr>
          <a:xfrm>
            <a:off x="10739223" y="6683657"/>
            <a:ext cx="1696835" cy="310868"/>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816">
                <a:solidFill>
                  <a:srgbClr val="666666"/>
                </a:solidFill>
              </a:rPr>
              <a:t>MICROSOFT CONFIDENTIAL</a:t>
            </a:r>
          </a:p>
        </p:txBody>
      </p:sp>
      <p:sp>
        <p:nvSpPr>
          <p:cNvPr id="12" name="Title Placeholder 2">
            <a:extLst>
              <a:ext uri="{FF2B5EF4-FFF2-40B4-BE49-F238E27FC236}">
                <a16:creationId xmlns:a16="http://schemas.microsoft.com/office/drawing/2014/main" id="{E901D344-ED89-49CF-99A7-86594AEA4B3F}"/>
              </a:ext>
            </a:extLst>
          </p:cNvPr>
          <p:cNvSpPr>
            <a:spLocks noGrp="1"/>
          </p:cNvSpPr>
          <p:nvPr>
            <p:ph type="title"/>
          </p:nvPr>
        </p:nvSpPr>
        <p:spPr>
          <a:xfrm>
            <a:off x="466309" y="466302"/>
            <a:ext cx="11502270" cy="606192"/>
          </a:xfrm>
          <a:prstGeom prst="rect">
            <a:avLst/>
          </a:prstGeom>
        </p:spPr>
        <p:txBody>
          <a:bodyPr vert="horz" lIns="0" tIns="0" rIns="0" bIns="0" rtlCol="0" anchor="t">
            <a:noAutofit/>
          </a:bodyPr>
          <a:lstStyle>
            <a:lvl1pPr>
              <a:defRPr sz="3672" b="0" i="0">
                <a:solidFill>
                  <a:schemeClr val="tx1"/>
                </a:solidFill>
                <a:latin typeface="Segoe Semibold" charset="0"/>
                <a:ea typeface="Segoe Semibold" charset="0"/>
                <a:cs typeface="Segoe Semibold" charset="0"/>
              </a:defRPr>
            </a:lvl1pPr>
          </a:lstStyle>
          <a:p>
            <a:r>
              <a:rPr lang="en-US" dirty="0"/>
              <a:t>Click to edit Master title style</a:t>
            </a:r>
          </a:p>
        </p:txBody>
      </p:sp>
      <p:sp>
        <p:nvSpPr>
          <p:cNvPr id="6" name="Subtitle 2">
            <a:extLst>
              <a:ext uri="{FF2B5EF4-FFF2-40B4-BE49-F238E27FC236}">
                <a16:creationId xmlns:a16="http://schemas.microsoft.com/office/drawing/2014/main" id="{BA99162F-3F7B-2242-A1B2-486A63B6C5DF}"/>
              </a:ext>
            </a:extLst>
          </p:cNvPr>
          <p:cNvSpPr>
            <a:spLocks noGrp="1"/>
          </p:cNvSpPr>
          <p:nvPr>
            <p:ph type="subTitle" idx="27"/>
          </p:nvPr>
        </p:nvSpPr>
        <p:spPr>
          <a:xfrm>
            <a:off x="466309" y="1010321"/>
            <a:ext cx="11502271" cy="498598"/>
          </a:xfrm>
        </p:spPr>
        <p:txBody>
          <a:bodyPr/>
          <a:lstStyle>
            <a:lvl1pPr marL="0" indent="0" algn="l">
              <a:buNone/>
              <a:defRPr sz="2040" b="0" i="0" spc="-61" baseline="0">
                <a:solidFill>
                  <a:schemeClr val="accent2"/>
                </a:solidFill>
                <a:latin typeface="Segoe UI Semibold" panose="020B0702040204020203" pitchFamily="34" charset="0"/>
                <a:cs typeface="Segoe UI Semibold" panose="020B0702040204020203" pitchFamily="34" charset="0"/>
              </a:defRPr>
            </a:lvl1pPr>
            <a:lvl2pPr marL="466298" indent="0" algn="ctr">
              <a:buNone/>
              <a:defRPr sz="2040"/>
            </a:lvl2pPr>
            <a:lvl3pPr marL="932597" indent="0" algn="ctr">
              <a:buNone/>
              <a:defRPr sz="1836"/>
            </a:lvl3pPr>
            <a:lvl4pPr marL="1398895" indent="0" algn="ctr">
              <a:buNone/>
              <a:defRPr sz="1632"/>
            </a:lvl4pPr>
            <a:lvl5pPr marL="1865193" indent="0" algn="ctr">
              <a:buNone/>
              <a:defRPr sz="1632"/>
            </a:lvl5pPr>
            <a:lvl6pPr marL="2331491" indent="0" algn="ctr">
              <a:buNone/>
              <a:defRPr sz="1632"/>
            </a:lvl6pPr>
            <a:lvl7pPr marL="2797790" indent="0" algn="ctr">
              <a:buNone/>
              <a:defRPr sz="1632"/>
            </a:lvl7pPr>
            <a:lvl8pPr marL="3264088" indent="0" algn="ctr">
              <a:buNone/>
              <a:defRPr sz="1632"/>
            </a:lvl8pPr>
            <a:lvl9pPr marL="3730386" indent="0" algn="ctr">
              <a:buNone/>
              <a:defRPr sz="1632"/>
            </a:lvl9pPr>
          </a:lstStyle>
          <a:p>
            <a:r>
              <a:rPr lang="en-US" dirty="0"/>
              <a:t>Click to edit Master subtitle style</a:t>
            </a:r>
          </a:p>
        </p:txBody>
      </p:sp>
      <p:sp>
        <p:nvSpPr>
          <p:cNvPr id="2" name="Slide Number Placeholder 1">
            <a:extLst>
              <a:ext uri="{FF2B5EF4-FFF2-40B4-BE49-F238E27FC236}">
                <a16:creationId xmlns:a16="http://schemas.microsoft.com/office/drawing/2014/main" id="{9FF4F531-1753-1544-8A42-F788362A04E3}"/>
              </a:ext>
            </a:extLst>
          </p:cNvPr>
          <p:cNvSpPr>
            <a:spLocks noGrp="1"/>
          </p:cNvSpPr>
          <p:nvPr>
            <p:ph type="sldNum" sz="quarter" idx="28"/>
          </p:nvPr>
        </p:nvSpPr>
        <p:spPr/>
        <p:txBody>
          <a:bodyPr/>
          <a:lstStyle/>
          <a:p>
            <a:fld id="{529AFA16-AEC4-7D4A-82F3-BDAE8E49079E}" type="slidenum">
              <a:rPr lang="en-US" smtClean="0"/>
              <a:pPr/>
              <a:t>‹#›</a:t>
            </a:fld>
            <a:endParaRPr lang="en-US"/>
          </a:p>
        </p:txBody>
      </p:sp>
      <p:sp>
        <p:nvSpPr>
          <p:cNvPr id="9" name="Text Placeholder 3">
            <a:extLst>
              <a:ext uri="{FF2B5EF4-FFF2-40B4-BE49-F238E27FC236}">
                <a16:creationId xmlns:a16="http://schemas.microsoft.com/office/drawing/2014/main" id="{68F2A2D2-DE9B-4819-9052-7451D1D54C8B}"/>
              </a:ext>
            </a:extLst>
          </p:cNvPr>
          <p:cNvSpPr>
            <a:spLocks noGrp="1"/>
          </p:cNvSpPr>
          <p:nvPr>
            <p:ph idx="1"/>
          </p:nvPr>
        </p:nvSpPr>
        <p:spPr>
          <a:xfrm>
            <a:off x="466309" y="1709773"/>
            <a:ext cx="11502270" cy="4798202"/>
          </a:xfrm>
          <a:prstGeom prst="rect">
            <a:avLst/>
          </a:prstGeom>
        </p:spPr>
        <p:txBody>
          <a:bodyPr vert="horz" wrap="square" lIns="0" tIns="0" rIns="182880" bIns="0" rtlCol="0">
            <a:noAutofit/>
          </a:bodyPr>
          <a:lstStyle>
            <a:lvl1pPr>
              <a:defRPr b="0"/>
            </a:lvl1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629863727"/>
      </p:ext>
    </p:extLst>
  </p:cSld>
  <p:clrMapOvr>
    <a:masterClrMapping/>
  </p:clrMapOvr>
  <p:hf hdr="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New Title Slide">
    <p:bg>
      <p:bgPr>
        <a:solidFill>
          <a:srgbClr val="33353A"/>
        </a:solidFill>
        <a:effectLst/>
      </p:bgPr>
    </p:bg>
    <p:spTree>
      <p:nvGrpSpPr>
        <p:cNvPr id="1" name=""/>
        <p:cNvGrpSpPr/>
        <p:nvPr/>
      </p:nvGrpSpPr>
      <p:grpSpPr>
        <a:xfrm>
          <a:off x="0" y="0"/>
          <a:ext cx="0" cy="0"/>
          <a:chOff x="0" y="0"/>
          <a:chExt cx="0" cy="0"/>
        </a:xfrm>
      </p:grpSpPr>
      <p:pic>
        <p:nvPicPr>
          <p:cNvPr id="4" name="Picture 3" descr="A picture containing: person, laptop, indoor, computer&#10;&#10;Description generated with very high confidence"/>
          <p:cNvPicPr>
            <a:picLocks noChangeAspect="1"/>
          </p:cNvPicPr>
          <p:nvPr userDrawn="1"/>
        </p:nvPicPr>
        <p:blipFill>
          <a:blip r:embed="rId2"/>
          <a:stretch>
            <a:fillRect/>
          </a:stretch>
        </p:blipFill>
        <p:spPr>
          <a:xfrm>
            <a:off x="1946548" y="0"/>
            <a:ext cx="10488340" cy="7133768"/>
          </a:xfrm>
          <a:prstGeom prst="rect">
            <a:avLst/>
          </a:prstGeom>
        </p:spPr>
      </p:pic>
      <p:sp>
        <p:nvSpPr>
          <p:cNvPr id="15" name="Freeform 22"/>
          <p:cNvSpPr>
            <a:spLocks noGrp="1" noRot="1" noChangeAspect="1" noMove="1" noResize="1" noEditPoints="1" noAdjustHandles="1" noChangeArrowheads="1" noChangeShapeType="1" noTextEdit="1"/>
          </p:cNvSpPr>
          <p:nvPr userDrawn="1">
            <p:extLst>
              <p:ext uri="{386F3935-93C4-4BCD-93E2-E3B085C9AB24}">
                <p16:designElem xmlns:p16="http://schemas.microsoft.com/office/powerpoint/2015/main" val="1"/>
              </p:ext>
            </p:extLst>
          </p:nvPr>
        </p:nvSpPr>
        <p:spPr>
          <a:xfrm>
            <a:off x="14" y="-498"/>
            <a:ext cx="9849588" cy="7134266"/>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ysClr val="windowText" lastClr="000000">
              <a:lumMod val="85000"/>
              <a:lumOff val="15000"/>
              <a:alpha val="70000"/>
            </a:sysClr>
          </a:solidFill>
          <a:ln w="12700" cap="flat" cmpd="sng" algn="ctr">
            <a:noFill/>
            <a:prstDash val="solid"/>
            <a:miter lim="800000"/>
          </a:ln>
          <a:effectLst/>
        </p:spPr>
        <p:txBody>
          <a:bodyPr rtlCol="0" anchor="ctr"/>
          <a:lstStyle/>
          <a:p>
            <a:pPr marL="0" marR="0" lvl="0" indent="0" algn="ctr" defTabSz="951061"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16" name="Freeform 11"/>
          <p:cNvSpPr>
            <a:spLocks noGrp="1" noRot="1" noChangeAspect="1" noMove="1" noResize="1" noEditPoints="1" noAdjustHandles="1" noChangeArrowheads="1" noChangeShapeType="1" noTextEdit="1"/>
          </p:cNvSpPr>
          <p:nvPr userDrawn="1">
            <p:extLst>
              <p:ext uri="{386F3935-93C4-4BCD-93E2-E3B085C9AB24}">
                <p16:designElem xmlns:p16="http://schemas.microsoft.com/office/powerpoint/2015/main" val="1"/>
              </p:ext>
            </p:extLst>
          </p:nvPr>
        </p:nvSpPr>
        <p:spPr>
          <a:xfrm>
            <a:off x="14" y="-498"/>
            <a:ext cx="8402999" cy="7134266"/>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ysClr val="windowText" lastClr="000000">
              <a:lumMod val="85000"/>
              <a:lumOff val="15000"/>
            </a:sysClr>
          </a:solidFill>
          <a:ln w="12700" cap="flat" cmpd="sng" algn="ctr">
            <a:noFill/>
            <a:prstDash val="solid"/>
            <a:miter lim="800000"/>
          </a:ln>
          <a:effectLst/>
        </p:spPr>
        <p:txBody>
          <a:bodyPr rtlCol="0" anchor="ctr"/>
          <a:lstStyle/>
          <a:p>
            <a:pPr marL="0" marR="0" lvl="0" indent="0" algn="ctr" defTabSz="951061"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8" name="Freeform 26"/>
          <p:cNvSpPr>
            <a:spLocks noChangeAspect="1" noEditPoints="1"/>
          </p:cNvSpPr>
          <p:nvPr userDrawn="1"/>
        </p:nvSpPr>
        <p:spPr bwMode="auto">
          <a:xfrm>
            <a:off x="449099" y="6254667"/>
            <a:ext cx="2928416" cy="408052"/>
          </a:xfrm>
          <a:custGeom>
            <a:avLst/>
            <a:gdLst>
              <a:gd name="T0" fmla="*/ 20 w 4025"/>
              <a:gd name="T1" fmla="*/ 233 h 558"/>
              <a:gd name="T2" fmla="*/ 401 w 4025"/>
              <a:gd name="T3" fmla="*/ 518 h 558"/>
              <a:gd name="T4" fmla="*/ 62 w 4025"/>
              <a:gd name="T5" fmla="*/ 226 h 558"/>
              <a:gd name="T6" fmla="*/ 278 w 4025"/>
              <a:gd name="T7" fmla="*/ 56 h 558"/>
              <a:gd name="T8" fmla="*/ 326 w 4025"/>
              <a:gd name="T9" fmla="*/ 254 h 558"/>
              <a:gd name="T10" fmla="*/ 151 w 4025"/>
              <a:gd name="T11" fmla="*/ 211 h 558"/>
              <a:gd name="T12" fmla="*/ 279 w 4025"/>
              <a:gd name="T13" fmla="*/ 440 h 558"/>
              <a:gd name="T14" fmla="*/ 808 w 4025"/>
              <a:gd name="T15" fmla="*/ 406 h 558"/>
              <a:gd name="T16" fmla="*/ 824 w 4025"/>
              <a:gd name="T17" fmla="*/ 290 h 558"/>
              <a:gd name="T18" fmla="*/ 815 w 4025"/>
              <a:gd name="T19" fmla="*/ 123 h 558"/>
              <a:gd name="T20" fmla="*/ 791 w 4025"/>
              <a:gd name="T21" fmla="*/ 176 h 558"/>
              <a:gd name="T22" fmla="*/ 910 w 4025"/>
              <a:gd name="T23" fmla="*/ 301 h 558"/>
              <a:gd name="T24" fmla="*/ 806 w 4025"/>
              <a:gd name="T25" fmla="*/ 439 h 558"/>
              <a:gd name="T26" fmla="*/ 998 w 4025"/>
              <a:gd name="T27" fmla="*/ 328 h 558"/>
              <a:gd name="T28" fmla="*/ 1092 w 4025"/>
              <a:gd name="T29" fmla="*/ 213 h 558"/>
              <a:gd name="T30" fmla="*/ 1163 w 4025"/>
              <a:gd name="T31" fmla="*/ 537 h 558"/>
              <a:gd name="T32" fmla="*/ 1255 w 4025"/>
              <a:gd name="T33" fmla="*/ 384 h 558"/>
              <a:gd name="T34" fmla="*/ 1419 w 4025"/>
              <a:gd name="T35" fmla="*/ 403 h 558"/>
              <a:gd name="T36" fmla="*/ 1497 w 4025"/>
              <a:gd name="T37" fmla="*/ 207 h 558"/>
              <a:gd name="T38" fmla="*/ 1419 w 4025"/>
              <a:gd name="T39" fmla="*/ 344 h 558"/>
              <a:gd name="T40" fmla="*/ 1438 w 4025"/>
              <a:gd name="T41" fmla="*/ 259 h 558"/>
              <a:gd name="T42" fmla="*/ 1789 w 4025"/>
              <a:gd name="T43" fmla="*/ 419 h 558"/>
              <a:gd name="T44" fmla="*/ 1804 w 4025"/>
              <a:gd name="T45" fmla="*/ 314 h 558"/>
              <a:gd name="T46" fmla="*/ 1768 w 4025"/>
              <a:gd name="T47" fmla="*/ 303 h 558"/>
              <a:gd name="T48" fmla="*/ 2008 w 4025"/>
              <a:gd name="T49" fmla="*/ 243 h 558"/>
              <a:gd name="T50" fmla="*/ 1973 w 4025"/>
              <a:gd name="T51" fmla="*/ 176 h 558"/>
              <a:gd name="T52" fmla="*/ 2067 w 4025"/>
              <a:gd name="T53" fmla="*/ 326 h 558"/>
              <a:gd name="T54" fmla="*/ 2178 w 4025"/>
              <a:gd name="T55" fmla="*/ 237 h 558"/>
              <a:gd name="T56" fmla="*/ 2231 w 4025"/>
              <a:gd name="T57" fmla="*/ 260 h 558"/>
              <a:gd name="T58" fmla="*/ 2317 w 4025"/>
              <a:gd name="T59" fmla="*/ 435 h 558"/>
              <a:gd name="T60" fmla="*/ 2433 w 4025"/>
              <a:gd name="T61" fmla="*/ 212 h 558"/>
              <a:gd name="T62" fmla="*/ 2725 w 4025"/>
              <a:gd name="T63" fmla="*/ 241 h 558"/>
              <a:gd name="T64" fmla="*/ 2562 w 4025"/>
              <a:gd name="T65" fmla="*/ 435 h 558"/>
              <a:gd name="T66" fmla="*/ 2599 w 4025"/>
              <a:gd name="T67" fmla="*/ 156 h 558"/>
              <a:gd name="T68" fmla="*/ 2599 w 4025"/>
              <a:gd name="T69" fmla="*/ 290 h 558"/>
              <a:gd name="T70" fmla="*/ 2787 w 4025"/>
              <a:gd name="T71" fmla="*/ 213 h 558"/>
              <a:gd name="T72" fmla="*/ 2972 w 4025"/>
              <a:gd name="T73" fmla="*/ 213 h 558"/>
              <a:gd name="T74" fmla="*/ 3105 w 4025"/>
              <a:gd name="T75" fmla="*/ 353 h 558"/>
              <a:gd name="T76" fmla="*/ 3017 w 4025"/>
              <a:gd name="T77" fmla="*/ 244 h 558"/>
              <a:gd name="T78" fmla="*/ 3072 w 4025"/>
              <a:gd name="T79" fmla="*/ 240 h 558"/>
              <a:gd name="T80" fmla="*/ 3093 w 4025"/>
              <a:gd name="T81" fmla="*/ 310 h 558"/>
              <a:gd name="T82" fmla="*/ 3102 w 4025"/>
              <a:gd name="T83" fmla="*/ 436 h 558"/>
              <a:gd name="T84" fmla="*/ 3212 w 4025"/>
              <a:gd name="T85" fmla="*/ 110 h 558"/>
              <a:gd name="T86" fmla="*/ 3194 w 4025"/>
              <a:gd name="T87" fmla="*/ 213 h 558"/>
              <a:gd name="T88" fmla="*/ 3329 w 4025"/>
              <a:gd name="T89" fmla="*/ 257 h 558"/>
              <a:gd name="T90" fmla="*/ 3312 w 4025"/>
              <a:gd name="T91" fmla="*/ 250 h 558"/>
              <a:gd name="T92" fmla="*/ 3544 w 4025"/>
              <a:gd name="T93" fmla="*/ 390 h 558"/>
              <a:gd name="T94" fmla="*/ 3516 w 4025"/>
              <a:gd name="T95" fmla="*/ 240 h 558"/>
              <a:gd name="T96" fmla="*/ 3589 w 4025"/>
              <a:gd name="T97" fmla="*/ 237 h 558"/>
              <a:gd name="T98" fmla="*/ 3817 w 4025"/>
              <a:gd name="T99" fmla="*/ 379 h 558"/>
              <a:gd name="T100" fmla="*/ 3710 w 4025"/>
              <a:gd name="T101" fmla="*/ 294 h 558"/>
              <a:gd name="T102" fmla="*/ 3843 w 4025"/>
              <a:gd name="T103" fmla="*/ 253 h 558"/>
              <a:gd name="T104" fmla="*/ 3755 w 4025"/>
              <a:gd name="T105" fmla="*/ 294 h 558"/>
              <a:gd name="T106" fmla="*/ 3846 w 4025"/>
              <a:gd name="T107" fmla="*/ 404 h 558"/>
              <a:gd name="T108" fmla="*/ 3941 w 4025"/>
              <a:gd name="T109" fmla="*/ 410 h 558"/>
              <a:gd name="T110" fmla="*/ 3893 w 4025"/>
              <a:gd name="T111" fmla="*/ 311 h 558"/>
              <a:gd name="T112" fmla="*/ 4015 w 4025"/>
              <a:gd name="T113" fmla="*/ 217 h 558"/>
              <a:gd name="T114" fmla="*/ 3917 w 4025"/>
              <a:gd name="T115" fmla="*/ 283 h 558"/>
              <a:gd name="T116" fmla="*/ 4025 w 4025"/>
              <a:gd name="T117" fmla="*/ 376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5" h="558">
                <a:moveTo>
                  <a:pt x="537" y="324"/>
                </a:moveTo>
                <a:cubicBezTo>
                  <a:pt x="539" y="310"/>
                  <a:pt x="541" y="295"/>
                  <a:pt x="541" y="279"/>
                </a:cubicBezTo>
                <a:cubicBezTo>
                  <a:pt x="541" y="134"/>
                  <a:pt x="423" y="17"/>
                  <a:pt x="278" y="17"/>
                </a:cubicBezTo>
                <a:cubicBezTo>
                  <a:pt x="263" y="17"/>
                  <a:pt x="248" y="18"/>
                  <a:pt x="233" y="21"/>
                </a:cubicBezTo>
                <a:cubicBezTo>
                  <a:pt x="210" y="8"/>
                  <a:pt x="184" y="0"/>
                  <a:pt x="156" y="0"/>
                </a:cubicBezTo>
                <a:cubicBezTo>
                  <a:pt x="69" y="0"/>
                  <a:pt x="0" y="70"/>
                  <a:pt x="0" y="156"/>
                </a:cubicBezTo>
                <a:cubicBezTo>
                  <a:pt x="0" y="184"/>
                  <a:pt x="7" y="211"/>
                  <a:pt x="20" y="233"/>
                </a:cubicBezTo>
                <a:cubicBezTo>
                  <a:pt x="18" y="248"/>
                  <a:pt x="16" y="263"/>
                  <a:pt x="16" y="279"/>
                </a:cubicBezTo>
                <a:cubicBezTo>
                  <a:pt x="16" y="424"/>
                  <a:pt x="134" y="541"/>
                  <a:pt x="278" y="541"/>
                </a:cubicBezTo>
                <a:cubicBezTo>
                  <a:pt x="294" y="541"/>
                  <a:pt x="309" y="540"/>
                  <a:pt x="324" y="537"/>
                </a:cubicBezTo>
                <a:cubicBezTo>
                  <a:pt x="347" y="550"/>
                  <a:pt x="373" y="558"/>
                  <a:pt x="401" y="558"/>
                </a:cubicBezTo>
                <a:cubicBezTo>
                  <a:pt x="487" y="558"/>
                  <a:pt x="557" y="488"/>
                  <a:pt x="557" y="402"/>
                </a:cubicBezTo>
                <a:cubicBezTo>
                  <a:pt x="557" y="374"/>
                  <a:pt x="550" y="347"/>
                  <a:pt x="537" y="324"/>
                </a:cubicBezTo>
                <a:close/>
                <a:moveTo>
                  <a:pt x="401" y="518"/>
                </a:moveTo>
                <a:cubicBezTo>
                  <a:pt x="381" y="518"/>
                  <a:pt x="361" y="513"/>
                  <a:pt x="344" y="503"/>
                </a:cubicBezTo>
                <a:cubicBezTo>
                  <a:pt x="331" y="496"/>
                  <a:pt x="331" y="496"/>
                  <a:pt x="331" y="496"/>
                </a:cubicBezTo>
                <a:cubicBezTo>
                  <a:pt x="317" y="498"/>
                  <a:pt x="317" y="498"/>
                  <a:pt x="317" y="498"/>
                </a:cubicBezTo>
                <a:cubicBezTo>
                  <a:pt x="305" y="500"/>
                  <a:pt x="292" y="501"/>
                  <a:pt x="278" y="501"/>
                </a:cubicBezTo>
                <a:cubicBezTo>
                  <a:pt x="156" y="501"/>
                  <a:pt x="56" y="402"/>
                  <a:pt x="56" y="279"/>
                </a:cubicBezTo>
                <a:cubicBezTo>
                  <a:pt x="56" y="266"/>
                  <a:pt x="57" y="253"/>
                  <a:pt x="59" y="240"/>
                </a:cubicBezTo>
                <a:cubicBezTo>
                  <a:pt x="62" y="226"/>
                  <a:pt x="62" y="226"/>
                  <a:pt x="62" y="226"/>
                </a:cubicBezTo>
                <a:cubicBezTo>
                  <a:pt x="55" y="214"/>
                  <a:pt x="55" y="214"/>
                  <a:pt x="55" y="214"/>
                </a:cubicBezTo>
                <a:cubicBezTo>
                  <a:pt x="45" y="196"/>
                  <a:pt x="39" y="176"/>
                  <a:pt x="39" y="156"/>
                </a:cubicBezTo>
                <a:cubicBezTo>
                  <a:pt x="39" y="92"/>
                  <a:pt x="91" y="40"/>
                  <a:pt x="156" y="40"/>
                </a:cubicBezTo>
                <a:cubicBezTo>
                  <a:pt x="176" y="40"/>
                  <a:pt x="196" y="45"/>
                  <a:pt x="213" y="55"/>
                </a:cubicBezTo>
                <a:cubicBezTo>
                  <a:pt x="226" y="62"/>
                  <a:pt x="226" y="62"/>
                  <a:pt x="226" y="62"/>
                </a:cubicBezTo>
                <a:cubicBezTo>
                  <a:pt x="240" y="60"/>
                  <a:pt x="240" y="60"/>
                  <a:pt x="240" y="60"/>
                </a:cubicBezTo>
                <a:cubicBezTo>
                  <a:pt x="252" y="58"/>
                  <a:pt x="265" y="56"/>
                  <a:pt x="278" y="56"/>
                </a:cubicBezTo>
                <a:cubicBezTo>
                  <a:pt x="401" y="56"/>
                  <a:pt x="501" y="156"/>
                  <a:pt x="501" y="279"/>
                </a:cubicBezTo>
                <a:cubicBezTo>
                  <a:pt x="501" y="292"/>
                  <a:pt x="500" y="305"/>
                  <a:pt x="498" y="318"/>
                </a:cubicBezTo>
                <a:cubicBezTo>
                  <a:pt x="495" y="332"/>
                  <a:pt x="495" y="332"/>
                  <a:pt x="495" y="332"/>
                </a:cubicBezTo>
                <a:cubicBezTo>
                  <a:pt x="502" y="344"/>
                  <a:pt x="502" y="344"/>
                  <a:pt x="502" y="344"/>
                </a:cubicBezTo>
                <a:cubicBezTo>
                  <a:pt x="512" y="362"/>
                  <a:pt x="517" y="382"/>
                  <a:pt x="517" y="402"/>
                </a:cubicBezTo>
                <a:cubicBezTo>
                  <a:pt x="517" y="466"/>
                  <a:pt x="465" y="518"/>
                  <a:pt x="401" y="518"/>
                </a:cubicBezTo>
                <a:close/>
                <a:moveTo>
                  <a:pt x="326" y="254"/>
                </a:moveTo>
                <a:cubicBezTo>
                  <a:pt x="267" y="241"/>
                  <a:pt x="267" y="241"/>
                  <a:pt x="267" y="241"/>
                </a:cubicBezTo>
                <a:cubicBezTo>
                  <a:pt x="245" y="235"/>
                  <a:pt x="219" y="228"/>
                  <a:pt x="219" y="207"/>
                </a:cubicBezTo>
                <a:cubicBezTo>
                  <a:pt x="219" y="186"/>
                  <a:pt x="237" y="170"/>
                  <a:pt x="269" y="170"/>
                </a:cubicBezTo>
                <a:cubicBezTo>
                  <a:pt x="335" y="170"/>
                  <a:pt x="330" y="216"/>
                  <a:pt x="362" y="216"/>
                </a:cubicBezTo>
                <a:cubicBezTo>
                  <a:pt x="380" y="216"/>
                  <a:pt x="394" y="207"/>
                  <a:pt x="394" y="189"/>
                </a:cubicBezTo>
                <a:cubicBezTo>
                  <a:pt x="394" y="148"/>
                  <a:pt x="329" y="118"/>
                  <a:pt x="274" y="118"/>
                </a:cubicBezTo>
                <a:cubicBezTo>
                  <a:pt x="214" y="118"/>
                  <a:pt x="151" y="143"/>
                  <a:pt x="151" y="211"/>
                </a:cubicBezTo>
                <a:cubicBezTo>
                  <a:pt x="151" y="244"/>
                  <a:pt x="163" y="279"/>
                  <a:pt x="227" y="295"/>
                </a:cubicBezTo>
                <a:cubicBezTo>
                  <a:pt x="306" y="315"/>
                  <a:pt x="306" y="315"/>
                  <a:pt x="306" y="315"/>
                </a:cubicBezTo>
                <a:cubicBezTo>
                  <a:pt x="330" y="321"/>
                  <a:pt x="337" y="335"/>
                  <a:pt x="337" y="347"/>
                </a:cubicBezTo>
                <a:cubicBezTo>
                  <a:pt x="337" y="368"/>
                  <a:pt x="316" y="390"/>
                  <a:pt x="279" y="390"/>
                </a:cubicBezTo>
                <a:cubicBezTo>
                  <a:pt x="208" y="390"/>
                  <a:pt x="218" y="333"/>
                  <a:pt x="180" y="333"/>
                </a:cubicBezTo>
                <a:cubicBezTo>
                  <a:pt x="163" y="333"/>
                  <a:pt x="149" y="344"/>
                  <a:pt x="149" y="361"/>
                </a:cubicBezTo>
                <a:cubicBezTo>
                  <a:pt x="149" y="395"/>
                  <a:pt x="190" y="440"/>
                  <a:pt x="279" y="440"/>
                </a:cubicBezTo>
                <a:cubicBezTo>
                  <a:pt x="365" y="440"/>
                  <a:pt x="408" y="397"/>
                  <a:pt x="408" y="342"/>
                </a:cubicBezTo>
                <a:cubicBezTo>
                  <a:pt x="408" y="306"/>
                  <a:pt x="390" y="268"/>
                  <a:pt x="326" y="254"/>
                </a:cubicBezTo>
                <a:close/>
                <a:moveTo>
                  <a:pt x="746" y="423"/>
                </a:moveTo>
                <a:cubicBezTo>
                  <a:pt x="746" y="380"/>
                  <a:pt x="746" y="380"/>
                  <a:pt x="746" y="380"/>
                </a:cubicBezTo>
                <a:cubicBezTo>
                  <a:pt x="751" y="384"/>
                  <a:pt x="757" y="388"/>
                  <a:pt x="764" y="391"/>
                </a:cubicBezTo>
                <a:cubicBezTo>
                  <a:pt x="771" y="395"/>
                  <a:pt x="778" y="398"/>
                  <a:pt x="786" y="400"/>
                </a:cubicBezTo>
                <a:cubicBezTo>
                  <a:pt x="793" y="402"/>
                  <a:pt x="801" y="404"/>
                  <a:pt x="808" y="406"/>
                </a:cubicBezTo>
                <a:cubicBezTo>
                  <a:pt x="816" y="407"/>
                  <a:pt x="823" y="408"/>
                  <a:pt x="830" y="408"/>
                </a:cubicBezTo>
                <a:cubicBezTo>
                  <a:pt x="852" y="408"/>
                  <a:pt x="869" y="403"/>
                  <a:pt x="880" y="395"/>
                </a:cubicBezTo>
                <a:cubicBezTo>
                  <a:pt x="891" y="387"/>
                  <a:pt x="897" y="375"/>
                  <a:pt x="897" y="359"/>
                </a:cubicBezTo>
                <a:cubicBezTo>
                  <a:pt x="897" y="351"/>
                  <a:pt x="895" y="343"/>
                  <a:pt x="891" y="337"/>
                </a:cubicBezTo>
                <a:cubicBezTo>
                  <a:pt x="887" y="331"/>
                  <a:pt x="882" y="325"/>
                  <a:pt x="876" y="320"/>
                </a:cubicBezTo>
                <a:cubicBezTo>
                  <a:pt x="869" y="315"/>
                  <a:pt x="862" y="310"/>
                  <a:pt x="853" y="305"/>
                </a:cubicBezTo>
                <a:cubicBezTo>
                  <a:pt x="844" y="301"/>
                  <a:pt x="834" y="296"/>
                  <a:pt x="824" y="290"/>
                </a:cubicBezTo>
                <a:cubicBezTo>
                  <a:pt x="813" y="285"/>
                  <a:pt x="803" y="279"/>
                  <a:pt x="793" y="274"/>
                </a:cubicBezTo>
                <a:cubicBezTo>
                  <a:pt x="784" y="268"/>
                  <a:pt x="776" y="262"/>
                  <a:pt x="769" y="255"/>
                </a:cubicBezTo>
                <a:cubicBezTo>
                  <a:pt x="762" y="248"/>
                  <a:pt x="756" y="240"/>
                  <a:pt x="752" y="232"/>
                </a:cubicBezTo>
                <a:cubicBezTo>
                  <a:pt x="748" y="223"/>
                  <a:pt x="746" y="213"/>
                  <a:pt x="746" y="201"/>
                </a:cubicBezTo>
                <a:cubicBezTo>
                  <a:pt x="746" y="187"/>
                  <a:pt x="750" y="175"/>
                  <a:pt x="756" y="164"/>
                </a:cubicBezTo>
                <a:cubicBezTo>
                  <a:pt x="762" y="154"/>
                  <a:pt x="770" y="145"/>
                  <a:pt x="780" y="138"/>
                </a:cubicBezTo>
                <a:cubicBezTo>
                  <a:pt x="791" y="132"/>
                  <a:pt x="802" y="127"/>
                  <a:pt x="815" y="123"/>
                </a:cubicBezTo>
                <a:cubicBezTo>
                  <a:pt x="828" y="120"/>
                  <a:pt x="841" y="118"/>
                  <a:pt x="855" y="118"/>
                </a:cubicBezTo>
                <a:cubicBezTo>
                  <a:pt x="885" y="118"/>
                  <a:pt x="908" y="122"/>
                  <a:pt x="922" y="129"/>
                </a:cubicBezTo>
                <a:cubicBezTo>
                  <a:pt x="922" y="170"/>
                  <a:pt x="922" y="170"/>
                  <a:pt x="922" y="170"/>
                </a:cubicBezTo>
                <a:cubicBezTo>
                  <a:pt x="904" y="158"/>
                  <a:pt x="880" y="151"/>
                  <a:pt x="851" y="151"/>
                </a:cubicBezTo>
                <a:cubicBezTo>
                  <a:pt x="843" y="151"/>
                  <a:pt x="835" y="152"/>
                  <a:pt x="827" y="154"/>
                </a:cubicBezTo>
                <a:cubicBezTo>
                  <a:pt x="819" y="155"/>
                  <a:pt x="812" y="158"/>
                  <a:pt x="806" y="162"/>
                </a:cubicBezTo>
                <a:cubicBezTo>
                  <a:pt x="800" y="166"/>
                  <a:pt x="795" y="171"/>
                  <a:pt x="791" y="176"/>
                </a:cubicBezTo>
                <a:cubicBezTo>
                  <a:pt x="787" y="182"/>
                  <a:pt x="785" y="190"/>
                  <a:pt x="785" y="198"/>
                </a:cubicBezTo>
                <a:cubicBezTo>
                  <a:pt x="785" y="206"/>
                  <a:pt x="786" y="213"/>
                  <a:pt x="789" y="219"/>
                </a:cubicBezTo>
                <a:cubicBezTo>
                  <a:pt x="792" y="225"/>
                  <a:pt x="797" y="230"/>
                  <a:pt x="802" y="235"/>
                </a:cubicBezTo>
                <a:cubicBezTo>
                  <a:pt x="808" y="240"/>
                  <a:pt x="815" y="244"/>
                  <a:pt x="824" y="249"/>
                </a:cubicBezTo>
                <a:cubicBezTo>
                  <a:pt x="832" y="253"/>
                  <a:pt x="841" y="258"/>
                  <a:pt x="852" y="263"/>
                </a:cubicBezTo>
                <a:cubicBezTo>
                  <a:pt x="864" y="269"/>
                  <a:pt x="874" y="275"/>
                  <a:pt x="884" y="281"/>
                </a:cubicBezTo>
                <a:cubicBezTo>
                  <a:pt x="894" y="287"/>
                  <a:pt x="903" y="294"/>
                  <a:pt x="910" y="301"/>
                </a:cubicBezTo>
                <a:cubicBezTo>
                  <a:pt x="918" y="308"/>
                  <a:pt x="924" y="317"/>
                  <a:pt x="928" y="326"/>
                </a:cubicBezTo>
                <a:cubicBezTo>
                  <a:pt x="933" y="335"/>
                  <a:pt x="935" y="345"/>
                  <a:pt x="935" y="356"/>
                </a:cubicBezTo>
                <a:cubicBezTo>
                  <a:pt x="935" y="372"/>
                  <a:pt x="932" y="385"/>
                  <a:pt x="926" y="396"/>
                </a:cubicBezTo>
                <a:cubicBezTo>
                  <a:pt x="920" y="406"/>
                  <a:pt x="912" y="415"/>
                  <a:pt x="902" y="421"/>
                </a:cubicBezTo>
                <a:cubicBezTo>
                  <a:pt x="891" y="428"/>
                  <a:pt x="880" y="433"/>
                  <a:pt x="866" y="436"/>
                </a:cubicBezTo>
                <a:cubicBezTo>
                  <a:pt x="853" y="439"/>
                  <a:pt x="839" y="440"/>
                  <a:pt x="824" y="440"/>
                </a:cubicBezTo>
                <a:cubicBezTo>
                  <a:pt x="819" y="440"/>
                  <a:pt x="813" y="440"/>
                  <a:pt x="806" y="439"/>
                </a:cubicBezTo>
                <a:cubicBezTo>
                  <a:pt x="799" y="438"/>
                  <a:pt x="791" y="437"/>
                  <a:pt x="784" y="436"/>
                </a:cubicBezTo>
                <a:cubicBezTo>
                  <a:pt x="776" y="434"/>
                  <a:pt x="769" y="432"/>
                  <a:pt x="762" y="430"/>
                </a:cubicBezTo>
                <a:cubicBezTo>
                  <a:pt x="756" y="428"/>
                  <a:pt x="750" y="425"/>
                  <a:pt x="746" y="423"/>
                </a:cubicBezTo>
                <a:close/>
                <a:moveTo>
                  <a:pt x="1147" y="435"/>
                </a:moveTo>
                <a:cubicBezTo>
                  <a:pt x="1097" y="435"/>
                  <a:pt x="1097" y="435"/>
                  <a:pt x="1097" y="435"/>
                </a:cubicBezTo>
                <a:cubicBezTo>
                  <a:pt x="999" y="328"/>
                  <a:pt x="999" y="328"/>
                  <a:pt x="999" y="328"/>
                </a:cubicBezTo>
                <a:cubicBezTo>
                  <a:pt x="998" y="328"/>
                  <a:pt x="998" y="328"/>
                  <a:pt x="998" y="328"/>
                </a:cubicBezTo>
                <a:cubicBezTo>
                  <a:pt x="998" y="435"/>
                  <a:pt x="998" y="435"/>
                  <a:pt x="998" y="435"/>
                </a:cubicBezTo>
                <a:cubicBezTo>
                  <a:pt x="962" y="435"/>
                  <a:pt x="962" y="435"/>
                  <a:pt x="962" y="435"/>
                </a:cubicBezTo>
                <a:cubicBezTo>
                  <a:pt x="962" y="106"/>
                  <a:pt x="962" y="106"/>
                  <a:pt x="962" y="106"/>
                </a:cubicBezTo>
                <a:cubicBezTo>
                  <a:pt x="998" y="106"/>
                  <a:pt x="998" y="106"/>
                  <a:pt x="998" y="106"/>
                </a:cubicBezTo>
                <a:cubicBezTo>
                  <a:pt x="998" y="315"/>
                  <a:pt x="998" y="315"/>
                  <a:pt x="998" y="315"/>
                </a:cubicBezTo>
                <a:cubicBezTo>
                  <a:pt x="999" y="315"/>
                  <a:pt x="999" y="315"/>
                  <a:pt x="999" y="315"/>
                </a:cubicBezTo>
                <a:cubicBezTo>
                  <a:pt x="1092" y="213"/>
                  <a:pt x="1092" y="213"/>
                  <a:pt x="1092" y="213"/>
                </a:cubicBezTo>
                <a:cubicBezTo>
                  <a:pt x="1139" y="213"/>
                  <a:pt x="1139" y="213"/>
                  <a:pt x="1139" y="213"/>
                </a:cubicBezTo>
                <a:cubicBezTo>
                  <a:pt x="1036" y="320"/>
                  <a:pt x="1036" y="320"/>
                  <a:pt x="1036" y="320"/>
                </a:cubicBezTo>
                <a:lnTo>
                  <a:pt x="1147" y="435"/>
                </a:lnTo>
                <a:close/>
                <a:moveTo>
                  <a:pt x="1366" y="213"/>
                </a:moveTo>
                <a:cubicBezTo>
                  <a:pt x="1263" y="471"/>
                  <a:pt x="1263" y="471"/>
                  <a:pt x="1263" y="471"/>
                </a:cubicBezTo>
                <a:cubicBezTo>
                  <a:pt x="1245" y="517"/>
                  <a:pt x="1219" y="540"/>
                  <a:pt x="1186" y="540"/>
                </a:cubicBezTo>
                <a:cubicBezTo>
                  <a:pt x="1177" y="540"/>
                  <a:pt x="1169" y="539"/>
                  <a:pt x="1163" y="537"/>
                </a:cubicBezTo>
                <a:cubicBezTo>
                  <a:pt x="1163" y="505"/>
                  <a:pt x="1163" y="505"/>
                  <a:pt x="1163" y="505"/>
                </a:cubicBezTo>
                <a:cubicBezTo>
                  <a:pt x="1171" y="508"/>
                  <a:pt x="1178" y="509"/>
                  <a:pt x="1184" y="509"/>
                </a:cubicBezTo>
                <a:cubicBezTo>
                  <a:pt x="1202" y="509"/>
                  <a:pt x="1215" y="498"/>
                  <a:pt x="1224" y="477"/>
                </a:cubicBezTo>
                <a:cubicBezTo>
                  <a:pt x="1242" y="435"/>
                  <a:pt x="1242" y="435"/>
                  <a:pt x="1242" y="435"/>
                </a:cubicBezTo>
                <a:cubicBezTo>
                  <a:pt x="1155" y="213"/>
                  <a:pt x="1155" y="213"/>
                  <a:pt x="1155" y="213"/>
                </a:cubicBezTo>
                <a:cubicBezTo>
                  <a:pt x="1195" y="213"/>
                  <a:pt x="1195" y="213"/>
                  <a:pt x="1195" y="213"/>
                </a:cubicBezTo>
                <a:cubicBezTo>
                  <a:pt x="1255" y="384"/>
                  <a:pt x="1255" y="384"/>
                  <a:pt x="1255" y="384"/>
                </a:cubicBezTo>
                <a:cubicBezTo>
                  <a:pt x="1256" y="386"/>
                  <a:pt x="1257" y="392"/>
                  <a:pt x="1260" y="401"/>
                </a:cubicBezTo>
                <a:cubicBezTo>
                  <a:pt x="1261" y="401"/>
                  <a:pt x="1261" y="401"/>
                  <a:pt x="1261" y="401"/>
                </a:cubicBezTo>
                <a:cubicBezTo>
                  <a:pt x="1262" y="397"/>
                  <a:pt x="1263" y="392"/>
                  <a:pt x="1265" y="384"/>
                </a:cubicBezTo>
                <a:cubicBezTo>
                  <a:pt x="1329" y="213"/>
                  <a:pt x="1329" y="213"/>
                  <a:pt x="1329" y="213"/>
                </a:cubicBezTo>
                <a:lnTo>
                  <a:pt x="1366" y="213"/>
                </a:lnTo>
                <a:close/>
                <a:moveTo>
                  <a:pt x="1420" y="403"/>
                </a:moveTo>
                <a:cubicBezTo>
                  <a:pt x="1419" y="403"/>
                  <a:pt x="1419" y="403"/>
                  <a:pt x="1419" y="403"/>
                </a:cubicBezTo>
                <a:cubicBezTo>
                  <a:pt x="1419" y="538"/>
                  <a:pt x="1419" y="538"/>
                  <a:pt x="1419" y="538"/>
                </a:cubicBezTo>
                <a:cubicBezTo>
                  <a:pt x="1384" y="538"/>
                  <a:pt x="1384" y="538"/>
                  <a:pt x="1384" y="538"/>
                </a:cubicBezTo>
                <a:cubicBezTo>
                  <a:pt x="1384" y="213"/>
                  <a:pt x="1384" y="213"/>
                  <a:pt x="1384" y="213"/>
                </a:cubicBezTo>
                <a:cubicBezTo>
                  <a:pt x="1419" y="213"/>
                  <a:pt x="1419" y="213"/>
                  <a:pt x="1419" y="213"/>
                </a:cubicBezTo>
                <a:cubicBezTo>
                  <a:pt x="1419" y="252"/>
                  <a:pt x="1419" y="252"/>
                  <a:pt x="1419" y="252"/>
                </a:cubicBezTo>
                <a:cubicBezTo>
                  <a:pt x="1420" y="252"/>
                  <a:pt x="1420" y="252"/>
                  <a:pt x="1420" y="252"/>
                </a:cubicBezTo>
                <a:cubicBezTo>
                  <a:pt x="1438" y="222"/>
                  <a:pt x="1463" y="207"/>
                  <a:pt x="1497" y="207"/>
                </a:cubicBezTo>
                <a:cubicBezTo>
                  <a:pt x="1526" y="207"/>
                  <a:pt x="1548" y="217"/>
                  <a:pt x="1564" y="237"/>
                </a:cubicBezTo>
                <a:cubicBezTo>
                  <a:pt x="1581" y="257"/>
                  <a:pt x="1589" y="284"/>
                  <a:pt x="1589" y="317"/>
                </a:cubicBezTo>
                <a:cubicBezTo>
                  <a:pt x="1589" y="355"/>
                  <a:pt x="1580" y="384"/>
                  <a:pt x="1561" y="407"/>
                </a:cubicBezTo>
                <a:cubicBezTo>
                  <a:pt x="1543" y="429"/>
                  <a:pt x="1518" y="440"/>
                  <a:pt x="1487" y="440"/>
                </a:cubicBezTo>
                <a:cubicBezTo>
                  <a:pt x="1458" y="440"/>
                  <a:pt x="1436" y="428"/>
                  <a:pt x="1420" y="403"/>
                </a:cubicBezTo>
                <a:close/>
                <a:moveTo>
                  <a:pt x="1419" y="313"/>
                </a:moveTo>
                <a:cubicBezTo>
                  <a:pt x="1419" y="344"/>
                  <a:pt x="1419" y="344"/>
                  <a:pt x="1419" y="344"/>
                </a:cubicBezTo>
                <a:cubicBezTo>
                  <a:pt x="1419" y="363"/>
                  <a:pt x="1425" y="378"/>
                  <a:pt x="1437" y="391"/>
                </a:cubicBezTo>
                <a:cubicBezTo>
                  <a:pt x="1449" y="404"/>
                  <a:pt x="1464" y="410"/>
                  <a:pt x="1483" y="410"/>
                </a:cubicBezTo>
                <a:cubicBezTo>
                  <a:pt x="1505" y="410"/>
                  <a:pt x="1521" y="402"/>
                  <a:pt x="1534" y="386"/>
                </a:cubicBezTo>
                <a:cubicBezTo>
                  <a:pt x="1546" y="369"/>
                  <a:pt x="1552" y="346"/>
                  <a:pt x="1552" y="317"/>
                </a:cubicBezTo>
                <a:cubicBezTo>
                  <a:pt x="1552" y="292"/>
                  <a:pt x="1546" y="272"/>
                  <a:pt x="1535" y="258"/>
                </a:cubicBezTo>
                <a:cubicBezTo>
                  <a:pt x="1523" y="244"/>
                  <a:pt x="1508" y="237"/>
                  <a:pt x="1488" y="237"/>
                </a:cubicBezTo>
                <a:cubicBezTo>
                  <a:pt x="1468" y="237"/>
                  <a:pt x="1451" y="245"/>
                  <a:pt x="1438" y="259"/>
                </a:cubicBezTo>
                <a:cubicBezTo>
                  <a:pt x="1426" y="273"/>
                  <a:pt x="1419" y="291"/>
                  <a:pt x="1419" y="313"/>
                </a:cubicBezTo>
                <a:close/>
                <a:moveTo>
                  <a:pt x="1804" y="333"/>
                </a:moveTo>
                <a:cubicBezTo>
                  <a:pt x="1647" y="333"/>
                  <a:pt x="1647" y="333"/>
                  <a:pt x="1647" y="333"/>
                </a:cubicBezTo>
                <a:cubicBezTo>
                  <a:pt x="1648" y="358"/>
                  <a:pt x="1654" y="377"/>
                  <a:pt x="1667" y="390"/>
                </a:cubicBezTo>
                <a:cubicBezTo>
                  <a:pt x="1680" y="404"/>
                  <a:pt x="1698" y="410"/>
                  <a:pt x="1720" y="410"/>
                </a:cubicBezTo>
                <a:cubicBezTo>
                  <a:pt x="1745" y="410"/>
                  <a:pt x="1768" y="402"/>
                  <a:pt x="1789" y="386"/>
                </a:cubicBezTo>
                <a:cubicBezTo>
                  <a:pt x="1789" y="419"/>
                  <a:pt x="1789" y="419"/>
                  <a:pt x="1789" y="419"/>
                </a:cubicBezTo>
                <a:cubicBezTo>
                  <a:pt x="1769" y="433"/>
                  <a:pt x="1744" y="440"/>
                  <a:pt x="1711" y="440"/>
                </a:cubicBezTo>
                <a:cubicBezTo>
                  <a:pt x="1680" y="440"/>
                  <a:pt x="1655" y="430"/>
                  <a:pt x="1637" y="410"/>
                </a:cubicBezTo>
                <a:cubicBezTo>
                  <a:pt x="1619" y="390"/>
                  <a:pt x="1610" y="361"/>
                  <a:pt x="1610" y="325"/>
                </a:cubicBezTo>
                <a:cubicBezTo>
                  <a:pt x="1610" y="290"/>
                  <a:pt x="1620" y="262"/>
                  <a:pt x="1640" y="240"/>
                </a:cubicBezTo>
                <a:cubicBezTo>
                  <a:pt x="1659" y="218"/>
                  <a:pt x="1684" y="207"/>
                  <a:pt x="1713" y="207"/>
                </a:cubicBezTo>
                <a:cubicBezTo>
                  <a:pt x="1742" y="207"/>
                  <a:pt x="1765" y="217"/>
                  <a:pt x="1781" y="236"/>
                </a:cubicBezTo>
                <a:cubicBezTo>
                  <a:pt x="1796" y="254"/>
                  <a:pt x="1804" y="281"/>
                  <a:pt x="1804" y="314"/>
                </a:cubicBezTo>
                <a:lnTo>
                  <a:pt x="1804" y="333"/>
                </a:lnTo>
                <a:close/>
                <a:moveTo>
                  <a:pt x="1768" y="303"/>
                </a:moveTo>
                <a:cubicBezTo>
                  <a:pt x="1768" y="282"/>
                  <a:pt x="1763" y="266"/>
                  <a:pt x="1753" y="255"/>
                </a:cubicBezTo>
                <a:cubicBezTo>
                  <a:pt x="1743" y="243"/>
                  <a:pt x="1730" y="237"/>
                  <a:pt x="1712" y="237"/>
                </a:cubicBezTo>
                <a:cubicBezTo>
                  <a:pt x="1695" y="237"/>
                  <a:pt x="1681" y="243"/>
                  <a:pt x="1669" y="255"/>
                </a:cubicBezTo>
                <a:cubicBezTo>
                  <a:pt x="1658" y="267"/>
                  <a:pt x="1650" y="283"/>
                  <a:pt x="1648" y="303"/>
                </a:cubicBezTo>
                <a:lnTo>
                  <a:pt x="1768" y="303"/>
                </a:lnTo>
                <a:close/>
                <a:moveTo>
                  <a:pt x="2069" y="137"/>
                </a:moveTo>
                <a:cubicBezTo>
                  <a:pt x="2062" y="133"/>
                  <a:pt x="2054" y="131"/>
                  <a:pt x="2046" y="131"/>
                </a:cubicBezTo>
                <a:cubicBezTo>
                  <a:pt x="2021" y="131"/>
                  <a:pt x="2008" y="147"/>
                  <a:pt x="2008" y="178"/>
                </a:cubicBezTo>
                <a:cubicBezTo>
                  <a:pt x="2008" y="213"/>
                  <a:pt x="2008" y="213"/>
                  <a:pt x="2008" y="213"/>
                </a:cubicBezTo>
                <a:cubicBezTo>
                  <a:pt x="2060" y="213"/>
                  <a:pt x="2060" y="213"/>
                  <a:pt x="2060" y="213"/>
                </a:cubicBezTo>
                <a:cubicBezTo>
                  <a:pt x="2060" y="243"/>
                  <a:pt x="2060" y="243"/>
                  <a:pt x="2060" y="243"/>
                </a:cubicBezTo>
                <a:cubicBezTo>
                  <a:pt x="2008" y="243"/>
                  <a:pt x="2008" y="243"/>
                  <a:pt x="2008" y="243"/>
                </a:cubicBezTo>
                <a:cubicBezTo>
                  <a:pt x="2008" y="435"/>
                  <a:pt x="2008" y="435"/>
                  <a:pt x="2008" y="435"/>
                </a:cubicBezTo>
                <a:cubicBezTo>
                  <a:pt x="1973" y="435"/>
                  <a:pt x="1973" y="435"/>
                  <a:pt x="1973" y="435"/>
                </a:cubicBezTo>
                <a:cubicBezTo>
                  <a:pt x="1973" y="243"/>
                  <a:pt x="1973" y="243"/>
                  <a:pt x="1973" y="243"/>
                </a:cubicBezTo>
                <a:cubicBezTo>
                  <a:pt x="1935" y="243"/>
                  <a:pt x="1935" y="243"/>
                  <a:pt x="1935" y="243"/>
                </a:cubicBezTo>
                <a:cubicBezTo>
                  <a:pt x="1935" y="213"/>
                  <a:pt x="1935" y="213"/>
                  <a:pt x="1935" y="213"/>
                </a:cubicBezTo>
                <a:cubicBezTo>
                  <a:pt x="1973" y="213"/>
                  <a:pt x="1973" y="213"/>
                  <a:pt x="1973" y="213"/>
                </a:cubicBezTo>
                <a:cubicBezTo>
                  <a:pt x="1973" y="176"/>
                  <a:pt x="1973" y="176"/>
                  <a:pt x="1973" y="176"/>
                </a:cubicBezTo>
                <a:cubicBezTo>
                  <a:pt x="1973" y="153"/>
                  <a:pt x="1980" y="135"/>
                  <a:pt x="1993" y="121"/>
                </a:cubicBezTo>
                <a:cubicBezTo>
                  <a:pt x="2006" y="108"/>
                  <a:pt x="2023" y="101"/>
                  <a:pt x="2043" y="101"/>
                </a:cubicBezTo>
                <a:cubicBezTo>
                  <a:pt x="2054" y="101"/>
                  <a:pt x="2063" y="102"/>
                  <a:pt x="2069" y="105"/>
                </a:cubicBezTo>
                <a:lnTo>
                  <a:pt x="2069" y="137"/>
                </a:lnTo>
                <a:close/>
                <a:moveTo>
                  <a:pt x="2176" y="440"/>
                </a:moveTo>
                <a:cubicBezTo>
                  <a:pt x="2143" y="440"/>
                  <a:pt x="2117" y="430"/>
                  <a:pt x="2097" y="409"/>
                </a:cubicBezTo>
                <a:cubicBezTo>
                  <a:pt x="2077" y="388"/>
                  <a:pt x="2067" y="361"/>
                  <a:pt x="2067" y="326"/>
                </a:cubicBezTo>
                <a:cubicBezTo>
                  <a:pt x="2067" y="289"/>
                  <a:pt x="2078" y="260"/>
                  <a:pt x="2098" y="239"/>
                </a:cubicBezTo>
                <a:cubicBezTo>
                  <a:pt x="2118" y="218"/>
                  <a:pt x="2146" y="207"/>
                  <a:pt x="2181" y="207"/>
                </a:cubicBezTo>
                <a:cubicBezTo>
                  <a:pt x="2214" y="207"/>
                  <a:pt x="2240" y="218"/>
                  <a:pt x="2259" y="238"/>
                </a:cubicBezTo>
                <a:cubicBezTo>
                  <a:pt x="2277" y="258"/>
                  <a:pt x="2287" y="287"/>
                  <a:pt x="2287" y="323"/>
                </a:cubicBezTo>
                <a:cubicBezTo>
                  <a:pt x="2287" y="359"/>
                  <a:pt x="2277" y="387"/>
                  <a:pt x="2256" y="408"/>
                </a:cubicBezTo>
                <a:cubicBezTo>
                  <a:pt x="2236" y="430"/>
                  <a:pt x="2209" y="440"/>
                  <a:pt x="2176" y="440"/>
                </a:cubicBezTo>
                <a:close/>
                <a:moveTo>
                  <a:pt x="2178" y="237"/>
                </a:moveTo>
                <a:cubicBezTo>
                  <a:pt x="2155" y="237"/>
                  <a:pt x="2137" y="245"/>
                  <a:pt x="2124" y="261"/>
                </a:cubicBezTo>
                <a:cubicBezTo>
                  <a:pt x="2111" y="276"/>
                  <a:pt x="2104" y="298"/>
                  <a:pt x="2104" y="325"/>
                </a:cubicBezTo>
                <a:cubicBezTo>
                  <a:pt x="2104" y="352"/>
                  <a:pt x="2111" y="372"/>
                  <a:pt x="2124" y="388"/>
                </a:cubicBezTo>
                <a:cubicBezTo>
                  <a:pt x="2138" y="403"/>
                  <a:pt x="2156" y="410"/>
                  <a:pt x="2178" y="410"/>
                </a:cubicBezTo>
                <a:cubicBezTo>
                  <a:pt x="2201" y="410"/>
                  <a:pt x="2219" y="403"/>
                  <a:pt x="2231" y="388"/>
                </a:cubicBezTo>
                <a:cubicBezTo>
                  <a:pt x="2244" y="373"/>
                  <a:pt x="2250" y="352"/>
                  <a:pt x="2250" y="324"/>
                </a:cubicBezTo>
                <a:cubicBezTo>
                  <a:pt x="2250" y="296"/>
                  <a:pt x="2244" y="275"/>
                  <a:pt x="2231" y="260"/>
                </a:cubicBezTo>
                <a:cubicBezTo>
                  <a:pt x="2219" y="245"/>
                  <a:pt x="2201" y="237"/>
                  <a:pt x="2178" y="237"/>
                </a:cubicBezTo>
                <a:close/>
                <a:moveTo>
                  <a:pt x="2433" y="249"/>
                </a:moveTo>
                <a:cubicBezTo>
                  <a:pt x="2427" y="244"/>
                  <a:pt x="2418" y="241"/>
                  <a:pt x="2406" y="241"/>
                </a:cubicBezTo>
                <a:cubicBezTo>
                  <a:pt x="2391" y="241"/>
                  <a:pt x="2379" y="249"/>
                  <a:pt x="2368" y="263"/>
                </a:cubicBezTo>
                <a:cubicBezTo>
                  <a:pt x="2358" y="277"/>
                  <a:pt x="2353" y="297"/>
                  <a:pt x="2353" y="322"/>
                </a:cubicBezTo>
                <a:cubicBezTo>
                  <a:pt x="2353" y="435"/>
                  <a:pt x="2353" y="435"/>
                  <a:pt x="2353" y="435"/>
                </a:cubicBezTo>
                <a:cubicBezTo>
                  <a:pt x="2317" y="435"/>
                  <a:pt x="2317" y="435"/>
                  <a:pt x="2317" y="435"/>
                </a:cubicBezTo>
                <a:cubicBezTo>
                  <a:pt x="2317" y="213"/>
                  <a:pt x="2317" y="213"/>
                  <a:pt x="2317" y="213"/>
                </a:cubicBezTo>
                <a:cubicBezTo>
                  <a:pt x="2353" y="213"/>
                  <a:pt x="2353" y="213"/>
                  <a:pt x="2353" y="213"/>
                </a:cubicBezTo>
                <a:cubicBezTo>
                  <a:pt x="2353" y="258"/>
                  <a:pt x="2353" y="258"/>
                  <a:pt x="2353" y="258"/>
                </a:cubicBezTo>
                <a:cubicBezTo>
                  <a:pt x="2354" y="258"/>
                  <a:pt x="2354" y="258"/>
                  <a:pt x="2354" y="258"/>
                </a:cubicBezTo>
                <a:cubicBezTo>
                  <a:pt x="2359" y="243"/>
                  <a:pt x="2367" y="231"/>
                  <a:pt x="2377" y="222"/>
                </a:cubicBezTo>
                <a:cubicBezTo>
                  <a:pt x="2388" y="213"/>
                  <a:pt x="2399" y="209"/>
                  <a:pt x="2412" y="209"/>
                </a:cubicBezTo>
                <a:cubicBezTo>
                  <a:pt x="2421" y="209"/>
                  <a:pt x="2429" y="210"/>
                  <a:pt x="2433" y="212"/>
                </a:cubicBezTo>
                <a:lnTo>
                  <a:pt x="2433" y="249"/>
                </a:lnTo>
                <a:close/>
                <a:moveTo>
                  <a:pt x="2562" y="435"/>
                </a:moveTo>
                <a:cubicBezTo>
                  <a:pt x="2562" y="123"/>
                  <a:pt x="2562" y="123"/>
                  <a:pt x="2562" y="123"/>
                </a:cubicBezTo>
                <a:cubicBezTo>
                  <a:pt x="2651" y="123"/>
                  <a:pt x="2651" y="123"/>
                  <a:pt x="2651" y="123"/>
                </a:cubicBezTo>
                <a:cubicBezTo>
                  <a:pt x="2678" y="123"/>
                  <a:pt x="2699" y="130"/>
                  <a:pt x="2715" y="143"/>
                </a:cubicBezTo>
                <a:cubicBezTo>
                  <a:pt x="2731" y="156"/>
                  <a:pt x="2739" y="174"/>
                  <a:pt x="2739" y="195"/>
                </a:cubicBezTo>
                <a:cubicBezTo>
                  <a:pt x="2739" y="212"/>
                  <a:pt x="2734" y="228"/>
                  <a:pt x="2725" y="241"/>
                </a:cubicBezTo>
                <a:cubicBezTo>
                  <a:pt x="2715" y="254"/>
                  <a:pt x="2702" y="263"/>
                  <a:pt x="2685" y="269"/>
                </a:cubicBezTo>
                <a:cubicBezTo>
                  <a:pt x="2685" y="270"/>
                  <a:pt x="2685" y="270"/>
                  <a:pt x="2685" y="270"/>
                </a:cubicBezTo>
                <a:cubicBezTo>
                  <a:pt x="2706" y="272"/>
                  <a:pt x="2723" y="280"/>
                  <a:pt x="2735" y="293"/>
                </a:cubicBezTo>
                <a:cubicBezTo>
                  <a:pt x="2748" y="307"/>
                  <a:pt x="2754" y="324"/>
                  <a:pt x="2754" y="346"/>
                </a:cubicBezTo>
                <a:cubicBezTo>
                  <a:pt x="2754" y="372"/>
                  <a:pt x="2745" y="394"/>
                  <a:pt x="2726" y="410"/>
                </a:cubicBezTo>
                <a:cubicBezTo>
                  <a:pt x="2707" y="427"/>
                  <a:pt x="2682" y="435"/>
                  <a:pt x="2653" y="435"/>
                </a:cubicBezTo>
                <a:lnTo>
                  <a:pt x="2562" y="435"/>
                </a:lnTo>
                <a:close/>
                <a:moveTo>
                  <a:pt x="2599" y="156"/>
                </a:moveTo>
                <a:cubicBezTo>
                  <a:pt x="2599" y="257"/>
                  <a:pt x="2599" y="257"/>
                  <a:pt x="2599" y="257"/>
                </a:cubicBezTo>
                <a:cubicBezTo>
                  <a:pt x="2636" y="257"/>
                  <a:pt x="2636" y="257"/>
                  <a:pt x="2636" y="257"/>
                </a:cubicBezTo>
                <a:cubicBezTo>
                  <a:pt x="2656" y="257"/>
                  <a:pt x="2672" y="252"/>
                  <a:pt x="2684" y="243"/>
                </a:cubicBezTo>
                <a:cubicBezTo>
                  <a:pt x="2695" y="233"/>
                  <a:pt x="2701" y="219"/>
                  <a:pt x="2701" y="202"/>
                </a:cubicBezTo>
                <a:cubicBezTo>
                  <a:pt x="2701" y="172"/>
                  <a:pt x="2681" y="156"/>
                  <a:pt x="2641" y="156"/>
                </a:cubicBezTo>
                <a:lnTo>
                  <a:pt x="2599" y="156"/>
                </a:lnTo>
                <a:close/>
                <a:moveTo>
                  <a:pt x="2599" y="290"/>
                </a:moveTo>
                <a:cubicBezTo>
                  <a:pt x="2599" y="402"/>
                  <a:pt x="2599" y="402"/>
                  <a:pt x="2599" y="402"/>
                </a:cubicBezTo>
                <a:cubicBezTo>
                  <a:pt x="2649" y="402"/>
                  <a:pt x="2649" y="402"/>
                  <a:pt x="2649" y="402"/>
                </a:cubicBezTo>
                <a:cubicBezTo>
                  <a:pt x="2670" y="402"/>
                  <a:pt x="2687" y="397"/>
                  <a:pt x="2698" y="387"/>
                </a:cubicBezTo>
                <a:cubicBezTo>
                  <a:pt x="2710" y="377"/>
                  <a:pt x="2716" y="363"/>
                  <a:pt x="2716" y="345"/>
                </a:cubicBezTo>
                <a:cubicBezTo>
                  <a:pt x="2716" y="308"/>
                  <a:pt x="2691" y="290"/>
                  <a:pt x="2641" y="290"/>
                </a:cubicBezTo>
                <a:lnTo>
                  <a:pt x="2599" y="290"/>
                </a:lnTo>
                <a:close/>
                <a:moveTo>
                  <a:pt x="2972" y="435"/>
                </a:moveTo>
                <a:cubicBezTo>
                  <a:pt x="2936" y="435"/>
                  <a:pt x="2936" y="435"/>
                  <a:pt x="2936" y="435"/>
                </a:cubicBezTo>
                <a:cubicBezTo>
                  <a:pt x="2936" y="400"/>
                  <a:pt x="2936" y="400"/>
                  <a:pt x="2936" y="400"/>
                </a:cubicBezTo>
                <a:cubicBezTo>
                  <a:pt x="2935" y="400"/>
                  <a:pt x="2935" y="400"/>
                  <a:pt x="2935" y="400"/>
                </a:cubicBezTo>
                <a:cubicBezTo>
                  <a:pt x="2920" y="427"/>
                  <a:pt x="2897" y="440"/>
                  <a:pt x="2866" y="440"/>
                </a:cubicBezTo>
                <a:cubicBezTo>
                  <a:pt x="2813" y="440"/>
                  <a:pt x="2787" y="409"/>
                  <a:pt x="2787" y="346"/>
                </a:cubicBezTo>
                <a:cubicBezTo>
                  <a:pt x="2787" y="213"/>
                  <a:pt x="2787" y="213"/>
                  <a:pt x="2787" y="213"/>
                </a:cubicBezTo>
                <a:cubicBezTo>
                  <a:pt x="2822" y="213"/>
                  <a:pt x="2822" y="213"/>
                  <a:pt x="2822" y="213"/>
                </a:cubicBezTo>
                <a:cubicBezTo>
                  <a:pt x="2822" y="340"/>
                  <a:pt x="2822" y="340"/>
                  <a:pt x="2822" y="340"/>
                </a:cubicBezTo>
                <a:cubicBezTo>
                  <a:pt x="2822" y="387"/>
                  <a:pt x="2840" y="410"/>
                  <a:pt x="2876" y="410"/>
                </a:cubicBezTo>
                <a:cubicBezTo>
                  <a:pt x="2893" y="410"/>
                  <a:pt x="2908" y="404"/>
                  <a:pt x="2919" y="391"/>
                </a:cubicBezTo>
                <a:cubicBezTo>
                  <a:pt x="2930" y="378"/>
                  <a:pt x="2936" y="362"/>
                  <a:pt x="2936" y="341"/>
                </a:cubicBezTo>
                <a:cubicBezTo>
                  <a:pt x="2936" y="213"/>
                  <a:pt x="2936" y="213"/>
                  <a:pt x="2936" y="213"/>
                </a:cubicBezTo>
                <a:cubicBezTo>
                  <a:pt x="2972" y="213"/>
                  <a:pt x="2972" y="213"/>
                  <a:pt x="2972" y="213"/>
                </a:cubicBezTo>
                <a:lnTo>
                  <a:pt x="2972" y="435"/>
                </a:lnTo>
                <a:close/>
                <a:moveTo>
                  <a:pt x="3009" y="427"/>
                </a:moveTo>
                <a:cubicBezTo>
                  <a:pt x="3009" y="389"/>
                  <a:pt x="3009" y="389"/>
                  <a:pt x="3009" y="389"/>
                </a:cubicBezTo>
                <a:cubicBezTo>
                  <a:pt x="3029" y="403"/>
                  <a:pt x="3050" y="410"/>
                  <a:pt x="3073" y="410"/>
                </a:cubicBezTo>
                <a:cubicBezTo>
                  <a:pt x="3105" y="410"/>
                  <a:pt x="3120" y="400"/>
                  <a:pt x="3120" y="379"/>
                </a:cubicBezTo>
                <a:cubicBezTo>
                  <a:pt x="3120" y="373"/>
                  <a:pt x="3119" y="368"/>
                  <a:pt x="3116" y="364"/>
                </a:cubicBezTo>
                <a:cubicBezTo>
                  <a:pt x="3113" y="360"/>
                  <a:pt x="3110" y="356"/>
                  <a:pt x="3105" y="353"/>
                </a:cubicBezTo>
                <a:cubicBezTo>
                  <a:pt x="3101" y="350"/>
                  <a:pt x="3095" y="347"/>
                  <a:pt x="3089" y="344"/>
                </a:cubicBezTo>
                <a:cubicBezTo>
                  <a:pt x="3083" y="342"/>
                  <a:pt x="3076" y="339"/>
                  <a:pt x="3069" y="336"/>
                </a:cubicBezTo>
                <a:cubicBezTo>
                  <a:pt x="3059" y="333"/>
                  <a:pt x="3051" y="329"/>
                  <a:pt x="3043" y="325"/>
                </a:cubicBezTo>
                <a:cubicBezTo>
                  <a:pt x="3036" y="321"/>
                  <a:pt x="3030" y="316"/>
                  <a:pt x="3025" y="311"/>
                </a:cubicBezTo>
                <a:cubicBezTo>
                  <a:pt x="3020" y="306"/>
                  <a:pt x="3016" y="300"/>
                  <a:pt x="3013" y="294"/>
                </a:cubicBezTo>
                <a:cubicBezTo>
                  <a:pt x="3011" y="288"/>
                  <a:pt x="3010" y="280"/>
                  <a:pt x="3010" y="272"/>
                </a:cubicBezTo>
                <a:cubicBezTo>
                  <a:pt x="3010" y="261"/>
                  <a:pt x="3012" y="252"/>
                  <a:pt x="3017" y="244"/>
                </a:cubicBezTo>
                <a:cubicBezTo>
                  <a:pt x="3021" y="236"/>
                  <a:pt x="3028" y="229"/>
                  <a:pt x="3036" y="224"/>
                </a:cubicBezTo>
                <a:cubicBezTo>
                  <a:pt x="3044" y="218"/>
                  <a:pt x="3053" y="214"/>
                  <a:pt x="3063" y="211"/>
                </a:cubicBezTo>
                <a:cubicBezTo>
                  <a:pt x="3073" y="209"/>
                  <a:pt x="3084" y="207"/>
                  <a:pt x="3095" y="207"/>
                </a:cubicBezTo>
                <a:cubicBezTo>
                  <a:pt x="3114" y="207"/>
                  <a:pt x="3131" y="211"/>
                  <a:pt x="3146" y="217"/>
                </a:cubicBezTo>
                <a:cubicBezTo>
                  <a:pt x="3146" y="253"/>
                  <a:pt x="3146" y="253"/>
                  <a:pt x="3146" y="253"/>
                </a:cubicBezTo>
                <a:cubicBezTo>
                  <a:pt x="3130" y="243"/>
                  <a:pt x="3111" y="237"/>
                  <a:pt x="3090" y="237"/>
                </a:cubicBezTo>
                <a:cubicBezTo>
                  <a:pt x="3083" y="237"/>
                  <a:pt x="3077" y="238"/>
                  <a:pt x="3072" y="240"/>
                </a:cubicBezTo>
                <a:cubicBezTo>
                  <a:pt x="3067" y="241"/>
                  <a:pt x="3062" y="243"/>
                  <a:pt x="3058" y="246"/>
                </a:cubicBezTo>
                <a:cubicBezTo>
                  <a:pt x="3054" y="249"/>
                  <a:pt x="3051" y="252"/>
                  <a:pt x="3049" y="256"/>
                </a:cubicBezTo>
                <a:cubicBezTo>
                  <a:pt x="3047" y="260"/>
                  <a:pt x="3046" y="264"/>
                  <a:pt x="3046" y="269"/>
                </a:cubicBezTo>
                <a:cubicBezTo>
                  <a:pt x="3046" y="274"/>
                  <a:pt x="3047" y="279"/>
                  <a:pt x="3049" y="283"/>
                </a:cubicBezTo>
                <a:cubicBezTo>
                  <a:pt x="3051" y="287"/>
                  <a:pt x="3054" y="291"/>
                  <a:pt x="3058" y="294"/>
                </a:cubicBezTo>
                <a:cubicBezTo>
                  <a:pt x="3063" y="297"/>
                  <a:pt x="3067" y="299"/>
                  <a:pt x="3073" y="302"/>
                </a:cubicBezTo>
                <a:cubicBezTo>
                  <a:pt x="3079" y="304"/>
                  <a:pt x="3086" y="307"/>
                  <a:pt x="3093" y="310"/>
                </a:cubicBezTo>
                <a:cubicBezTo>
                  <a:pt x="3103" y="314"/>
                  <a:pt x="3112" y="318"/>
                  <a:pt x="3120" y="322"/>
                </a:cubicBezTo>
                <a:cubicBezTo>
                  <a:pt x="3127" y="326"/>
                  <a:pt x="3134" y="330"/>
                  <a:pt x="3140" y="335"/>
                </a:cubicBezTo>
                <a:cubicBezTo>
                  <a:pt x="3145" y="340"/>
                  <a:pt x="3149" y="346"/>
                  <a:pt x="3152" y="352"/>
                </a:cubicBezTo>
                <a:cubicBezTo>
                  <a:pt x="3155" y="359"/>
                  <a:pt x="3157" y="367"/>
                  <a:pt x="3157" y="376"/>
                </a:cubicBezTo>
                <a:cubicBezTo>
                  <a:pt x="3157" y="387"/>
                  <a:pt x="3154" y="396"/>
                  <a:pt x="3149" y="404"/>
                </a:cubicBezTo>
                <a:cubicBezTo>
                  <a:pt x="3145" y="412"/>
                  <a:pt x="3138" y="419"/>
                  <a:pt x="3130" y="425"/>
                </a:cubicBezTo>
                <a:cubicBezTo>
                  <a:pt x="3122" y="430"/>
                  <a:pt x="3113" y="434"/>
                  <a:pt x="3102" y="436"/>
                </a:cubicBezTo>
                <a:cubicBezTo>
                  <a:pt x="3091" y="439"/>
                  <a:pt x="3080" y="440"/>
                  <a:pt x="3069" y="440"/>
                </a:cubicBezTo>
                <a:cubicBezTo>
                  <a:pt x="3046" y="440"/>
                  <a:pt x="3026" y="436"/>
                  <a:pt x="3009" y="427"/>
                </a:cubicBezTo>
                <a:close/>
                <a:moveTo>
                  <a:pt x="3212" y="156"/>
                </a:moveTo>
                <a:cubicBezTo>
                  <a:pt x="3206" y="156"/>
                  <a:pt x="3200" y="154"/>
                  <a:pt x="3196" y="149"/>
                </a:cubicBezTo>
                <a:cubicBezTo>
                  <a:pt x="3191" y="145"/>
                  <a:pt x="3189" y="140"/>
                  <a:pt x="3189" y="133"/>
                </a:cubicBezTo>
                <a:cubicBezTo>
                  <a:pt x="3189" y="126"/>
                  <a:pt x="3191" y="121"/>
                  <a:pt x="3196" y="116"/>
                </a:cubicBezTo>
                <a:cubicBezTo>
                  <a:pt x="3200" y="112"/>
                  <a:pt x="3206" y="110"/>
                  <a:pt x="3212" y="110"/>
                </a:cubicBezTo>
                <a:cubicBezTo>
                  <a:pt x="3218" y="110"/>
                  <a:pt x="3224" y="112"/>
                  <a:pt x="3229" y="116"/>
                </a:cubicBezTo>
                <a:cubicBezTo>
                  <a:pt x="3233" y="121"/>
                  <a:pt x="3235" y="126"/>
                  <a:pt x="3235" y="133"/>
                </a:cubicBezTo>
                <a:cubicBezTo>
                  <a:pt x="3235" y="139"/>
                  <a:pt x="3233" y="145"/>
                  <a:pt x="3229" y="149"/>
                </a:cubicBezTo>
                <a:cubicBezTo>
                  <a:pt x="3224" y="154"/>
                  <a:pt x="3218" y="156"/>
                  <a:pt x="3212" y="156"/>
                </a:cubicBezTo>
                <a:close/>
                <a:moveTo>
                  <a:pt x="3229" y="435"/>
                </a:moveTo>
                <a:cubicBezTo>
                  <a:pt x="3194" y="435"/>
                  <a:pt x="3194" y="435"/>
                  <a:pt x="3194" y="435"/>
                </a:cubicBezTo>
                <a:cubicBezTo>
                  <a:pt x="3194" y="213"/>
                  <a:pt x="3194" y="213"/>
                  <a:pt x="3194" y="213"/>
                </a:cubicBezTo>
                <a:cubicBezTo>
                  <a:pt x="3229" y="213"/>
                  <a:pt x="3229" y="213"/>
                  <a:pt x="3229" y="213"/>
                </a:cubicBezTo>
                <a:lnTo>
                  <a:pt x="3229" y="435"/>
                </a:lnTo>
                <a:close/>
                <a:moveTo>
                  <a:pt x="3461" y="435"/>
                </a:moveTo>
                <a:cubicBezTo>
                  <a:pt x="3425" y="435"/>
                  <a:pt x="3425" y="435"/>
                  <a:pt x="3425" y="435"/>
                </a:cubicBezTo>
                <a:cubicBezTo>
                  <a:pt x="3425" y="308"/>
                  <a:pt x="3425" y="308"/>
                  <a:pt x="3425" y="308"/>
                </a:cubicBezTo>
                <a:cubicBezTo>
                  <a:pt x="3425" y="261"/>
                  <a:pt x="3408" y="237"/>
                  <a:pt x="3373" y="237"/>
                </a:cubicBezTo>
                <a:cubicBezTo>
                  <a:pt x="3355" y="237"/>
                  <a:pt x="3341" y="244"/>
                  <a:pt x="3329" y="257"/>
                </a:cubicBezTo>
                <a:cubicBezTo>
                  <a:pt x="3317" y="271"/>
                  <a:pt x="3311" y="288"/>
                  <a:pt x="3311" y="308"/>
                </a:cubicBezTo>
                <a:cubicBezTo>
                  <a:pt x="3311" y="435"/>
                  <a:pt x="3311" y="435"/>
                  <a:pt x="3311" y="435"/>
                </a:cubicBezTo>
                <a:cubicBezTo>
                  <a:pt x="3276" y="435"/>
                  <a:pt x="3276" y="435"/>
                  <a:pt x="3276" y="435"/>
                </a:cubicBezTo>
                <a:cubicBezTo>
                  <a:pt x="3276" y="213"/>
                  <a:pt x="3276" y="213"/>
                  <a:pt x="3276" y="213"/>
                </a:cubicBezTo>
                <a:cubicBezTo>
                  <a:pt x="3311" y="213"/>
                  <a:pt x="3311" y="213"/>
                  <a:pt x="3311" y="213"/>
                </a:cubicBezTo>
                <a:cubicBezTo>
                  <a:pt x="3311" y="250"/>
                  <a:pt x="3311" y="250"/>
                  <a:pt x="3311" y="250"/>
                </a:cubicBezTo>
                <a:cubicBezTo>
                  <a:pt x="3312" y="250"/>
                  <a:pt x="3312" y="250"/>
                  <a:pt x="3312" y="250"/>
                </a:cubicBezTo>
                <a:cubicBezTo>
                  <a:pt x="3329" y="221"/>
                  <a:pt x="3353" y="207"/>
                  <a:pt x="3385" y="207"/>
                </a:cubicBezTo>
                <a:cubicBezTo>
                  <a:pt x="3410" y="207"/>
                  <a:pt x="3428" y="215"/>
                  <a:pt x="3441" y="231"/>
                </a:cubicBezTo>
                <a:cubicBezTo>
                  <a:pt x="3454" y="247"/>
                  <a:pt x="3461" y="269"/>
                  <a:pt x="3461" y="299"/>
                </a:cubicBezTo>
                <a:lnTo>
                  <a:pt x="3461" y="435"/>
                </a:lnTo>
                <a:close/>
                <a:moveTo>
                  <a:pt x="3681" y="333"/>
                </a:moveTo>
                <a:cubicBezTo>
                  <a:pt x="3524" y="333"/>
                  <a:pt x="3524" y="333"/>
                  <a:pt x="3524" y="333"/>
                </a:cubicBezTo>
                <a:cubicBezTo>
                  <a:pt x="3524" y="358"/>
                  <a:pt x="3531" y="377"/>
                  <a:pt x="3544" y="390"/>
                </a:cubicBezTo>
                <a:cubicBezTo>
                  <a:pt x="3556" y="404"/>
                  <a:pt x="3574" y="410"/>
                  <a:pt x="3596" y="410"/>
                </a:cubicBezTo>
                <a:cubicBezTo>
                  <a:pt x="3621" y="410"/>
                  <a:pt x="3644" y="402"/>
                  <a:pt x="3665" y="386"/>
                </a:cubicBezTo>
                <a:cubicBezTo>
                  <a:pt x="3665" y="419"/>
                  <a:pt x="3665" y="419"/>
                  <a:pt x="3665" y="419"/>
                </a:cubicBezTo>
                <a:cubicBezTo>
                  <a:pt x="3646" y="433"/>
                  <a:pt x="3620" y="440"/>
                  <a:pt x="3588" y="440"/>
                </a:cubicBezTo>
                <a:cubicBezTo>
                  <a:pt x="3556" y="440"/>
                  <a:pt x="3532" y="430"/>
                  <a:pt x="3514" y="410"/>
                </a:cubicBezTo>
                <a:cubicBezTo>
                  <a:pt x="3496" y="390"/>
                  <a:pt x="3487" y="361"/>
                  <a:pt x="3487" y="325"/>
                </a:cubicBezTo>
                <a:cubicBezTo>
                  <a:pt x="3487" y="290"/>
                  <a:pt x="3496" y="262"/>
                  <a:pt x="3516" y="240"/>
                </a:cubicBezTo>
                <a:cubicBezTo>
                  <a:pt x="3536" y="218"/>
                  <a:pt x="3560" y="207"/>
                  <a:pt x="3589" y="207"/>
                </a:cubicBezTo>
                <a:cubicBezTo>
                  <a:pt x="3618" y="207"/>
                  <a:pt x="3641" y="217"/>
                  <a:pt x="3657" y="236"/>
                </a:cubicBezTo>
                <a:cubicBezTo>
                  <a:pt x="3673" y="254"/>
                  <a:pt x="3681" y="281"/>
                  <a:pt x="3681" y="314"/>
                </a:cubicBezTo>
                <a:lnTo>
                  <a:pt x="3681" y="333"/>
                </a:lnTo>
                <a:close/>
                <a:moveTo>
                  <a:pt x="3644" y="303"/>
                </a:moveTo>
                <a:cubicBezTo>
                  <a:pt x="3644" y="282"/>
                  <a:pt x="3639" y="266"/>
                  <a:pt x="3629" y="255"/>
                </a:cubicBezTo>
                <a:cubicBezTo>
                  <a:pt x="3620" y="243"/>
                  <a:pt x="3606" y="237"/>
                  <a:pt x="3589" y="237"/>
                </a:cubicBezTo>
                <a:cubicBezTo>
                  <a:pt x="3572" y="237"/>
                  <a:pt x="3558" y="243"/>
                  <a:pt x="3546" y="255"/>
                </a:cubicBezTo>
                <a:cubicBezTo>
                  <a:pt x="3534" y="267"/>
                  <a:pt x="3527" y="283"/>
                  <a:pt x="3524" y="303"/>
                </a:cubicBezTo>
                <a:lnTo>
                  <a:pt x="3644" y="303"/>
                </a:lnTo>
                <a:close/>
                <a:moveTo>
                  <a:pt x="3706" y="427"/>
                </a:moveTo>
                <a:cubicBezTo>
                  <a:pt x="3706" y="389"/>
                  <a:pt x="3706" y="389"/>
                  <a:pt x="3706" y="389"/>
                </a:cubicBezTo>
                <a:cubicBezTo>
                  <a:pt x="3725" y="403"/>
                  <a:pt x="3746" y="410"/>
                  <a:pt x="3770" y="410"/>
                </a:cubicBezTo>
                <a:cubicBezTo>
                  <a:pt x="3801" y="410"/>
                  <a:pt x="3817" y="400"/>
                  <a:pt x="3817" y="379"/>
                </a:cubicBezTo>
                <a:cubicBezTo>
                  <a:pt x="3817" y="373"/>
                  <a:pt x="3815" y="368"/>
                  <a:pt x="3813" y="364"/>
                </a:cubicBezTo>
                <a:cubicBezTo>
                  <a:pt x="3810" y="360"/>
                  <a:pt x="3806" y="356"/>
                  <a:pt x="3802" y="353"/>
                </a:cubicBezTo>
                <a:cubicBezTo>
                  <a:pt x="3797" y="350"/>
                  <a:pt x="3792" y="347"/>
                  <a:pt x="3786" y="344"/>
                </a:cubicBezTo>
                <a:cubicBezTo>
                  <a:pt x="3780" y="342"/>
                  <a:pt x="3773" y="339"/>
                  <a:pt x="3766" y="336"/>
                </a:cubicBezTo>
                <a:cubicBezTo>
                  <a:pt x="3756" y="333"/>
                  <a:pt x="3747" y="329"/>
                  <a:pt x="3740" y="325"/>
                </a:cubicBezTo>
                <a:cubicBezTo>
                  <a:pt x="3732" y="321"/>
                  <a:pt x="3726" y="316"/>
                  <a:pt x="3721" y="311"/>
                </a:cubicBezTo>
                <a:cubicBezTo>
                  <a:pt x="3716" y="306"/>
                  <a:pt x="3712" y="300"/>
                  <a:pt x="3710" y="294"/>
                </a:cubicBezTo>
                <a:cubicBezTo>
                  <a:pt x="3707" y="288"/>
                  <a:pt x="3706" y="280"/>
                  <a:pt x="3706" y="272"/>
                </a:cubicBezTo>
                <a:cubicBezTo>
                  <a:pt x="3706" y="261"/>
                  <a:pt x="3708" y="252"/>
                  <a:pt x="3713" y="244"/>
                </a:cubicBezTo>
                <a:cubicBezTo>
                  <a:pt x="3718" y="236"/>
                  <a:pt x="3724" y="229"/>
                  <a:pt x="3732" y="224"/>
                </a:cubicBezTo>
                <a:cubicBezTo>
                  <a:pt x="3740" y="218"/>
                  <a:pt x="3749" y="214"/>
                  <a:pt x="3760" y="211"/>
                </a:cubicBezTo>
                <a:cubicBezTo>
                  <a:pt x="3770" y="209"/>
                  <a:pt x="3780" y="207"/>
                  <a:pt x="3791" y="207"/>
                </a:cubicBezTo>
                <a:cubicBezTo>
                  <a:pt x="3811" y="207"/>
                  <a:pt x="3828" y="211"/>
                  <a:pt x="3843" y="217"/>
                </a:cubicBezTo>
                <a:cubicBezTo>
                  <a:pt x="3843" y="253"/>
                  <a:pt x="3843" y="253"/>
                  <a:pt x="3843" y="253"/>
                </a:cubicBezTo>
                <a:cubicBezTo>
                  <a:pt x="3827" y="243"/>
                  <a:pt x="3808" y="237"/>
                  <a:pt x="3787" y="237"/>
                </a:cubicBezTo>
                <a:cubicBezTo>
                  <a:pt x="3780" y="237"/>
                  <a:pt x="3774" y="238"/>
                  <a:pt x="3769" y="240"/>
                </a:cubicBezTo>
                <a:cubicBezTo>
                  <a:pt x="3763" y="241"/>
                  <a:pt x="3759" y="243"/>
                  <a:pt x="3755" y="246"/>
                </a:cubicBezTo>
                <a:cubicBezTo>
                  <a:pt x="3751" y="249"/>
                  <a:pt x="3748" y="252"/>
                  <a:pt x="3746" y="256"/>
                </a:cubicBezTo>
                <a:cubicBezTo>
                  <a:pt x="3744" y="260"/>
                  <a:pt x="3743" y="264"/>
                  <a:pt x="3743" y="269"/>
                </a:cubicBezTo>
                <a:cubicBezTo>
                  <a:pt x="3743" y="274"/>
                  <a:pt x="3744" y="279"/>
                  <a:pt x="3746" y="283"/>
                </a:cubicBezTo>
                <a:cubicBezTo>
                  <a:pt x="3748" y="287"/>
                  <a:pt x="3751" y="291"/>
                  <a:pt x="3755" y="294"/>
                </a:cubicBezTo>
                <a:cubicBezTo>
                  <a:pt x="3759" y="297"/>
                  <a:pt x="3764" y="299"/>
                  <a:pt x="3770" y="302"/>
                </a:cubicBezTo>
                <a:cubicBezTo>
                  <a:pt x="3776" y="304"/>
                  <a:pt x="3782" y="307"/>
                  <a:pt x="3790" y="310"/>
                </a:cubicBezTo>
                <a:cubicBezTo>
                  <a:pt x="3799" y="314"/>
                  <a:pt x="3808" y="318"/>
                  <a:pt x="3816" y="322"/>
                </a:cubicBezTo>
                <a:cubicBezTo>
                  <a:pt x="3824" y="326"/>
                  <a:pt x="3831" y="330"/>
                  <a:pt x="3836" y="335"/>
                </a:cubicBezTo>
                <a:cubicBezTo>
                  <a:pt x="3842" y="340"/>
                  <a:pt x="3846" y="346"/>
                  <a:pt x="3849" y="352"/>
                </a:cubicBezTo>
                <a:cubicBezTo>
                  <a:pt x="3852" y="359"/>
                  <a:pt x="3853" y="367"/>
                  <a:pt x="3853" y="376"/>
                </a:cubicBezTo>
                <a:cubicBezTo>
                  <a:pt x="3853" y="387"/>
                  <a:pt x="3851" y="396"/>
                  <a:pt x="3846" y="404"/>
                </a:cubicBezTo>
                <a:cubicBezTo>
                  <a:pt x="3841" y="412"/>
                  <a:pt x="3835" y="419"/>
                  <a:pt x="3827" y="425"/>
                </a:cubicBezTo>
                <a:cubicBezTo>
                  <a:pt x="3818" y="430"/>
                  <a:pt x="3809" y="434"/>
                  <a:pt x="3799" y="436"/>
                </a:cubicBezTo>
                <a:cubicBezTo>
                  <a:pt x="3788" y="439"/>
                  <a:pt x="3777" y="440"/>
                  <a:pt x="3765" y="440"/>
                </a:cubicBezTo>
                <a:cubicBezTo>
                  <a:pt x="3742" y="440"/>
                  <a:pt x="3722" y="436"/>
                  <a:pt x="3706" y="427"/>
                </a:cubicBezTo>
                <a:close/>
                <a:moveTo>
                  <a:pt x="3877" y="427"/>
                </a:moveTo>
                <a:cubicBezTo>
                  <a:pt x="3877" y="389"/>
                  <a:pt x="3877" y="389"/>
                  <a:pt x="3877" y="389"/>
                </a:cubicBezTo>
                <a:cubicBezTo>
                  <a:pt x="3897" y="403"/>
                  <a:pt x="3918" y="410"/>
                  <a:pt x="3941" y="410"/>
                </a:cubicBezTo>
                <a:cubicBezTo>
                  <a:pt x="3973" y="410"/>
                  <a:pt x="3988" y="400"/>
                  <a:pt x="3988" y="379"/>
                </a:cubicBezTo>
                <a:cubicBezTo>
                  <a:pt x="3988" y="373"/>
                  <a:pt x="3987" y="368"/>
                  <a:pt x="3984" y="364"/>
                </a:cubicBezTo>
                <a:cubicBezTo>
                  <a:pt x="3982" y="360"/>
                  <a:pt x="3978" y="356"/>
                  <a:pt x="3973" y="353"/>
                </a:cubicBezTo>
                <a:cubicBezTo>
                  <a:pt x="3969" y="350"/>
                  <a:pt x="3964" y="347"/>
                  <a:pt x="3957" y="344"/>
                </a:cubicBezTo>
                <a:cubicBezTo>
                  <a:pt x="3951" y="342"/>
                  <a:pt x="3945" y="339"/>
                  <a:pt x="3937" y="336"/>
                </a:cubicBezTo>
                <a:cubicBezTo>
                  <a:pt x="3928" y="333"/>
                  <a:pt x="3919" y="329"/>
                  <a:pt x="3911" y="325"/>
                </a:cubicBezTo>
                <a:cubicBezTo>
                  <a:pt x="3904" y="321"/>
                  <a:pt x="3898" y="316"/>
                  <a:pt x="3893" y="311"/>
                </a:cubicBezTo>
                <a:cubicBezTo>
                  <a:pt x="3888" y="306"/>
                  <a:pt x="3884" y="300"/>
                  <a:pt x="3881" y="294"/>
                </a:cubicBezTo>
                <a:cubicBezTo>
                  <a:pt x="3879" y="288"/>
                  <a:pt x="3878" y="280"/>
                  <a:pt x="3878" y="272"/>
                </a:cubicBezTo>
                <a:cubicBezTo>
                  <a:pt x="3878" y="261"/>
                  <a:pt x="3880" y="252"/>
                  <a:pt x="3885" y="244"/>
                </a:cubicBezTo>
                <a:cubicBezTo>
                  <a:pt x="3890" y="236"/>
                  <a:pt x="3896" y="229"/>
                  <a:pt x="3904" y="224"/>
                </a:cubicBezTo>
                <a:cubicBezTo>
                  <a:pt x="3912" y="218"/>
                  <a:pt x="3921" y="214"/>
                  <a:pt x="3931" y="211"/>
                </a:cubicBezTo>
                <a:cubicBezTo>
                  <a:pt x="3941" y="209"/>
                  <a:pt x="3952" y="207"/>
                  <a:pt x="3963" y="207"/>
                </a:cubicBezTo>
                <a:cubicBezTo>
                  <a:pt x="3982" y="207"/>
                  <a:pt x="3999" y="211"/>
                  <a:pt x="4015" y="217"/>
                </a:cubicBezTo>
                <a:cubicBezTo>
                  <a:pt x="4015" y="253"/>
                  <a:pt x="4015" y="253"/>
                  <a:pt x="4015" y="253"/>
                </a:cubicBezTo>
                <a:cubicBezTo>
                  <a:pt x="3998" y="243"/>
                  <a:pt x="3979" y="237"/>
                  <a:pt x="3958" y="237"/>
                </a:cubicBezTo>
                <a:cubicBezTo>
                  <a:pt x="3951" y="237"/>
                  <a:pt x="3945" y="238"/>
                  <a:pt x="3940" y="240"/>
                </a:cubicBezTo>
                <a:cubicBezTo>
                  <a:pt x="3935" y="241"/>
                  <a:pt x="3930" y="243"/>
                  <a:pt x="3926" y="246"/>
                </a:cubicBezTo>
                <a:cubicBezTo>
                  <a:pt x="3922" y="249"/>
                  <a:pt x="3919" y="252"/>
                  <a:pt x="3917" y="256"/>
                </a:cubicBezTo>
                <a:cubicBezTo>
                  <a:pt x="3915" y="260"/>
                  <a:pt x="3914" y="264"/>
                  <a:pt x="3914" y="269"/>
                </a:cubicBezTo>
                <a:cubicBezTo>
                  <a:pt x="3914" y="274"/>
                  <a:pt x="3915" y="279"/>
                  <a:pt x="3917" y="283"/>
                </a:cubicBezTo>
                <a:cubicBezTo>
                  <a:pt x="3919" y="287"/>
                  <a:pt x="3923" y="291"/>
                  <a:pt x="3927" y="294"/>
                </a:cubicBezTo>
                <a:cubicBezTo>
                  <a:pt x="3931" y="297"/>
                  <a:pt x="3936" y="299"/>
                  <a:pt x="3941" y="302"/>
                </a:cubicBezTo>
                <a:cubicBezTo>
                  <a:pt x="3947" y="304"/>
                  <a:pt x="3954" y="307"/>
                  <a:pt x="3961" y="310"/>
                </a:cubicBezTo>
                <a:cubicBezTo>
                  <a:pt x="3971" y="314"/>
                  <a:pt x="3980" y="318"/>
                  <a:pt x="3988" y="322"/>
                </a:cubicBezTo>
                <a:cubicBezTo>
                  <a:pt x="3996" y="326"/>
                  <a:pt x="4002" y="330"/>
                  <a:pt x="4008" y="335"/>
                </a:cubicBezTo>
                <a:cubicBezTo>
                  <a:pt x="4013" y="340"/>
                  <a:pt x="4017" y="346"/>
                  <a:pt x="4020" y="352"/>
                </a:cubicBezTo>
                <a:cubicBezTo>
                  <a:pt x="4023" y="359"/>
                  <a:pt x="4025" y="367"/>
                  <a:pt x="4025" y="376"/>
                </a:cubicBezTo>
                <a:cubicBezTo>
                  <a:pt x="4025" y="387"/>
                  <a:pt x="4022" y="396"/>
                  <a:pt x="4018" y="404"/>
                </a:cubicBezTo>
                <a:cubicBezTo>
                  <a:pt x="4013" y="412"/>
                  <a:pt x="4006" y="419"/>
                  <a:pt x="3998" y="425"/>
                </a:cubicBezTo>
                <a:cubicBezTo>
                  <a:pt x="3990" y="430"/>
                  <a:pt x="3981" y="434"/>
                  <a:pt x="3970" y="436"/>
                </a:cubicBezTo>
                <a:cubicBezTo>
                  <a:pt x="3959" y="439"/>
                  <a:pt x="3948" y="440"/>
                  <a:pt x="3937" y="440"/>
                </a:cubicBezTo>
                <a:cubicBezTo>
                  <a:pt x="3914" y="440"/>
                  <a:pt x="3894" y="436"/>
                  <a:pt x="3877" y="427"/>
                </a:cubicBezTo>
                <a:close/>
              </a:path>
            </a:pathLst>
          </a:custGeom>
          <a:solidFill>
            <a:srgbClr val="00AFF0"/>
          </a:solidFill>
          <a:ln>
            <a:noFill/>
          </a:ln>
        </p:spPr>
        <p:txBody>
          <a:bodyPr vert="horz" wrap="square" lIns="93211" tIns="46606" rIns="93211" bIns="46606" numCol="1" anchor="t" anchorCtr="0" compatLnSpc="1">
            <a:prstTxWarp prst="textNoShape">
              <a:avLst/>
            </a:prstTxWarp>
          </a:bodyPr>
          <a:lstStyle/>
          <a:p>
            <a:pPr marL="0" marR="0" lvl="0" indent="0" algn="l" defTabSz="950831" rtl="0" eaLnBrk="1" fontAlgn="auto" latinLnBrk="0" hangingPunct="1">
              <a:lnSpc>
                <a:spcPct val="100000"/>
              </a:lnSpc>
              <a:spcBef>
                <a:spcPts val="0"/>
              </a:spcBef>
              <a:spcAft>
                <a:spcPts val="0"/>
              </a:spcAft>
              <a:buClrTx/>
              <a:buSzTx/>
              <a:buFontTx/>
              <a:buNone/>
              <a:tabLst/>
              <a:defRPr/>
            </a:pPr>
            <a:endParaRPr kumimoji="0" lang="en-US" sz="1835"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10" name="TextBox 9"/>
          <p:cNvSpPr txBox="1"/>
          <p:nvPr userDrawn="1"/>
        </p:nvSpPr>
        <p:spPr>
          <a:xfrm>
            <a:off x="280109" y="4112522"/>
            <a:ext cx="6623048" cy="867930"/>
          </a:xfrm>
          <a:prstGeom prst="rect">
            <a:avLst/>
          </a:prstGeom>
          <a:noFill/>
        </p:spPr>
        <p:txBody>
          <a:bodyPr wrap="square" rtlCol="0">
            <a:spAutoFit/>
          </a:bodyPr>
          <a:lstStyle/>
          <a:p>
            <a:pPr marL="0" marR="0" lvl="0" indent="0" algn="l" defTabSz="932649" rtl="0" eaLnBrk="1" fontAlgn="auto" latinLnBrk="0" hangingPunct="1">
              <a:lnSpc>
                <a:spcPct val="90000"/>
              </a:lnSpc>
              <a:spcBef>
                <a:spcPts val="0"/>
              </a:spcBef>
              <a:spcAft>
                <a:spcPts val="600"/>
              </a:spcAft>
              <a:buClrTx/>
              <a:buSzTx/>
              <a:buFontTx/>
              <a:buNone/>
              <a:tabLst/>
              <a:defRPr/>
            </a:pPr>
            <a:r>
              <a:rPr kumimoji="0" lang="en-US" sz="2800" b="0" i="0" u="none" strike="noStrike" kern="1200" cap="none" spc="0" normalizeH="0" baseline="0" noProof="0">
                <a:ln>
                  <a:noFill/>
                </a:ln>
                <a:solidFill>
                  <a:prstClr val="white"/>
                </a:solidFill>
                <a:effectLst/>
                <a:uLnTx/>
                <a:uFillTx/>
                <a:latin typeface="Segoe UI Semibold" panose="020B0702040204020203" pitchFamily="34" charset="0"/>
                <a:ea typeface="+mn-ea"/>
                <a:cs typeface="Segoe UI Semibold" panose="020B0702040204020203" pitchFamily="34" charset="0"/>
              </a:rPr>
              <a:t>Workshop:</a:t>
            </a:r>
            <a:br>
              <a:rPr kumimoji="0" lang="en-US" sz="2800" b="0" i="0" u="none" strike="noStrike" kern="1200" cap="none" spc="0" normalizeH="0" baseline="0" noProof="0">
                <a:ln>
                  <a:noFill/>
                </a:ln>
                <a:solidFill>
                  <a:prstClr val="white"/>
                </a:solidFill>
                <a:effectLst/>
                <a:uLnTx/>
                <a:uFillTx/>
                <a:latin typeface="Segoe UI Semibold" panose="020B0702040204020203" pitchFamily="34" charset="0"/>
                <a:ea typeface="+mn-ea"/>
                <a:cs typeface="Segoe UI Semibold" panose="020B0702040204020203" pitchFamily="34" charset="0"/>
              </a:rPr>
            </a:br>
            <a:r>
              <a:rPr kumimoji="0" lang="en-US" sz="2800" b="0" i="0" u="none" strike="noStrike" kern="1200" cap="none" spc="0" normalizeH="0" baseline="0" noProof="0">
                <a:ln>
                  <a:noFill/>
                </a:ln>
                <a:solidFill>
                  <a:prstClr val="white"/>
                </a:solidFill>
                <a:effectLst/>
                <a:uLnTx/>
                <a:uFillTx/>
                <a:latin typeface="Segoe UI Semibold" panose="020B0702040204020203" pitchFamily="34" charset="0"/>
                <a:ea typeface="+mn-ea"/>
                <a:cs typeface="Segoe UI Semibold" panose="020B0702040204020203" pitchFamily="34" charset="0"/>
              </a:rPr>
              <a:t>Skype for Business: </a:t>
            </a:r>
            <a:r>
              <a:rPr kumimoji="0" lang="en-US" sz="2800" b="0" i="0" u="none" strike="noStrike" kern="1200" cap="none" spc="0" normalizeH="0" baseline="0" noProof="0">
                <a:ln>
                  <a:noFill/>
                </a:ln>
                <a:solidFill>
                  <a:srgbClr val="FFC000"/>
                </a:solidFill>
                <a:effectLst/>
                <a:uLnTx/>
                <a:uFillTx/>
                <a:latin typeface="Segoe UI Semibold" panose="020B0702040204020203" pitchFamily="34" charset="0"/>
                <a:ea typeface="+mn-ea"/>
                <a:cs typeface="Segoe UI Semibold" panose="020B0702040204020203" pitchFamily="34" charset="0"/>
              </a:rPr>
              <a:t>Enterprise Voice</a:t>
            </a:r>
          </a:p>
        </p:txBody>
      </p:sp>
      <p:sp>
        <p:nvSpPr>
          <p:cNvPr id="3" name="Title 2">
            <a:extLst>
              <a:ext uri="{FF2B5EF4-FFF2-40B4-BE49-F238E27FC236}">
                <a16:creationId xmlns:a16="http://schemas.microsoft.com/office/drawing/2014/main" id="{3EDE4389-3471-49CB-88B6-BE2CE03A3306}"/>
              </a:ext>
            </a:extLst>
          </p:cNvPr>
          <p:cNvSpPr>
            <a:spLocks noGrp="1"/>
          </p:cNvSpPr>
          <p:nvPr>
            <p:ph type="title"/>
          </p:nvPr>
        </p:nvSpPr>
        <p:spPr>
          <a:xfrm>
            <a:off x="280109" y="1486355"/>
            <a:ext cx="5175432" cy="1351952"/>
          </a:xfrm>
        </p:spPr>
        <p:txBody>
          <a:bodyPr>
            <a:noAutofit/>
          </a:bodyPr>
          <a:lstStyle>
            <a:lvl1pPr>
              <a:defRPr sz="3600">
                <a:solidFill>
                  <a:schemeClr val="accent1"/>
                </a:solidFill>
                <a:latin typeface="+mj-lt"/>
              </a:defRPr>
            </a:lvl1pPr>
          </a:lstStyle>
          <a:p>
            <a:r>
              <a:rPr lang="en-US"/>
              <a:t>Click to edit Master title style</a:t>
            </a:r>
          </a:p>
        </p:txBody>
      </p:sp>
    </p:spTree>
    <p:extLst>
      <p:ext uri="{BB962C8B-B14F-4D97-AF65-F5344CB8AC3E}">
        <p14:creationId xmlns:p14="http://schemas.microsoft.com/office/powerpoint/2010/main" val="1416845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New Section Title Slide">
    <p:bg>
      <p:bgPr>
        <a:solidFill>
          <a:srgbClr val="33353A"/>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EDDAFB4C-BF27-402B-A9A6-DE96FE0A798F}"/>
              </a:ext>
            </a:extLst>
          </p:cNvPr>
          <p:cNvPicPr>
            <a:picLocks noChangeAspect="1"/>
          </p:cNvPicPr>
          <p:nvPr userDrawn="1"/>
        </p:nvPicPr>
        <p:blipFill rotWithShape="1">
          <a:blip r:embed="rId2">
            <a:duotone>
              <a:srgbClr val="00BCF2">
                <a:shade val="45000"/>
                <a:satMod val="135000"/>
              </a:srgbClr>
              <a:prstClr val="white"/>
            </a:duotone>
          </a:blip>
          <a:srcRect t="11736"/>
          <a:stretch/>
        </p:blipFill>
        <p:spPr>
          <a:xfrm>
            <a:off x="5150780" y="-498"/>
            <a:ext cx="7284107" cy="7134266"/>
          </a:xfrm>
          <a:prstGeom prst="rect">
            <a:avLst/>
          </a:prstGeom>
        </p:spPr>
      </p:pic>
      <p:sp>
        <p:nvSpPr>
          <p:cNvPr id="15" name="Freeform 22"/>
          <p:cNvSpPr>
            <a:spLocks noGrp="1" noRot="1" noChangeAspect="1" noMove="1" noResize="1" noEditPoints="1" noAdjustHandles="1" noChangeArrowheads="1" noChangeShapeType="1" noTextEdit="1"/>
          </p:cNvSpPr>
          <p:nvPr userDrawn="1">
            <p:extLst>
              <p:ext uri="{386F3935-93C4-4BCD-93E2-E3B085C9AB24}">
                <p16:designElem xmlns:p16="http://schemas.microsoft.com/office/powerpoint/2015/main" val="1"/>
              </p:ext>
            </p:extLst>
          </p:nvPr>
        </p:nvSpPr>
        <p:spPr>
          <a:xfrm>
            <a:off x="14" y="-498"/>
            <a:ext cx="9849588" cy="7134266"/>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ysClr val="windowText" lastClr="000000">
              <a:lumMod val="85000"/>
              <a:lumOff val="15000"/>
              <a:alpha val="70000"/>
            </a:sysClr>
          </a:solidFill>
          <a:ln w="12700" cap="flat" cmpd="sng" algn="ctr">
            <a:noFill/>
            <a:prstDash val="solid"/>
            <a:miter lim="800000"/>
          </a:ln>
          <a:effectLst/>
        </p:spPr>
        <p:txBody>
          <a:bodyPr rtlCol="0" anchor="ctr"/>
          <a:lstStyle/>
          <a:p>
            <a:pPr marL="0" marR="0" lvl="0" indent="0" algn="ctr" defTabSz="951061"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16" name="Freeform 11"/>
          <p:cNvSpPr>
            <a:spLocks noGrp="1" noRot="1" noChangeAspect="1" noMove="1" noResize="1" noEditPoints="1" noAdjustHandles="1" noChangeArrowheads="1" noChangeShapeType="1" noTextEdit="1"/>
          </p:cNvSpPr>
          <p:nvPr userDrawn="1">
            <p:extLst>
              <p:ext uri="{386F3935-93C4-4BCD-93E2-E3B085C9AB24}">
                <p16:designElem xmlns:p16="http://schemas.microsoft.com/office/powerpoint/2015/main" val="1"/>
              </p:ext>
            </p:extLst>
          </p:nvPr>
        </p:nvSpPr>
        <p:spPr>
          <a:xfrm>
            <a:off x="14" y="-498"/>
            <a:ext cx="8402999" cy="7134266"/>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ysClr val="windowText" lastClr="000000">
              <a:lumMod val="85000"/>
              <a:lumOff val="15000"/>
            </a:sysClr>
          </a:solidFill>
          <a:ln w="12700" cap="flat" cmpd="sng" algn="ctr">
            <a:noFill/>
            <a:prstDash val="solid"/>
            <a:miter lim="800000"/>
          </a:ln>
          <a:effectLst/>
        </p:spPr>
        <p:txBody>
          <a:bodyPr rtlCol="0" anchor="ctr"/>
          <a:lstStyle/>
          <a:p>
            <a:pPr marL="0" marR="0" lvl="0" indent="0" algn="ctr" defTabSz="951061"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8" name="Freeform 26"/>
          <p:cNvSpPr>
            <a:spLocks noChangeAspect="1" noEditPoints="1"/>
          </p:cNvSpPr>
          <p:nvPr userDrawn="1"/>
        </p:nvSpPr>
        <p:spPr bwMode="auto">
          <a:xfrm>
            <a:off x="449099" y="6254667"/>
            <a:ext cx="2928416" cy="408052"/>
          </a:xfrm>
          <a:custGeom>
            <a:avLst/>
            <a:gdLst>
              <a:gd name="T0" fmla="*/ 20 w 4025"/>
              <a:gd name="T1" fmla="*/ 233 h 558"/>
              <a:gd name="T2" fmla="*/ 401 w 4025"/>
              <a:gd name="T3" fmla="*/ 518 h 558"/>
              <a:gd name="T4" fmla="*/ 62 w 4025"/>
              <a:gd name="T5" fmla="*/ 226 h 558"/>
              <a:gd name="T6" fmla="*/ 278 w 4025"/>
              <a:gd name="T7" fmla="*/ 56 h 558"/>
              <a:gd name="T8" fmla="*/ 326 w 4025"/>
              <a:gd name="T9" fmla="*/ 254 h 558"/>
              <a:gd name="T10" fmla="*/ 151 w 4025"/>
              <a:gd name="T11" fmla="*/ 211 h 558"/>
              <a:gd name="T12" fmla="*/ 279 w 4025"/>
              <a:gd name="T13" fmla="*/ 440 h 558"/>
              <a:gd name="T14" fmla="*/ 808 w 4025"/>
              <a:gd name="T15" fmla="*/ 406 h 558"/>
              <a:gd name="T16" fmla="*/ 824 w 4025"/>
              <a:gd name="T17" fmla="*/ 290 h 558"/>
              <a:gd name="T18" fmla="*/ 815 w 4025"/>
              <a:gd name="T19" fmla="*/ 123 h 558"/>
              <a:gd name="T20" fmla="*/ 791 w 4025"/>
              <a:gd name="T21" fmla="*/ 176 h 558"/>
              <a:gd name="T22" fmla="*/ 910 w 4025"/>
              <a:gd name="T23" fmla="*/ 301 h 558"/>
              <a:gd name="T24" fmla="*/ 806 w 4025"/>
              <a:gd name="T25" fmla="*/ 439 h 558"/>
              <a:gd name="T26" fmla="*/ 998 w 4025"/>
              <a:gd name="T27" fmla="*/ 328 h 558"/>
              <a:gd name="T28" fmla="*/ 1092 w 4025"/>
              <a:gd name="T29" fmla="*/ 213 h 558"/>
              <a:gd name="T30" fmla="*/ 1163 w 4025"/>
              <a:gd name="T31" fmla="*/ 537 h 558"/>
              <a:gd name="T32" fmla="*/ 1255 w 4025"/>
              <a:gd name="T33" fmla="*/ 384 h 558"/>
              <a:gd name="T34" fmla="*/ 1419 w 4025"/>
              <a:gd name="T35" fmla="*/ 403 h 558"/>
              <a:gd name="T36" fmla="*/ 1497 w 4025"/>
              <a:gd name="T37" fmla="*/ 207 h 558"/>
              <a:gd name="T38" fmla="*/ 1419 w 4025"/>
              <a:gd name="T39" fmla="*/ 344 h 558"/>
              <a:gd name="T40" fmla="*/ 1438 w 4025"/>
              <a:gd name="T41" fmla="*/ 259 h 558"/>
              <a:gd name="T42" fmla="*/ 1789 w 4025"/>
              <a:gd name="T43" fmla="*/ 419 h 558"/>
              <a:gd name="T44" fmla="*/ 1804 w 4025"/>
              <a:gd name="T45" fmla="*/ 314 h 558"/>
              <a:gd name="T46" fmla="*/ 1768 w 4025"/>
              <a:gd name="T47" fmla="*/ 303 h 558"/>
              <a:gd name="T48" fmla="*/ 2008 w 4025"/>
              <a:gd name="T49" fmla="*/ 243 h 558"/>
              <a:gd name="T50" fmla="*/ 1973 w 4025"/>
              <a:gd name="T51" fmla="*/ 176 h 558"/>
              <a:gd name="T52" fmla="*/ 2067 w 4025"/>
              <a:gd name="T53" fmla="*/ 326 h 558"/>
              <a:gd name="T54" fmla="*/ 2178 w 4025"/>
              <a:gd name="T55" fmla="*/ 237 h 558"/>
              <a:gd name="T56" fmla="*/ 2231 w 4025"/>
              <a:gd name="T57" fmla="*/ 260 h 558"/>
              <a:gd name="T58" fmla="*/ 2317 w 4025"/>
              <a:gd name="T59" fmla="*/ 435 h 558"/>
              <a:gd name="T60" fmla="*/ 2433 w 4025"/>
              <a:gd name="T61" fmla="*/ 212 h 558"/>
              <a:gd name="T62" fmla="*/ 2725 w 4025"/>
              <a:gd name="T63" fmla="*/ 241 h 558"/>
              <a:gd name="T64" fmla="*/ 2562 w 4025"/>
              <a:gd name="T65" fmla="*/ 435 h 558"/>
              <a:gd name="T66" fmla="*/ 2599 w 4025"/>
              <a:gd name="T67" fmla="*/ 156 h 558"/>
              <a:gd name="T68" fmla="*/ 2599 w 4025"/>
              <a:gd name="T69" fmla="*/ 290 h 558"/>
              <a:gd name="T70" fmla="*/ 2787 w 4025"/>
              <a:gd name="T71" fmla="*/ 213 h 558"/>
              <a:gd name="T72" fmla="*/ 2972 w 4025"/>
              <a:gd name="T73" fmla="*/ 213 h 558"/>
              <a:gd name="T74" fmla="*/ 3105 w 4025"/>
              <a:gd name="T75" fmla="*/ 353 h 558"/>
              <a:gd name="T76" fmla="*/ 3017 w 4025"/>
              <a:gd name="T77" fmla="*/ 244 h 558"/>
              <a:gd name="T78" fmla="*/ 3072 w 4025"/>
              <a:gd name="T79" fmla="*/ 240 h 558"/>
              <a:gd name="T80" fmla="*/ 3093 w 4025"/>
              <a:gd name="T81" fmla="*/ 310 h 558"/>
              <a:gd name="T82" fmla="*/ 3102 w 4025"/>
              <a:gd name="T83" fmla="*/ 436 h 558"/>
              <a:gd name="T84" fmla="*/ 3212 w 4025"/>
              <a:gd name="T85" fmla="*/ 110 h 558"/>
              <a:gd name="T86" fmla="*/ 3194 w 4025"/>
              <a:gd name="T87" fmla="*/ 213 h 558"/>
              <a:gd name="T88" fmla="*/ 3329 w 4025"/>
              <a:gd name="T89" fmla="*/ 257 h 558"/>
              <a:gd name="T90" fmla="*/ 3312 w 4025"/>
              <a:gd name="T91" fmla="*/ 250 h 558"/>
              <a:gd name="T92" fmla="*/ 3544 w 4025"/>
              <a:gd name="T93" fmla="*/ 390 h 558"/>
              <a:gd name="T94" fmla="*/ 3516 w 4025"/>
              <a:gd name="T95" fmla="*/ 240 h 558"/>
              <a:gd name="T96" fmla="*/ 3589 w 4025"/>
              <a:gd name="T97" fmla="*/ 237 h 558"/>
              <a:gd name="T98" fmla="*/ 3817 w 4025"/>
              <a:gd name="T99" fmla="*/ 379 h 558"/>
              <a:gd name="T100" fmla="*/ 3710 w 4025"/>
              <a:gd name="T101" fmla="*/ 294 h 558"/>
              <a:gd name="T102" fmla="*/ 3843 w 4025"/>
              <a:gd name="T103" fmla="*/ 253 h 558"/>
              <a:gd name="T104" fmla="*/ 3755 w 4025"/>
              <a:gd name="T105" fmla="*/ 294 h 558"/>
              <a:gd name="T106" fmla="*/ 3846 w 4025"/>
              <a:gd name="T107" fmla="*/ 404 h 558"/>
              <a:gd name="T108" fmla="*/ 3941 w 4025"/>
              <a:gd name="T109" fmla="*/ 410 h 558"/>
              <a:gd name="T110" fmla="*/ 3893 w 4025"/>
              <a:gd name="T111" fmla="*/ 311 h 558"/>
              <a:gd name="T112" fmla="*/ 4015 w 4025"/>
              <a:gd name="T113" fmla="*/ 217 h 558"/>
              <a:gd name="T114" fmla="*/ 3917 w 4025"/>
              <a:gd name="T115" fmla="*/ 283 h 558"/>
              <a:gd name="T116" fmla="*/ 4025 w 4025"/>
              <a:gd name="T117" fmla="*/ 376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5" h="558">
                <a:moveTo>
                  <a:pt x="537" y="324"/>
                </a:moveTo>
                <a:cubicBezTo>
                  <a:pt x="539" y="310"/>
                  <a:pt x="541" y="295"/>
                  <a:pt x="541" y="279"/>
                </a:cubicBezTo>
                <a:cubicBezTo>
                  <a:pt x="541" y="134"/>
                  <a:pt x="423" y="17"/>
                  <a:pt x="278" y="17"/>
                </a:cubicBezTo>
                <a:cubicBezTo>
                  <a:pt x="263" y="17"/>
                  <a:pt x="248" y="18"/>
                  <a:pt x="233" y="21"/>
                </a:cubicBezTo>
                <a:cubicBezTo>
                  <a:pt x="210" y="8"/>
                  <a:pt x="184" y="0"/>
                  <a:pt x="156" y="0"/>
                </a:cubicBezTo>
                <a:cubicBezTo>
                  <a:pt x="69" y="0"/>
                  <a:pt x="0" y="70"/>
                  <a:pt x="0" y="156"/>
                </a:cubicBezTo>
                <a:cubicBezTo>
                  <a:pt x="0" y="184"/>
                  <a:pt x="7" y="211"/>
                  <a:pt x="20" y="233"/>
                </a:cubicBezTo>
                <a:cubicBezTo>
                  <a:pt x="18" y="248"/>
                  <a:pt x="16" y="263"/>
                  <a:pt x="16" y="279"/>
                </a:cubicBezTo>
                <a:cubicBezTo>
                  <a:pt x="16" y="424"/>
                  <a:pt x="134" y="541"/>
                  <a:pt x="278" y="541"/>
                </a:cubicBezTo>
                <a:cubicBezTo>
                  <a:pt x="294" y="541"/>
                  <a:pt x="309" y="540"/>
                  <a:pt x="324" y="537"/>
                </a:cubicBezTo>
                <a:cubicBezTo>
                  <a:pt x="347" y="550"/>
                  <a:pt x="373" y="558"/>
                  <a:pt x="401" y="558"/>
                </a:cubicBezTo>
                <a:cubicBezTo>
                  <a:pt x="487" y="558"/>
                  <a:pt x="557" y="488"/>
                  <a:pt x="557" y="402"/>
                </a:cubicBezTo>
                <a:cubicBezTo>
                  <a:pt x="557" y="374"/>
                  <a:pt x="550" y="347"/>
                  <a:pt x="537" y="324"/>
                </a:cubicBezTo>
                <a:close/>
                <a:moveTo>
                  <a:pt x="401" y="518"/>
                </a:moveTo>
                <a:cubicBezTo>
                  <a:pt x="381" y="518"/>
                  <a:pt x="361" y="513"/>
                  <a:pt x="344" y="503"/>
                </a:cubicBezTo>
                <a:cubicBezTo>
                  <a:pt x="331" y="496"/>
                  <a:pt x="331" y="496"/>
                  <a:pt x="331" y="496"/>
                </a:cubicBezTo>
                <a:cubicBezTo>
                  <a:pt x="317" y="498"/>
                  <a:pt x="317" y="498"/>
                  <a:pt x="317" y="498"/>
                </a:cubicBezTo>
                <a:cubicBezTo>
                  <a:pt x="305" y="500"/>
                  <a:pt x="292" y="501"/>
                  <a:pt x="278" y="501"/>
                </a:cubicBezTo>
                <a:cubicBezTo>
                  <a:pt x="156" y="501"/>
                  <a:pt x="56" y="402"/>
                  <a:pt x="56" y="279"/>
                </a:cubicBezTo>
                <a:cubicBezTo>
                  <a:pt x="56" y="266"/>
                  <a:pt x="57" y="253"/>
                  <a:pt x="59" y="240"/>
                </a:cubicBezTo>
                <a:cubicBezTo>
                  <a:pt x="62" y="226"/>
                  <a:pt x="62" y="226"/>
                  <a:pt x="62" y="226"/>
                </a:cubicBezTo>
                <a:cubicBezTo>
                  <a:pt x="55" y="214"/>
                  <a:pt x="55" y="214"/>
                  <a:pt x="55" y="214"/>
                </a:cubicBezTo>
                <a:cubicBezTo>
                  <a:pt x="45" y="196"/>
                  <a:pt x="39" y="176"/>
                  <a:pt x="39" y="156"/>
                </a:cubicBezTo>
                <a:cubicBezTo>
                  <a:pt x="39" y="92"/>
                  <a:pt x="91" y="40"/>
                  <a:pt x="156" y="40"/>
                </a:cubicBezTo>
                <a:cubicBezTo>
                  <a:pt x="176" y="40"/>
                  <a:pt x="196" y="45"/>
                  <a:pt x="213" y="55"/>
                </a:cubicBezTo>
                <a:cubicBezTo>
                  <a:pt x="226" y="62"/>
                  <a:pt x="226" y="62"/>
                  <a:pt x="226" y="62"/>
                </a:cubicBezTo>
                <a:cubicBezTo>
                  <a:pt x="240" y="60"/>
                  <a:pt x="240" y="60"/>
                  <a:pt x="240" y="60"/>
                </a:cubicBezTo>
                <a:cubicBezTo>
                  <a:pt x="252" y="58"/>
                  <a:pt x="265" y="56"/>
                  <a:pt x="278" y="56"/>
                </a:cubicBezTo>
                <a:cubicBezTo>
                  <a:pt x="401" y="56"/>
                  <a:pt x="501" y="156"/>
                  <a:pt x="501" y="279"/>
                </a:cubicBezTo>
                <a:cubicBezTo>
                  <a:pt x="501" y="292"/>
                  <a:pt x="500" y="305"/>
                  <a:pt x="498" y="318"/>
                </a:cubicBezTo>
                <a:cubicBezTo>
                  <a:pt x="495" y="332"/>
                  <a:pt x="495" y="332"/>
                  <a:pt x="495" y="332"/>
                </a:cubicBezTo>
                <a:cubicBezTo>
                  <a:pt x="502" y="344"/>
                  <a:pt x="502" y="344"/>
                  <a:pt x="502" y="344"/>
                </a:cubicBezTo>
                <a:cubicBezTo>
                  <a:pt x="512" y="362"/>
                  <a:pt x="517" y="382"/>
                  <a:pt x="517" y="402"/>
                </a:cubicBezTo>
                <a:cubicBezTo>
                  <a:pt x="517" y="466"/>
                  <a:pt x="465" y="518"/>
                  <a:pt x="401" y="518"/>
                </a:cubicBezTo>
                <a:close/>
                <a:moveTo>
                  <a:pt x="326" y="254"/>
                </a:moveTo>
                <a:cubicBezTo>
                  <a:pt x="267" y="241"/>
                  <a:pt x="267" y="241"/>
                  <a:pt x="267" y="241"/>
                </a:cubicBezTo>
                <a:cubicBezTo>
                  <a:pt x="245" y="235"/>
                  <a:pt x="219" y="228"/>
                  <a:pt x="219" y="207"/>
                </a:cubicBezTo>
                <a:cubicBezTo>
                  <a:pt x="219" y="186"/>
                  <a:pt x="237" y="170"/>
                  <a:pt x="269" y="170"/>
                </a:cubicBezTo>
                <a:cubicBezTo>
                  <a:pt x="335" y="170"/>
                  <a:pt x="330" y="216"/>
                  <a:pt x="362" y="216"/>
                </a:cubicBezTo>
                <a:cubicBezTo>
                  <a:pt x="380" y="216"/>
                  <a:pt x="394" y="207"/>
                  <a:pt x="394" y="189"/>
                </a:cubicBezTo>
                <a:cubicBezTo>
                  <a:pt x="394" y="148"/>
                  <a:pt x="329" y="118"/>
                  <a:pt x="274" y="118"/>
                </a:cubicBezTo>
                <a:cubicBezTo>
                  <a:pt x="214" y="118"/>
                  <a:pt x="151" y="143"/>
                  <a:pt x="151" y="211"/>
                </a:cubicBezTo>
                <a:cubicBezTo>
                  <a:pt x="151" y="244"/>
                  <a:pt x="163" y="279"/>
                  <a:pt x="227" y="295"/>
                </a:cubicBezTo>
                <a:cubicBezTo>
                  <a:pt x="306" y="315"/>
                  <a:pt x="306" y="315"/>
                  <a:pt x="306" y="315"/>
                </a:cubicBezTo>
                <a:cubicBezTo>
                  <a:pt x="330" y="321"/>
                  <a:pt x="337" y="335"/>
                  <a:pt x="337" y="347"/>
                </a:cubicBezTo>
                <a:cubicBezTo>
                  <a:pt x="337" y="368"/>
                  <a:pt x="316" y="390"/>
                  <a:pt x="279" y="390"/>
                </a:cubicBezTo>
                <a:cubicBezTo>
                  <a:pt x="208" y="390"/>
                  <a:pt x="218" y="333"/>
                  <a:pt x="180" y="333"/>
                </a:cubicBezTo>
                <a:cubicBezTo>
                  <a:pt x="163" y="333"/>
                  <a:pt x="149" y="344"/>
                  <a:pt x="149" y="361"/>
                </a:cubicBezTo>
                <a:cubicBezTo>
                  <a:pt x="149" y="395"/>
                  <a:pt x="190" y="440"/>
                  <a:pt x="279" y="440"/>
                </a:cubicBezTo>
                <a:cubicBezTo>
                  <a:pt x="365" y="440"/>
                  <a:pt x="408" y="397"/>
                  <a:pt x="408" y="342"/>
                </a:cubicBezTo>
                <a:cubicBezTo>
                  <a:pt x="408" y="306"/>
                  <a:pt x="390" y="268"/>
                  <a:pt x="326" y="254"/>
                </a:cubicBezTo>
                <a:close/>
                <a:moveTo>
                  <a:pt x="746" y="423"/>
                </a:moveTo>
                <a:cubicBezTo>
                  <a:pt x="746" y="380"/>
                  <a:pt x="746" y="380"/>
                  <a:pt x="746" y="380"/>
                </a:cubicBezTo>
                <a:cubicBezTo>
                  <a:pt x="751" y="384"/>
                  <a:pt x="757" y="388"/>
                  <a:pt x="764" y="391"/>
                </a:cubicBezTo>
                <a:cubicBezTo>
                  <a:pt x="771" y="395"/>
                  <a:pt x="778" y="398"/>
                  <a:pt x="786" y="400"/>
                </a:cubicBezTo>
                <a:cubicBezTo>
                  <a:pt x="793" y="402"/>
                  <a:pt x="801" y="404"/>
                  <a:pt x="808" y="406"/>
                </a:cubicBezTo>
                <a:cubicBezTo>
                  <a:pt x="816" y="407"/>
                  <a:pt x="823" y="408"/>
                  <a:pt x="830" y="408"/>
                </a:cubicBezTo>
                <a:cubicBezTo>
                  <a:pt x="852" y="408"/>
                  <a:pt x="869" y="403"/>
                  <a:pt x="880" y="395"/>
                </a:cubicBezTo>
                <a:cubicBezTo>
                  <a:pt x="891" y="387"/>
                  <a:pt x="897" y="375"/>
                  <a:pt x="897" y="359"/>
                </a:cubicBezTo>
                <a:cubicBezTo>
                  <a:pt x="897" y="351"/>
                  <a:pt x="895" y="343"/>
                  <a:pt x="891" y="337"/>
                </a:cubicBezTo>
                <a:cubicBezTo>
                  <a:pt x="887" y="331"/>
                  <a:pt x="882" y="325"/>
                  <a:pt x="876" y="320"/>
                </a:cubicBezTo>
                <a:cubicBezTo>
                  <a:pt x="869" y="315"/>
                  <a:pt x="862" y="310"/>
                  <a:pt x="853" y="305"/>
                </a:cubicBezTo>
                <a:cubicBezTo>
                  <a:pt x="844" y="301"/>
                  <a:pt x="834" y="296"/>
                  <a:pt x="824" y="290"/>
                </a:cubicBezTo>
                <a:cubicBezTo>
                  <a:pt x="813" y="285"/>
                  <a:pt x="803" y="279"/>
                  <a:pt x="793" y="274"/>
                </a:cubicBezTo>
                <a:cubicBezTo>
                  <a:pt x="784" y="268"/>
                  <a:pt x="776" y="262"/>
                  <a:pt x="769" y="255"/>
                </a:cubicBezTo>
                <a:cubicBezTo>
                  <a:pt x="762" y="248"/>
                  <a:pt x="756" y="240"/>
                  <a:pt x="752" y="232"/>
                </a:cubicBezTo>
                <a:cubicBezTo>
                  <a:pt x="748" y="223"/>
                  <a:pt x="746" y="213"/>
                  <a:pt x="746" y="201"/>
                </a:cubicBezTo>
                <a:cubicBezTo>
                  <a:pt x="746" y="187"/>
                  <a:pt x="750" y="175"/>
                  <a:pt x="756" y="164"/>
                </a:cubicBezTo>
                <a:cubicBezTo>
                  <a:pt x="762" y="154"/>
                  <a:pt x="770" y="145"/>
                  <a:pt x="780" y="138"/>
                </a:cubicBezTo>
                <a:cubicBezTo>
                  <a:pt x="791" y="132"/>
                  <a:pt x="802" y="127"/>
                  <a:pt x="815" y="123"/>
                </a:cubicBezTo>
                <a:cubicBezTo>
                  <a:pt x="828" y="120"/>
                  <a:pt x="841" y="118"/>
                  <a:pt x="855" y="118"/>
                </a:cubicBezTo>
                <a:cubicBezTo>
                  <a:pt x="885" y="118"/>
                  <a:pt x="908" y="122"/>
                  <a:pt x="922" y="129"/>
                </a:cubicBezTo>
                <a:cubicBezTo>
                  <a:pt x="922" y="170"/>
                  <a:pt x="922" y="170"/>
                  <a:pt x="922" y="170"/>
                </a:cubicBezTo>
                <a:cubicBezTo>
                  <a:pt x="904" y="158"/>
                  <a:pt x="880" y="151"/>
                  <a:pt x="851" y="151"/>
                </a:cubicBezTo>
                <a:cubicBezTo>
                  <a:pt x="843" y="151"/>
                  <a:pt x="835" y="152"/>
                  <a:pt x="827" y="154"/>
                </a:cubicBezTo>
                <a:cubicBezTo>
                  <a:pt x="819" y="155"/>
                  <a:pt x="812" y="158"/>
                  <a:pt x="806" y="162"/>
                </a:cubicBezTo>
                <a:cubicBezTo>
                  <a:pt x="800" y="166"/>
                  <a:pt x="795" y="171"/>
                  <a:pt x="791" y="176"/>
                </a:cubicBezTo>
                <a:cubicBezTo>
                  <a:pt x="787" y="182"/>
                  <a:pt x="785" y="190"/>
                  <a:pt x="785" y="198"/>
                </a:cubicBezTo>
                <a:cubicBezTo>
                  <a:pt x="785" y="206"/>
                  <a:pt x="786" y="213"/>
                  <a:pt x="789" y="219"/>
                </a:cubicBezTo>
                <a:cubicBezTo>
                  <a:pt x="792" y="225"/>
                  <a:pt x="797" y="230"/>
                  <a:pt x="802" y="235"/>
                </a:cubicBezTo>
                <a:cubicBezTo>
                  <a:pt x="808" y="240"/>
                  <a:pt x="815" y="244"/>
                  <a:pt x="824" y="249"/>
                </a:cubicBezTo>
                <a:cubicBezTo>
                  <a:pt x="832" y="253"/>
                  <a:pt x="841" y="258"/>
                  <a:pt x="852" y="263"/>
                </a:cubicBezTo>
                <a:cubicBezTo>
                  <a:pt x="864" y="269"/>
                  <a:pt x="874" y="275"/>
                  <a:pt x="884" y="281"/>
                </a:cubicBezTo>
                <a:cubicBezTo>
                  <a:pt x="894" y="287"/>
                  <a:pt x="903" y="294"/>
                  <a:pt x="910" y="301"/>
                </a:cubicBezTo>
                <a:cubicBezTo>
                  <a:pt x="918" y="308"/>
                  <a:pt x="924" y="317"/>
                  <a:pt x="928" y="326"/>
                </a:cubicBezTo>
                <a:cubicBezTo>
                  <a:pt x="933" y="335"/>
                  <a:pt x="935" y="345"/>
                  <a:pt x="935" y="356"/>
                </a:cubicBezTo>
                <a:cubicBezTo>
                  <a:pt x="935" y="372"/>
                  <a:pt x="932" y="385"/>
                  <a:pt x="926" y="396"/>
                </a:cubicBezTo>
                <a:cubicBezTo>
                  <a:pt x="920" y="406"/>
                  <a:pt x="912" y="415"/>
                  <a:pt x="902" y="421"/>
                </a:cubicBezTo>
                <a:cubicBezTo>
                  <a:pt x="891" y="428"/>
                  <a:pt x="880" y="433"/>
                  <a:pt x="866" y="436"/>
                </a:cubicBezTo>
                <a:cubicBezTo>
                  <a:pt x="853" y="439"/>
                  <a:pt x="839" y="440"/>
                  <a:pt x="824" y="440"/>
                </a:cubicBezTo>
                <a:cubicBezTo>
                  <a:pt x="819" y="440"/>
                  <a:pt x="813" y="440"/>
                  <a:pt x="806" y="439"/>
                </a:cubicBezTo>
                <a:cubicBezTo>
                  <a:pt x="799" y="438"/>
                  <a:pt x="791" y="437"/>
                  <a:pt x="784" y="436"/>
                </a:cubicBezTo>
                <a:cubicBezTo>
                  <a:pt x="776" y="434"/>
                  <a:pt x="769" y="432"/>
                  <a:pt x="762" y="430"/>
                </a:cubicBezTo>
                <a:cubicBezTo>
                  <a:pt x="756" y="428"/>
                  <a:pt x="750" y="425"/>
                  <a:pt x="746" y="423"/>
                </a:cubicBezTo>
                <a:close/>
                <a:moveTo>
                  <a:pt x="1147" y="435"/>
                </a:moveTo>
                <a:cubicBezTo>
                  <a:pt x="1097" y="435"/>
                  <a:pt x="1097" y="435"/>
                  <a:pt x="1097" y="435"/>
                </a:cubicBezTo>
                <a:cubicBezTo>
                  <a:pt x="999" y="328"/>
                  <a:pt x="999" y="328"/>
                  <a:pt x="999" y="328"/>
                </a:cubicBezTo>
                <a:cubicBezTo>
                  <a:pt x="998" y="328"/>
                  <a:pt x="998" y="328"/>
                  <a:pt x="998" y="328"/>
                </a:cubicBezTo>
                <a:cubicBezTo>
                  <a:pt x="998" y="435"/>
                  <a:pt x="998" y="435"/>
                  <a:pt x="998" y="435"/>
                </a:cubicBezTo>
                <a:cubicBezTo>
                  <a:pt x="962" y="435"/>
                  <a:pt x="962" y="435"/>
                  <a:pt x="962" y="435"/>
                </a:cubicBezTo>
                <a:cubicBezTo>
                  <a:pt x="962" y="106"/>
                  <a:pt x="962" y="106"/>
                  <a:pt x="962" y="106"/>
                </a:cubicBezTo>
                <a:cubicBezTo>
                  <a:pt x="998" y="106"/>
                  <a:pt x="998" y="106"/>
                  <a:pt x="998" y="106"/>
                </a:cubicBezTo>
                <a:cubicBezTo>
                  <a:pt x="998" y="315"/>
                  <a:pt x="998" y="315"/>
                  <a:pt x="998" y="315"/>
                </a:cubicBezTo>
                <a:cubicBezTo>
                  <a:pt x="999" y="315"/>
                  <a:pt x="999" y="315"/>
                  <a:pt x="999" y="315"/>
                </a:cubicBezTo>
                <a:cubicBezTo>
                  <a:pt x="1092" y="213"/>
                  <a:pt x="1092" y="213"/>
                  <a:pt x="1092" y="213"/>
                </a:cubicBezTo>
                <a:cubicBezTo>
                  <a:pt x="1139" y="213"/>
                  <a:pt x="1139" y="213"/>
                  <a:pt x="1139" y="213"/>
                </a:cubicBezTo>
                <a:cubicBezTo>
                  <a:pt x="1036" y="320"/>
                  <a:pt x="1036" y="320"/>
                  <a:pt x="1036" y="320"/>
                </a:cubicBezTo>
                <a:lnTo>
                  <a:pt x="1147" y="435"/>
                </a:lnTo>
                <a:close/>
                <a:moveTo>
                  <a:pt x="1366" y="213"/>
                </a:moveTo>
                <a:cubicBezTo>
                  <a:pt x="1263" y="471"/>
                  <a:pt x="1263" y="471"/>
                  <a:pt x="1263" y="471"/>
                </a:cubicBezTo>
                <a:cubicBezTo>
                  <a:pt x="1245" y="517"/>
                  <a:pt x="1219" y="540"/>
                  <a:pt x="1186" y="540"/>
                </a:cubicBezTo>
                <a:cubicBezTo>
                  <a:pt x="1177" y="540"/>
                  <a:pt x="1169" y="539"/>
                  <a:pt x="1163" y="537"/>
                </a:cubicBezTo>
                <a:cubicBezTo>
                  <a:pt x="1163" y="505"/>
                  <a:pt x="1163" y="505"/>
                  <a:pt x="1163" y="505"/>
                </a:cubicBezTo>
                <a:cubicBezTo>
                  <a:pt x="1171" y="508"/>
                  <a:pt x="1178" y="509"/>
                  <a:pt x="1184" y="509"/>
                </a:cubicBezTo>
                <a:cubicBezTo>
                  <a:pt x="1202" y="509"/>
                  <a:pt x="1215" y="498"/>
                  <a:pt x="1224" y="477"/>
                </a:cubicBezTo>
                <a:cubicBezTo>
                  <a:pt x="1242" y="435"/>
                  <a:pt x="1242" y="435"/>
                  <a:pt x="1242" y="435"/>
                </a:cubicBezTo>
                <a:cubicBezTo>
                  <a:pt x="1155" y="213"/>
                  <a:pt x="1155" y="213"/>
                  <a:pt x="1155" y="213"/>
                </a:cubicBezTo>
                <a:cubicBezTo>
                  <a:pt x="1195" y="213"/>
                  <a:pt x="1195" y="213"/>
                  <a:pt x="1195" y="213"/>
                </a:cubicBezTo>
                <a:cubicBezTo>
                  <a:pt x="1255" y="384"/>
                  <a:pt x="1255" y="384"/>
                  <a:pt x="1255" y="384"/>
                </a:cubicBezTo>
                <a:cubicBezTo>
                  <a:pt x="1256" y="386"/>
                  <a:pt x="1257" y="392"/>
                  <a:pt x="1260" y="401"/>
                </a:cubicBezTo>
                <a:cubicBezTo>
                  <a:pt x="1261" y="401"/>
                  <a:pt x="1261" y="401"/>
                  <a:pt x="1261" y="401"/>
                </a:cubicBezTo>
                <a:cubicBezTo>
                  <a:pt x="1262" y="397"/>
                  <a:pt x="1263" y="392"/>
                  <a:pt x="1265" y="384"/>
                </a:cubicBezTo>
                <a:cubicBezTo>
                  <a:pt x="1329" y="213"/>
                  <a:pt x="1329" y="213"/>
                  <a:pt x="1329" y="213"/>
                </a:cubicBezTo>
                <a:lnTo>
                  <a:pt x="1366" y="213"/>
                </a:lnTo>
                <a:close/>
                <a:moveTo>
                  <a:pt x="1420" y="403"/>
                </a:moveTo>
                <a:cubicBezTo>
                  <a:pt x="1419" y="403"/>
                  <a:pt x="1419" y="403"/>
                  <a:pt x="1419" y="403"/>
                </a:cubicBezTo>
                <a:cubicBezTo>
                  <a:pt x="1419" y="538"/>
                  <a:pt x="1419" y="538"/>
                  <a:pt x="1419" y="538"/>
                </a:cubicBezTo>
                <a:cubicBezTo>
                  <a:pt x="1384" y="538"/>
                  <a:pt x="1384" y="538"/>
                  <a:pt x="1384" y="538"/>
                </a:cubicBezTo>
                <a:cubicBezTo>
                  <a:pt x="1384" y="213"/>
                  <a:pt x="1384" y="213"/>
                  <a:pt x="1384" y="213"/>
                </a:cubicBezTo>
                <a:cubicBezTo>
                  <a:pt x="1419" y="213"/>
                  <a:pt x="1419" y="213"/>
                  <a:pt x="1419" y="213"/>
                </a:cubicBezTo>
                <a:cubicBezTo>
                  <a:pt x="1419" y="252"/>
                  <a:pt x="1419" y="252"/>
                  <a:pt x="1419" y="252"/>
                </a:cubicBezTo>
                <a:cubicBezTo>
                  <a:pt x="1420" y="252"/>
                  <a:pt x="1420" y="252"/>
                  <a:pt x="1420" y="252"/>
                </a:cubicBezTo>
                <a:cubicBezTo>
                  <a:pt x="1438" y="222"/>
                  <a:pt x="1463" y="207"/>
                  <a:pt x="1497" y="207"/>
                </a:cubicBezTo>
                <a:cubicBezTo>
                  <a:pt x="1526" y="207"/>
                  <a:pt x="1548" y="217"/>
                  <a:pt x="1564" y="237"/>
                </a:cubicBezTo>
                <a:cubicBezTo>
                  <a:pt x="1581" y="257"/>
                  <a:pt x="1589" y="284"/>
                  <a:pt x="1589" y="317"/>
                </a:cubicBezTo>
                <a:cubicBezTo>
                  <a:pt x="1589" y="355"/>
                  <a:pt x="1580" y="384"/>
                  <a:pt x="1561" y="407"/>
                </a:cubicBezTo>
                <a:cubicBezTo>
                  <a:pt x="1543" y="429"/>
                  <a:pt x="1518" y="440"/>
                  <a:pt x="1487" y="440"/>
                </a:cubicBezTo>
                <a:cubicBezTo>
                  <a:pt x="1458" y="440"/>
                  <a:pt x="1436" y="428"/>
                  <a:pt x="1420" y="403"/>
                </a:cubicBezTo>
                <a:close/>
                <a:moveTo>
                  <a:pt x="1419" y="313"/>
                </a:moveTo>
                <a:cubicBezTo>
                  <a:pt x="1419" y="344"/>
                  <a:pt x="1419" y="344"/>
                  <a:pt x="1419" y="344"/>
                </a:cubicBezTo>
                <a:cubicBezTo>
                  <a:pt x="1419" y="363"/>
                  <a:pt x="1425" y="378"/>
                  <a:pt x="1437" y="391"/>
                </a:cubicBezTo>
                <a:cubicBezTo>
                  <a:pt x="1449" y="404"/>
                  <a:pt x="1464" y="410"/>
                  <a:pt x="1483" y="410"/>
                </a:cubicBezTo>
                <a:cubicBezTo>
                  <a:pt x="1505" y="410"/>
                  <a:pt x="1521" y="402"/>
                  <a:pt x="1534" y="386"/>
                </a:cubicBezTo>
                <a:cubicBezTo>
                  <a:pt x="1546" y="369"/>
                  <a:pt x="1552" y="346"/>
                  <a:pt x="1552" y="317"/>
                </a:cubicBezTo>
                <a:cubicBezTo>
                  <a:pt x="1552" y="292"/>
                  <a:pt x="1546" y="272"/>
                  <a:pt x="1535" y="258"/>
                </a:cubicBezTo>
                <a:cubicBezTo>
                  <a:pt x="1523" y="244"/>
                  <a:pt x="1508" y="237"/>
                  <a:pt x="1488" y="237"/>
                </a:cubicBezTo>
                <a:cubicBezTo>
                  <a:pt x="1468" y="237"/>
                  <a:pt x="1451" y="245"/>
                  <a:pt x="1438" y="259"/>
                </a:cubicBezTo>
                <a:cubicBezTo>
                  <a:pt x="1426" y="273"/>
                  <a:pt x="1419" y="291"/>
                  <a:pt x="1419" y="313"/>
                </a:cubicBezTo>
                <a:close/>
                <a:moveTo>
                  <a:pt x="1804" y="333"/>
                </a:moveTo>
                <a:cubicBezTo>
                  <a:pt x="1647" y="333"/>
                  <a:pt x="1647" y="333"/>
                  <a:pt x="1647" y="333"/>
                </a:cubicBezTo>
                <a:cubicBezTo>
                  <a:pt x="1648" y="358"/>
                  <a:pt x="1654" y="377"/>
                  <a:pt x="1667" y="390"/>
                </a:cubicBezTo>
                <a:cubicBezTo>
                  <a:pt x="1680" y="404"/>
                  <a:pt x="1698" y="410"/>
                  <a:pt x="1720" y="410"/>
                </a:cubicBezTo>
                <a:cubicBezTo>
                  <a:pt x="1745" y="410"/>
                  <a:pt x="1768" y="402"/>
                  <a:pt x="1789" y="386"/>
                </a:cubicBezTo>
                <a:cubicBezTo>
                  <a:pt x="1789" y="419"/>
                  <a:pt x="1789" y="419"/>
                  <a:pt x="1789" y="419"/>
                </a:cubicBezTo>
                <a:cubicBezTo>
                  <a:pt x="1769" y="433"/>
                  <a:pt x="1744" y="440"/>
                  <a:pt x="1711" y="440"/>
                </a:cubicBezTo>
                <a:cubicBezTo>
                  <a:pt x="1680" y="440"/>
                  <a:pt x="1655" y="430"/>
                  <a:pt x="1637" y="410"/>
                </a:cubicBezTo>
                <a:cubicBezTo>
                  <a:pt x="1619" y="390"/>
                  <a:pt x="1610" y="361"/>
                  <a:pt x="1610" y="325"/>
                </a:cubicBezTo>
                <a:cubicBezTo>
                  <a:pt x="1610" y="290"/>
                  <a:pt x="1620" y="262"/>
                  <a:pt x="1640" y="240"/>
                </a:cubicBezTo>
                <a:cubicBezTo>
                  <a:pt x="1659" y="218"/>
                  <a:pt x="1684" y="207"/>
                  <a:pt x="1713" y="207"/>
                </a:cubicBezTo>
                <a:cubicBezTo>
                  <a:pt x="1742" y="207"/>
                  <a:pt x="1765" y="217"/>
                  <a:pt x="1781" y="236"/>
                </a:cubicBezTo>
                <a:cubicBezTo>
                  <a:pt x="1796" y="254"/>
                  <a:pt x="1804" y="281"/>
                  <a:pt x="1804" y="314"/>
                </a:cubicBezTo>
                <a:lnTo>
                  <a:pt x="1804" y="333"/>
                </a:lnTo>
                <a:close/>
                <a:moveTo>
                  <a:pt x="1768" y="303"/>
                </a:moveTo>
                <a:cubicBezTo>
                  <a:pt x="1768" y="282"/>
                  <a:pt x="1763" y="266"/>
                  <a:pt x="1753" y="255"/>
                </a:cubicBezTo>
                <a:cubicBezTo>
                  <a:pt x="1743" y="243"/>
                  <a:pt x="1730" y="237"/>
                  <a:pt x="1712" y="237"/>
                </a:cubicBezTo>
                <a:cubicBezTo>
                  <a:pt x="1695" y="237"/>
                  <a:pt x="1681" y="243"/>
                  <a:pt x="1669" y="255"/>
                </a:cubicBezTo>
                <a:cubicBezTo>
                  <a:pt x="1658" y="267"/>
                  <a:pt x="1650" y="283"/>
                  <a:pt x="1648" y="303"/>
                </a:cubicBezTo>
                <a:lnTo>
                  <a:pt x="1768" y="303"/>
                </a:lnTo>
                <a:close/>
                <a:moveTo>
                  <a:pt x="2069" y="137"/>
                </a:moveTo>
                <a:cubicBezTo>
                  <a:pt x="2062" y="133"/>
                  <a:pt x="2054" y="131"/>
                  <a:pt x="2046" y="131"/>
                </a:cubicBezTo>
                <a:cubicBezTo>
                  <a:pt x="2021" y="131"/>
                  <a:pt x="2008" y="147"/>
                  <a:pt x="2008" y="178"/>
                </a:cubicBezTo>
                <a:cubicBezTo>
                  <a:pt x="2008" y="213"/>
                  <a:pt x="2008" y="213"/>
                  <a:pt x="2008" y="213"/>
                </a:cubicBezTo>
                <a:cubicBezTo>
                  <a:pt x="2060" y="213"/>
                  <a:pt x="2060" y="213"/>
                  <a:pt x="2060" y="213"/>
                </a:cubicBezTo>
                <a:cubicBezTo>
                  <a:pt x="2060" y="243"/>
                  <a:pt x="2060" y="243"/>
                  <a:pt x="2060" y="243"/>
                </a:cubicBezTo>
                <a:cubicBezTo>
                  <a:pt x="2008" y="243"/>
                  <a:pt x="2008" y="243"/>
                  <a:pt x="2008" y="243"/>
                </a:cubicBezTo>
                <a:cubicBezTo>
                  <a:pt x="2008" y="435"/>
                  <a:pt x="2008" y="435"/>
                  <a:pt x="2008" y="435"/>
                </a:cubicBezTo>
                <a:cubicBezTo>
                  <a:pt x="1973" y="435"/>
                  <a:pt x="1973" y="435"/>
                  <a:pt x="1973" y="435"/>
                </a:cubicBezTo>
                <a:cubicBezTo>
                  <a:pt x="1973" y="243"/>
                  <a:pt x="1973" y="243"/>
                  <a:pt x="1973" y="243"/>
                </a:cubicBezTo>
                <a:cubicBezTo>
                  <a:pt x="1935" y="243"/>
                  <a:pt x="1935" y="243"/>
                  <a:pt x="1935" y="243"/>
                </a:cubicBezTo>
                <a:cubicBezTo>
                  <a:pt x="1935" y="213"/>
                  <a:pt x="1935" y="213"/>
                  <a:pt x="1935" y="213"/>
                </a:cubicBezTo>
                <a:cubicBezTo>
                  <a:pt x="1973" y="213"/>
                  <a:pt x="1973" y="213"/>
                  <a:pt x="1973" y="213"/>
                </a:cubicBezTo>
                <a:cubicBezTo>
                  <a:pt x="1973" y="176"/>
                  <a:pt x="1973" y="176"/>
                  <a:pt x="1973" y="176"/>
                </a:cubicBezTo>
                <a:cubicBezTo>
                  <a:pt x="1973" y="153"/>
                  <a:pt x="1980" y="135"/>
                  <a:pt x="1993" y="121"/>
                </a:cubicBezTo>
                <a:cubicBezTo>
                  <a:pt x="2006" y="108"/>
                  <a:pt x="2023" y="101"/>
                  <a:pt x="2043" y="101"/>
                </a:cubicBezTo>
                <a:cubicBezTo>
                  <a:pt x="2054" y="101"/>
                  <a:pt x="2063" y="102"/>
                  <a:pt x="2069" y="105"/>
                </a:cubicBezTo>
                <a:lnTo>
                  <a:pt x="2069" y="137"/>
                </a:lnTo>
                <a:close/>
                <a:moveTo>
                  <a:pt x="2176" y="440"/>
                </a:moveTo>
                <a:cubicBezTo>
                  <a:pt x="2143" y="440"/>
                  <a:pt x="2117" y="430"/>
                  <a:pt x="2097" y="409"/>
                </a:cubicBezTo>
                <a:cubicBezTo>
                  <a:pt x="2077" y="388"/>
                  <a:pt x="2067" y="361"/>
                  <a:pt x="2067" y="326"/>
                </a:cubicBezTo>
                <a:cubicBezTo>
                  <a:pt x="2067" y="289"/>
                  <a:pt x="2078" y="260"/>
                  <a:pt x="2098" y="239"/>
                </a:cubicBezTo>
                <a:cubicBezTo>
                  <a:pt x="2118" y="218"/>
                  <a:pt x="2146" y="207"/>
                  <a:pt x="2181" y="207"/>
                </a:cubicBezTo>
                <a:cubicBezTo>
                  <a:pt x="2214" y="207"/>
                  <a:pt x="2240" y="218"/>
                  <a:pt x="2259" y="238"/>
                </a:cubicBezTo>
                <a:cubicBezTo>
                  <a:pt x="2277" y="258"/>
                  <a:pt x="2287" y="287"/>
                  <a:pt x="2287" y="323"/>
                </a:cubicBezTo>
                <a:cubicBezTo>
                  <a:pt x="2287" y="359"/>
                  <a:pt x="2277" y="387"/>
                  <a:pt x="2256" y="408"/>
                </a:cubicBezTo>
                <a:cubicBezTo>
                  <a:pt x="2236" y="430"/>
                  <a:pt x="2209" y="440"/>
                  <a:pt x="2176" y="440"/>
                </a:cubicBezTo>
                <a:close/>
                <a:moveTo>
                  <a:pt x="2178" y="237"/>
                </a:moveTo>
                <a:cubicBezTo>
                  <a:pt x="2155" y="237"/>
                  <a:pt x="2137" y="245"/>
                  <a:pt x="2124" y="261"/>
                </a:cubicBezTo>
                <a:cubicBezTo>
                  <a:pt x="2111" y="276"/>
                  <a:pt x="2104" y="298"/>
                  <a:pt x="2104" y="325"/>
                </a:cubicBezTo>
                <a:cubicBezTo>
                  <a:pt x="2104" y="352"/>
                  <a:pt x="2111" y="372"/>
                  <a:pt x="2124" y="388"/>
                </a:cubicBezTo>
                <a:cubicBezTo>
                  <a:pt x="2138" y="403"/>
                  <a:pt x="2156" y="410"/>
                  <a:pt x="2178" y="410"/>
                </a:cubicBezTo>
                <a:cubicBezTo>
                  <a:pt x="2201" y="410"/>
                  <a:pt x="2219" y="403"/>
                  <a:pt x="2231" y="388"/>
                </a:cubicBezTo>
                <a:cubicBezTo>
                  <a:pt x="2244" y="373"/>
                  <a:pt x="2250" y="352"/>
                  <a:pt x="2250" y="324"/>
                </a:cubicBezTo>
                <a:cubicBezTo>
                  <a:pt x="2250" y="296"/>
                  <a:pt x="2244" y="275"/>
                  <a:pt x="2231" y="260"/>
                </a:cubicBezTo>
                <a:cubicBezTo>
                  <a:pt x="2219" y="245"/>
                  <a:pt x="2201" y="237"/>
                  <a:pt x="2178" y="237"/>
                </a:cubicBezTo>
                <a:close/>
                <a:moveTo>
                  <a:pt x="2433" y="249"/>
                </a:moveTo>
                <a:cubicBezTo>
                  <a:pt x="2427" y="244"/>
                  <a:pt x="2418" y="241"/>
                  <a:pt x="2406" y="241"/>
                </a:cubicBezTo>
                <a:cubicBezTo>
                  <a:pt x="2391" y="241"/>
                  <a:pt x="2379" y="249"/>
                  <a:pt x="2368" y="263"/>
                </a:cubicBezTo>
                <a:cubicBezTo>
                  <a:pt x="2358" y="277"/>
                  <a:pt x="2353" y="297"/>
                  <a:pt x="2353" y="322"/>
                </a:cubicBezTo>
                <a:cubicBezTo>
                  <a:pt x="2353" y="435"/>
                  <a:pt x="2353" y="435"/>
                  <a:pt x="2353" y="435"/>
                </a:cubicBezTo>
                <a:cubicBezTo>
                  <a:pt x="2317" y="435"/>
                  <a:pt x="2317" y="435"/>
                  <a:pt x="2317" y="435"/>
                </a:cubicBezTo>
                <a:cubicBezTo>
                  <a:pt x="2317" y="213"/>
                  <a:pt x="2317" y="213"/>
                  <a:pt x="2317" y="213"/>
                </a:cubicBezTo>
                <a:cubicBezTo>
                  <a:pt x="2353" y="213"/>
                  <a:pt x="2353" y="213"/>
                  <a:pt x="2353" y="213"/>
                </a:cubicBezTo>
                <a:cubicBezTo>
                  <a:pt x="2353" y="258"/>
                  <a:pt x="2353" y="258"/>
                  <a:pt x="2353" y="258"/>
                </a:cubicBezTo>
                <a:cubicBezTo>
                  <a:pt x="2354" y="258"/>
                  <a:pt x="2354" y="258"/>
                  <a:pt x="2354" y="258"/>
                </a:cubicBezTo>
                <a:cubicBezTo>
                  <a:pt x="2359" y="243"/>
                  <a:pt x="2367" y="231"/>
                  <a:pt x="2377" y="222"/>
                </a:cubicBezTo>
                <a:cubicBezTo>
                  <a:pt x="2388" y="213"/>
                  <a:pt x="2399" y="209"/>
                  <a:pt x="2412" y="209"/>
                </a:cubicBezTo>
                <a:cubicBezTo>
                  <a:pt x="2421" y="209"/>
                  <a:pt x="2429" y="210"/>
                  <a:pt x="2433" y="212"/>
                </a:cubicBezTo>
                <a:lnTo>
                  <a:pt x="2433" y="249"/>
                </a:lnTo>
                <a:close/>
                <a:moveTo>
                  <a:pt x="2562" y="435"/>
                </a:moveTo>
                <a:cubicBezTo>
                  <a:pt x="2562" y="123"/>
                  <a:pt x="2562" y="123"/>
                  <a:pt x="2562" y="123"/>
                </a:cubicBezTo>
                <a:cubicBezTo>
                  <a:pt x="2651" y="123"/>
                  <a:pt x="2651" y="123"/>
                  <a:pt x="2651" y="123"/>
                </a:cubicBezTo>
                <a:cubicBezTo>
                  <a:pt x="2678" y="123"/>
                  <a:pt x="2699" y="130"/>
                  <a:pt x="2715" y="143"/>
                </a:cubicBezTo>
                <a:cubicBezTo>
                  <a:pt x="2731" y="156"/>
                  <a:pt x="2739" y="174"/>
                  <a:pt x="2739" y="195"/>
                </a:cubicBezTo>
                <a:cubicBezTo>
                  <a:pt x="2739" y="212"/>
                  <a:pt x="2734" y="228"/>
                  <a:pt x="2725" y="241"/>
                </a:cubicBezTo>
                <a:cubicBezTo>
                  <a:pt x="2715" y="254"/>
                  <a:pt x="2702" y="263"/>
                  <a:pt x="2685" y="269"/>
                </a:cubicBezTo>
                <a:cubicBezTo>
                  <a:pt x="2685" y="270"/>
                  <a:pt x="2685" y="270"/>
                  <a:pt x="2685" y="270"/>
                </a:cubicBezTo>
                <a:cubicBezTo>
                  <a:pt x="2706" y="272"/>
                  <a:pt x="2723" y="280"/>
                  <a:pt x="2735" y="293"/>
                </a:cubicBezTo>
                <a:cubicBezTo>
                  <a:pt x="2748" y="307"/>
                  <a:pt x="2754" y="324"/>
                  <a:pt x="2754" y="346"/>
                </a:cubicBezTo>
                <a:cubicBezTo>
                  <a:pt x="2754" y="372"/>
                  <a:pt x="2745" y="394"/>
                  <a:pt x="2726" y="410"/>
                </a:cubicBezTo>
                <a:cubicBezTo>
                  <a:pt x="2707" y="427"/>
                  <a:pt x="2682" y="435"/>
                  <a:pt x="2653" y="435"/>
                </a:cubicBezTo>
                <a:lnTo>
                  <a:pt x="2562" y="435"/>
                </a:lnTo>
                <a:close/>
                <a:moveTo>
                  <a:pt x="2599" y="156"/>
                </a:moveTo>
                <a:cubicBezTo>
                  <a:pt x="2599" y="257"/>
                  <a:pt x="2599" y="257"/>
                  <a:pt x="2599" y="257"/>
                </a:cubicBezTo>
                <a:cubicBezTo>
                  <a:pt x="2636" y="257"/>
                  <a:pt x="2636" y="257"/>
                  <a:pt x="2636" y="257"/>
                </a:cubicBezTo>
                <a:cubicBezTo>
                  <a:pt x="2656" y="257"/>
                  <a:pt x="2672" y="252"/>
                  <a:pt x="2684" y="243"/>
                </a:cubicBezTo>
                <a:cubicBezTo>
                  <a:pt x="2695" y="233"/>
                  <a:pt x="2701" y="219"/>
                  <a:pt x="2701" y="202"/>
                </a:cubicBezTo>
                <a:cubicBezTo>
                  <a:pt x="2701" y="172"/>
                  <a:pt x="2681" y="156"/>
                  <a:pt x="2641" y="156"/>
                </a:cubicBezTo>
                <a:lnTo>
                  <a:pt x="2599" y="156"/>
                </a:lnTo>
                <a:close/>
                <a:moveTo>
                  <a:pt x="2599" y="290"/>
                </a:moveTo>
                <a:cubicBezTo>
                  <a:pt x="2599" y="402"/>
                  <a:pt x="2599" y="402"/>
                  <a:pt x="2599" y="402"/>
                </a:cubicBezTo>
                <a:cubicBezTo>
                  <a:pt x="2649" y="402"/>
                  <a:pt x="2649" y="402"/>
                  <a:pt x="2649" y="402"/>
                </a:cubicBezTo>
                <a:cubicBezTo>
                  <a:pt x="2670" y="402"/>
                  <a:pt x="2687" y="397"/>
                  <a:pt x="2698" y="387"/>
                </a:cubicBezTo>
                <a:cubicBezTo>
                  <a:pt x="2710" y="377"/>
                  <a:pt x="2716" y="363"/>
                  <a:pt x="2716" y="345"/>
                </a:cubicBezTo>
                <a:cubicBezTo>
                  <a:pt x="2716" y="308"/>
                  <a:pt x="2691" y="290"/>
                  <a:pt x="2641" y="290"/>
                </a:cubicBezTo>
                <a:lnTo>
                  <a:pt x="2599" y="290"/>
                </a:lnTo>
                <a:close/>
                <a:moveTo>
                  <a:pt x="2972" y="435"/>
                </a:moveTo>
                <a:cubicBezTo>
                  <a:pt x="2936" y="435"/>
                  <a:pt x="2936" y="435"/>
                  <a:pt x="2936" y="435"/>
                </a:cubicBezTo>
                <a:cubicBezTo>
                  <a:pt x="2936" y="400"/>
                  <a:pt x="2936" y="400"/>
                  <a:pt x="2936" y="400"/>
                </a:cubicBezTo>
                <a:cubicBezTo>
                  <a:pt x="2935" y="400"/>
                  <a:pt x="2935" y="400"/>
                  <a:pt x="2935" y="400"/>
                </a:cubicBezTo>
                <a:cubicBezTo>
                  <a:pt x="2920" y="427"/>
                  <a:pt x="2897" y="440"/>
                  <a:pt x="2866" y="440"/>
                </a:cubicBezTo>
                <a:cubicBezTo>
                  <a:pt x="2813" y="440"/>
                  <a:pt x="2787" y="409"/>
                  <a:pt x="2787" y="346"/>
                </a:cubicBezTo>
                <a:cubicBezTo>
                  <a:pt x="2787" y="213"/>
                  <a:pt x="2787" y="213"/>
                  <a:pt x="2787" y="213"/>
                </a:cubicBezTo>
                <a:cubicBezTo>
                  <a:pt x="2822" y="213"/>
                  <a:pt x="2822" y="213"/>
                  <a:pt x="2822" y="213"/>
                </a:cubicBezTo>
                <a:cubicBezTo>
                  <a:pt x="2822" y="340"/>
                  <a:pt x="2822" y="340"/>
                  <a:pt x="2822" y="340"/>
                </a:cubicBezTo>
                <a:cubicBezTo>
                  <a:pt x="2822" y="387"/>
                  <a:pt x="2840" y="410"/>
                  <a:pt x="2876" y="410"/>
                </a:cubicBezTo>
                <a:cubicBezTo>
                  <a:pt x="2893" y="410"/>
                  <a:pt x="2908" y="404"/>
                  <a:pt x="2919" y="391"/>
                </a:cubicBezTo>
                <a:cubicBezTo>
                  <a:pt x="2930" y="378"/>
                  <a:pt x="2936" y="362"/>
                  <a:pt x="2936" y="341"/>
                </a:cubicBezTo>
                <a:cubicBezTo>
                  <a:pt x="2936" y="213"/>
                  <a:pt x="2936" y="213"/>
                  <a:pt x="2936" y="213"/>
                </a:cubicBezTo>
                <a:cubicBezTo>
                  <a:pt x="2972" y="213"/>
                  <a:pt x="2972" y="213"/>
                  <a:pt x="2972" y="213"/>
                </a:cubicBezTo>
                <a:lnTo>
                  <a:pt x="2972" y="435"/>
                </a:lnTo>
                <a:close/>
                <a:moveTo>
                  <a:pt x="3009" y="427"/>
                </a:moveTo>
                <a:cubicBezTo>
                  <a:pt x="3009" y="389"/>
                  <a:pt x="3009" y="389"/>
                  <a:pt x="3009" y="389"/>
                </a:cubicBezTo>
                <a:cubicBezTo>
                  <a:pt x="3029" y="403"/>
                  <a:pt x="3050" y="410"/>
                  <a:pt x="3073" y="410"/>
                </a:cubicBezTo>
                <a:cubicBezTo>
                  <a:pt x="3105" y="410"/>
                  <a:pt x="3120" y="400"/>
                  <a:pt x="3120" y="379"/>
                </a:cubicBezTo>
                <a:cubicBezTo>
                  <a:pt x="3120" y="373"/>
                  <a:pt x="3119" y="368"/>
                  <a:pt x="3116" y="364"/>
                </a:cubicBezTo>
                <a:cubicBezTo>
                  <a:pt x="3113" y="360"/>
                  <a:pt x="3110" y="356"/>
                  <a:pt x="3105" y="353"/>
                </a:cubicBezTo>
                <a:cubicBezTo>
                  <a:pt x="3101" y="350"/>
                  <a:pt x="3095" y="347"/>
                  <a:pt x="3089" y="344"/>
                </a:cubicBezTo>
                <a:cubicBezTo>
                  <a:pt x="3083" y="342"/>
                  <a:pt x="3076" y="339"/>
                  <a:pt x="3069" y="336"/>
                </a:cubicBezTo>
                <a:cubicBezTo>
                  <a:pt x="3059" y="333"/>
                  <a:pt x="3051" y="329"/>
                  <a:pt x="3043" y="325"/>
                </a:cubicBezTo>
                <a:cubicBezTo>
                  <a:pt x="3036" y="321"/>
                  <a:pt x="3030" y="316"/>
                  <a:pt x="3025" y="311"/>
                </a:cubicBezTo>
                <a:cubicBezTo>
                  <a:pt x="3020" y="306"/>
                  <a:pt x="3016" y="300"/>
                  <a:pt x="3013" y="294"/>
                </a:cubicBezTo>
                <a:cubicBezTo>
                  <a:pt x="3011" y="288"/>
                  <a:pt x="3010" y="280"/>
                  <a:pt x="3010" y="272"/>
                </a:cubicBezTo>
                <a:cubicBezTo>
                  <a:pt x="3010" y="261"/>
                  <a:pt x="3012" y="252"/>
                  <a:pt x="3017" y="244"/>
                </a:cubicBezTo>
                <a:cubicBezTo>
                  <a:pt x="3021" y="236"/>
                  <a:pt x="3028" y="229"/>
                  <a:pt x="3036" y="224"/>
                </a:cubicBezTo>
                <a:cubicBezTo>
                  <a:pt x="3044" y="218"/>
                  <a:pt x="3053" y="214"/>
                  <a:pt x="3063" y="211"/>
                </a:cubicBezTo>
                <a:cubicBezTo>
                  <a:pt x="3073" y="209"/>
                  <a:pt x="3084" y="207"/>
                  <a:pt x="3095" y="207"/>
                </a:cubicBezTo>
                <a:cubicBezTo>
                  <a:pt x="3114" y="207"/>
                  <a:pt x="3131" y="211"/>
                  <a:pt x="3146" y="217"/>
                </a:cubicBezTo>
                <a:cubicBezTo>
                  <a:pt x="3146" y="253"/>
                  <a:pt x="3146" y="253"/>
                  <a:pt x="3146" y="253"/>
                </a:cubicBezTo>
                <a:cubicBezTo>
                  <a:pt x="3130" y="243"/>
                  <a:pt x="3111" y="237"/>
                  <a:pt x="3090" y="237"/>
                </a:cubicBezTo>
                <a:cubicBezTo>
                  <a:pt x="3083" y="237"/>
                  <a:pt x="3077" y="238"/>
                  <a:pt x="3072" y="240"/>
                </a:cubicBezTo>
                <a:cubicBezTo>
                  <a:pt x="3067" y="241"/>
                  <a:pt x="3062" y="243"/>
                  <a:pt x="3058" y="246"/>
                </a:cubicBezTo>
                <a:cubicBezTo>
                  <a:pt x="3054" y="249"/>
                  <a:pt x="3051" y="252"/>
                  <a:pt x="3049" y="256"/>
                </a:cubicBezTo>
                <a:cubicBezTo>
                  <a:pt x="3047" y="260"/>
                  <a:pt x="3046" y="264"/>
                  <a:pt x="3046" y="269"/>
                </a:cubicBezTo>
                <a:cubicBezTo>
                  <a:pt x="3046" y="274"/>
                  <a:pt x="3047" y="279"/>
                  <a:pt x="3049" y="283"/>
                </a:cubicBezTo>
                <a:cubicBezTo>
                  <a:pt x="3051" y="287"/>
                  <a:pt x="3054" y="291"/>
                  <a:pt x="3058" y="294"/>
                </a:cubicBezTo>
                <a:cubicBezTo>
                  <a:pt x="3063" y="297"/>
                  <a:pt x="3067" y="299"/>
                  <a:pt x="3073" y="302"/>
                </a:cubicBezTo>
                <a:cubicBezTo>
                  <a:pt x="3079" y="304"/>
                  <a:pt x="3086" y="307"/>
                  <a:pt x="3093" y="310"/>
                </a:cubicBezTo>
                <a:cubicBezTo>
                  <a:pt x="3103" y="314"/>
                  <a:pt x="3112" y="318"/>
                  <a:pt x="3120" y="322"/>
                </a:cubicBezTo>
                <a:cubicBezTo>
                  <a:pt x="3127" y="326"/>
                  <a:pt x="3134" y="330"/>
                  <a:pt x="3140" y="335"/>
                </a:cubicBezTo>
                <a:cubicBezTo>
                  <a:pt x="3145" y="340"/>
                  <a:pt x="3149" y="346"/>
                  <a:pt x="3152" y="352"/>
                </a:cubicBezTo>
                <a:cubicBezTo>
                  <a:pt x="3155" y="359"/>
                  <a:pt x="3157" y="367"/>
                  <a:pt x="3157" y="376"/>
                </a:cubicBezTo>
                <a:cubicBezTo>
                  <a:pt x="3157" y="387"/>
                  <a:pt x="3154" y="396"/>
                  <a:pt x="3149" y="404"/>
                </a:cubicBezTo>
                <a:cubicBezTo>
                  <a:pt x="3145" y="412"/>
                  <a:pt x="3138" y="419"/>
                  <a:pt x="3130" y="425"/>
                </a:cubicBezTo>
                <a:cubicBezTo>
                  <a:pt x="3122" y="430"/>
                  <a:pt x="3113" y="434"/>
                  <a:pt x="3102" y="436"/>
                </a:cubicBezTo>
                <a:cubicBezTo>
                  <a:pt x="3091" y="439"/>
                  <a:pt x="3080" y="440"/>
                  <a:pt x="3069" y="440"/>
                </a:cubicBezTo>
                <a:cubicBezTo>
                  <a:pt x="3046" y="440"/>
                  <a:pt x="3026" y="436"/>
                  <a:pt x="3009" y="427"/>
                </a:cubicBezTo>
                <a:close/>
                <a:moveTo>
                  <a:pt x="3212" y="156"/>
                </a:moveTo>
                <a:cubicBezTo>
                  <a:pt x="3206" y="156"/>
                  <a:pt x="3200" y="154"/>
                  <a:pt x="3196" y="149"/>
                </a:cubicBezTo>
                <a:cubicBezTo>
                  <a:pt x="3191" y="145"/>
                  <a:pt x="3189" y="140"/>
                  <a:pt x="3189" y="133"/>
                </a:cubicBezTo>
                <a:cubicBezTo>
                  <a:pt x="3189" y="126"/>
                  <a:pt x="3191" y="121"/>
                  <a:pt x="3196" y="116"/>
                </a:cubicBezTo>
                <a:cubicBezTo>
                  <a:pt x="3200" y="112"/>
                  <a:pt x="3206" y="110"/>
                  <a:pt x="3212" y="110"/>
                </a:cubicBezTo>
                <a:cubicBezTo>
                  <a:pt x="3218" y="110"/>
                  <a:pt x="3224" y="112"/>
                  <a:pt x="3229" y="116"/>
                </a:cubicBezTo>
                <a:cubicBezTo>
                  <a:pt x="3233" y="121"/>
                  <a:pt x="3235" y="126"/>
                  <a:pt x="3235" y="133"/>
                </a:cubicBezTo>
                <a:cubicBezTo>
                  <a:pt x="3235" y="139"/>
                  <a:pt x="3233" y="145"/>
                  <a:pt x="3229" y="149"/>
                </a:cubicBezTo>
                <a:cubicBezTo>
                  <a:pt x="3224" y="154"/>
                  <a:pt x="3218" y="156"/>
                  <a:pt x="3212" y="156"/>
                </a:cubicBezTo>
                <a:close/>
                <a:moveTo>
                  <a:pt x="3229" y="435"/>
                </a:moveTo>
                <a:cubicBezTo>
                  <a:pt x="3194" y="435"/>
                  <a:pt x="3194" y="435"/>
                  <a:pt x="3194" y="435"/>
                </a:cubicBezTo>
                <a:cubicBezTo>
                  <a:pt x="3194" y="213"/>
                  <a:pt x="3194" y="213"/>
                  <a:pt x="3194" y="213"/>
                </a:cubicBezTo>
                <a:cubicBezTo>
                  <a:pt x="3229" y="213"/>
                  <a:pt x="3229" y="213"/>
                  <a:pt x="3229" y="213"/>
                </a:cubicBezTo>
                <a:lnTo>
                  <a:pt x="3229" y="435"/>
                </a:lnTo>
                <a:close/>
                <a:moveTo>
                  <a:pt x="3461" y="435"/>
                </a:moveTo>
                <a:cubicBezTo>
                  <a:pt x="3425" y="435"/>
                  <a:pt x="3425" y="435"/>
                  <a:pt x="3425" y="435"/>
                </a:cubicBezTo>
                <a:cubicBezTo>
                  <a:pt x="3425" y="308"/>
                  <a:pt x="3425" y="308"/>
                  <a:pt x="3425" y="308"/>
                </a:cubicBezTo>
                <a:cubicBezTo>
                  <a:pt x="3425" y="261"/>
                  <a:pt x="3408" y="237"/>
                  <a:pt x="3373" y="237"/>
                </a:cubicBezTo>
                <a:cubicBezTo>
                  <a:pt x="3355" y="237"/>
                  <a:pt x="3341" y="244"/>
                  <a:pt x="3329" y="257"/>
                </a:cubicBezTo>
                <a:cubicBezTo>
                  <a:pt x="3317" y="271"/>
                  <a:pt x="3311" y="288"/>
                  <a:pt x="3311" y="308"/>
                </a:cubicBezTo>
                <a:cubicBezTo>
                  <a:pt x="3311" y="435"/>
                  <a:pt x="3311" y="435"/>
                  <a:pt x="3311" y="435"/>
                </a:cubicBezTo>
                <a:cubicBezTo>
                  <a:pt x="3276" y="435"/>
                  <a:pt x="3276" y="435"/>
                  <a:pt x="3276" y="435"/>
                </a:cubicBezTo>
                <a:cubicBezTo>
                  <a:pt x="3276" y="213"/>
                  <a:pt x="3276" y="213"/>
                  <a:pt x="3276" y="213"/>
                </a:cubicBezTo>
                <a:cubicBezTo>
                  <a:pt x="3311" y="213"/>
                  <a:pt x="3311" y="213"/>
                  <a:pt x="3311" y="213"/>
                </a:cubicBezTo>
                <a:cubicBezTo>
                  <a:pt x="3311" y="250"/>
                  <a:pt x="3311" y="250"/>
                  <a:pt x="3311" y="250"/>
                </a:cubicBezTo>
                <a:cubicBezTo>
                  <a:pt x="3312" y="250"/>
                  <a:pt x="3312" y="250"/>
                  <a:pt x="3312" y="250"/>
                </a:cubicBezTo>
                <a:cubicBezTo>
                  <a:pt x="3329" y="221"/>
                  <a:pt x="3353" y="207"/>
                  <a:pt x="3385" y="207"/>
                </a:cubicBezTo>
                <a:cubicBezTo>
                  <a:pt x="3410" y="207"/>
                  <a:pt x="3428" y="215"/>
                  <a:pt x="3441" y="231"/>
                </a:cubicBezTo>
                <a:cubicBezTo>
                  <a:pt x="3454" y="247"/>
                  <a:pt x="3461" y="269"/>
                  <a:pt x="3461" y="299"/>
                </a:cubicBezTo>
                <a:lnTo>
                  <a:pt x="3461" y="435"/>
                </a:lnTo>
                <a:close/>
                <a:moveTo>
                  <a:pt x="3681" y="333"/>
                </a:moveTo>
                <a:cubicBezTo>
                  <a:pt x="3524" y="333"/>
                  <a:pt x="3524" y="333"/>
                  <a:pt x="3524" y="333"/>
                </a:cubicBezTo>
                <a:cubicBezTo>
                  <a:pt x="3524" y="358"/>
                  <a:pt x="3531" y="377"/>
                  <a:pt x="3544" y="390"/>
                </a:cubicBezTo>
                <a:cubicBezTo>
                  <a:pt x="3556" y="404"/>
                  <a:pt x="3574" y="410"/>
                  <a:pt x="3596" y="410"/>
                </a:cubicBezTo>
                <a:cubicBezTo>
                  <a:pt x="3621" y="410"/>
                  <a:pt x="3644" y="402"/>
                  <a:pt x="3665" y="386"/>
                </a:cubicBezTo>
                <a:cubicBezTo>
                  <a:pt x="3665" y="419"/>
                  <a:pt x="3665" y="419"/>
                  <a:pt x="3665" y="419"/>
                </a:cubicBezTo>
                <a:cubicBezTo>
                  <a:pt x="3646" y="433"/>
                  <a:pt x="3620" y="440"/>
                  <a:pt x="3588" y="440"/>
                </a:cubicBezTo>
                <a:cubicBezTo>
                  <a:pt x="3556" y="440"/>
                  <a:pt x="3532" y="430"/>
                  <a:pt x="3514" y="410"/>
                </a:cubicBezTo>
                <a:cubicBezTo>
                  <a:pt x="3496" y="390"/>
                  <a:pt x="3487" y="361"/>
                  <a:pt x="3487" y="325"/>
                </a:cubicBezTo>
                <a:cubicBezTo>
                  <a:pt x="3487" y="290"/>
                  <a:pt x="3496" y="262"/>
                  <a:pt x="3516" y="240"/>
                </a:cubicBezTo>
                <a:cubicBezTo>
                  <a:pt x="3536" y="218"/>
                  <a:pt x="3560" y="207"/>
                  <a:pt x="3589" y="207"/>
                </a:cubicBezTo>
                <a:cubicBezTo>
                  <a:pt x="3618" y="207"/>
                  <a:pt x="3641" y="217"/>
                  <a:pt x="3657" y="236"/>
                </a:cubicBezTo>
                <a:cubicBezTo>
                  <a:pt x="3673" y="254"/>
                  <a:pt x="3681" y="281"/>
                  <a:pt x="3681" y="314"/>
                </a:cubicBezTo>
                <a:lnTo>
                  <a:pt x="3681" y="333"/>
                </a:lnTo>
                <a:close/>
                <a:moveTo>
                  <a:pt x="3644" y="303"/>
                </a:moveTo>
                <a:cubicBezTo>
                  <a:pt x="3644" y="282"/>
                  <a:pt x="3639" y="266"/>
                  <a:pt x="3629" y="255"/>
                </a:cubicBezTo>
                <a:cubicBezTo>
                  <a:pt x="3620" y="243"/>
                  <a:pt x="3606" y="237"/>
                  <a:pt x="3589" y="237"/>
                </a:cubicBezTo>
                <a:cubicBezTo>
                  <a:pt x="3572" y="237"/>
                  <a:pt x="3558" y="243"/>
                  <a:pt x="3546" y="255"/>
                </a:cubicBezTo>
                <a:cubicBezTo>
                  <a:pt x="3534" y="267"/>
                  <a:pt x="3527" y="283"/>
                  <a:pt x="3524" y="303"/>
                </a:cubicBezTo>
                <a:lnTo>
                  <a:pt x="3644" y="303"/>
                </a:lnTo>
                <a:close/>
                <a:moveTo>
                  <a:pt x="3706" y="427"/>
                </a:moveTo>
                <a:cubicBezTo>
                  <a:pt x="3706" y="389"/>
                  <a:pt x="3706" y="389"/>
                  <a:pt x="3706" y="389"/>
                </a:cubicBezTo>
                <a:cubicBezTo>
                  <a:pt x="3725" y="403"/>
                  <a:pt x="3746" y="410"/>
                  <a:pt x="3770" y="410"/>
                </a:cubicBezTo>
                <a:cubicBezTo>
                  <a:pt x="3801" y="410"/>
                  <a:pt x="3817" y="400"/>
                  <a:pt x="3817" y="379"/>
                </a:cubicBezTo>
                <a:cubicBezTo>
                  <a:pt x="3817" y="373"/>
                  <a:pt x="3815" y="368"/>
                  <a:pt x="3813" y="364"/>
                </a:cubicBezTo>
                <a:cubicBezTo>
                  <a:pt x="3810" y="360"/>
                  <a:pt x="3806" y="356"/>
                  <a:pt x="3802" y="353"/>
                </a:cubicBezTo>
                <a:cubicBezTo>
                  <a:pt x="3797" y="350"/>
                  <a:pt x="3792" y="347"/>
                  <a:pt x="3786" y="344"/>
                </a:cubicBezTo>
                <a:cubicBezTo>
                  <a:pt x="3780" y="342"/>
                  <a:pt x="3773" y="339"/>
                  <a:pt x="3766" y="336"/>
                </a:cubicBezTo>
                <a:cubicBezTo>
                  <a:pt x="3756" y="333"/>
                  <a:pt x="3747" y="329"/>
                  <a:pt x="3740" y="325"/>
                </a:cubicBezTo>
                <a:cubicBezTo>
                  <a:pt x="3732" y="321"/>
                  <a:pt x="3726" y="316"/>
                  <a:pt x="3721" y="311"/>
                </a:cubicBezTo>
                <a:cubicBezTo>
                  <a:pt x="3716" y="306"/>
                  <a:pt x="3712" y="300"/>
                  <a:pt x="3710" y="294"/>
                </a:cubicBezTo>
                <a:cubicBezTo>
                  <a:pt x="3707" y="288"/>
                  <a:pt x="3706" y="280"/>
                  <a:pt x="3706" y="272"/>
                </a:cubicBezTo>
                <a:cubicBezTo>
                  <a:pt x="3706" y="261"/>
                  <a:pt x="3708" y="252"/>
                  <a:pt x="3713" y="244"/>
                </a:cubicBezTo>
                <a:cubicBezTo>
                  <a:pt x="3718" y="236"/>
                  <a:pt x="3724" y="229"/>
                  <a:pt x="3732" y="224"/>
                </a:cubicBezTo>
                <a:cubicBezTo>
                  <a:pt x="3740" y="218"/>
                  <a:pt x="3749" y="214"/>
                  <a:pt x="3760" y="211"/>
                </a:cubicBezTo>
                <a:cubicBezTo>
                  <a:pt x="3770" y="209"/>
                  <a:pt x="3780" y="207"/>
                  <a:pt x="3791" y="207"/>
                </a:cubicBezTo>
                <a:cubicBezTo>
                  <a:pt x="3811" y="207"/>
                  <a:pt x="3828" y="211"/>
                  <a:pt x="3843" y="217"/>
                </a:cubicBezTo>
                <a:cubicBezTo>
                  <a:pt x="3843" y="253"/>
                  <a:pt x="3843" y="253"/>
                  <a:pt x="3843" y="253"/>
                </a:cubicBezTo>
                <a:cubicBezTo>
                  <a:pt x="3827" y="243"/>
                  <a:pt x="3808" y="237"/>
                  <a:pt x="3787" y="237"/>
                </a:cubicBezTo>
                <a:cubicBezTo>
                  <a:pt x="3780" y="237"/>
                  <a:pt x="3774" y="238"/>
                  <a:pt x="3769" y="240"/>
                </a:cubicBezTo>
                <a:cubicBezTo>
                  <a:pt x="3763" y="241"/>
                  <a:pt x="3759" y="243"/>
                  <a:pt x="3755" y="246"/>
                </a:cubicBezTo>
                <a:cubicBezTo>
                  <a:pt x="3751" y="249"/>
                  <a:pt x="3748" y="252"/>
                  <a:pt x="3746" y="256"/>
                </a:cubicBezTo>
                <a:cubicBezTo>
                  <a:pt x="3744" y="260"/>
                  <a:pt x="3743" y="264"/>
                  <a:pt x="3743" y="269"/>
                </a:cubicBezTo>
                <a:cubicBezTo>
                  <a:pt x="3743" y="274"/>
                  <a:pt x="3744" y="279"/>
                  <a:pt x="3746" y="283"/>
                </a:cubicBezTo>
                <a:cubicBezTo>
                  <a:pt x="3748" y="287"/>
                  <a:pt x="3751" y="291"/>
                  <a:pt x="3755" y="294"/>
                </a:cubicBezTo>
                <a:cubicBezTo>
                  <a:pt x="3759" y="297"/>
                  <a:pt x="3764" y="299"/>
                  <a:pt x="3770" y="302"/>
                </a:cubicBezTo>
                <a:cubicBezTo>
                  <a:pt x="3776" y="304"/>
                  <a:pt x="3782" y="307"/>
                  <a:pt x="3790" y="310"/>
                </a:cubicBezTo>
                <a:cubicBezTo>
                  <a:pt x="3799" y="314"/>
                  <a:pt x="3808" y="318"/>
                  <a:pt x="3816" y="322"/>
                </a:cubicBezTo>
                <a:cubicBezTo>
                  <a:pt x="3824" y="326"/>
                  <a:pt x="3831" y="330"/>
                  <a:pt x="3836" y="335"/>
                </a:cubicBezTo>
                <a:cubicBezTo>
                  <a:pt x="3842" y="340"/>
                  <a:pt x="3846" y="346"/>
                  <a:pt x="3849" y="352"/>
                </a:cubicBezTo>
                <a:cubicBezTo>
                  <a:pt x="3852" y="359"/>
                  <a:pt x="3853" y="367"/>
                  <a:pt x="3853" y="376"/>
                </a:cubicBezTo>
                <a:cubicBezTo>
                  <a:pt x="3853" y="387"/>
                  <a:pt x="3851" y="396"/>
                  <a:pt x="3846" y="404"/>
                </a:cubicBezTo>
                <a:cubicBezTo>
                  <a:pt x="3841" y="412"/>
                  <a:pt x="3835" y="419"/>
                  <a:pt x="3827" y="425"/>
                </a:cubicBezTo>
                <a:cubicBezTo>
                  <a:pt x="3818" y="430"/>
                  <a:pt x="3809" y="434"/>
                  <a:pt x="3799" y="436"/>
                </a:cubicBezTo>
                <a:cubicBezTo>
                  <a:pt x="3788" y="439"/>
                  <a:pt x="3777" y="440"/>
                  <a:pt x="3765" y="440"/>
                </a:cubicBezTo>
                <a:cubicBezTo>
                  <a:pt x="3742" y="440"/>
                  <a:pt x="3722" y="436"/>
                  <a:pt x="3706" y="427"/>
                </a:cubicBezTo>
                <a:close/>
                <a:moveTo>
                  <a:pt x="3877" y="427"/>
                </a:moveTo>
                <a:cubicBezTo>
                  <a:pt x="3877" y="389"/>
                  <a:pt x="3877" y="389"/>
                  <a:pt x="3877" y="389"/>
                </a:cubicBezTo>
                <a:cubicBezTo>
                  <a:pt x="3897" y="403"/>
                  <a:pt x="3918" y="410"/>
                  <a:pt x="3941" y="410"/>
                </a:cubicBezTo>
                <a:cubicBezTo>
                  <a:pt x="3973" y="410"/>
                  <a:pt x="3988" y="400"/>
                  <a:pt x="3988" y="379"/>
                </a:cubicBezTo>
                <a:cubicBezTo>
                  <a:pt x="3988" y="373"/>
                  <a:pt x="3987" y="368"/>
                  <a:pt x="3984" y="364"/>
                </a:cubicBezTo>
                <a:cubicBezTo>
                  <a:pt x="3982" y="360"/>
                  <a:pt x="3978" y="356"/>
                  <a:pt x="3973" y="353"/>
                </a:cubicBezTo>
                <a:cubicBezTo>
                  <a:pt x="3969" y="350"/>
                  <a:pt x="3964" y="347"/>
                  <a:pt x="3957" y="344"/>
                </a:cubicBezTo>
                <a:cubicBezTo>
                  <a:pt x="3951" y="342"/>
                  <a:pt x="3945" y="339"/>
                  <a:pt x="3937" y="336"/>
                </a:cubicBezTo>
                <a:cubicBezTo>
                  <a:pt x="3928" y="333"/>
                  <a:pt x="3919" y="329"/>
                  <a:pt x="3911" y="325"/>
                </a:cubicBezTo>
                <a:cubicBezTo>
                  <a:pt x="3904" y="321"/>
                  <a:pt x="3898" y="316"/>
                  <a:pt x="3893" y="311"/>
                </a:cubicBezTo>
                <a:cubicBezTo>
                  <a:pt x="3888" y="306"/>
                  <a:pt x="3884" y="300"/>
                  <a:pt x="3881" y="294"/>
                </a:cubicBezTo>
                <a:cubicBezTo>
                  <a:pt x="3879" y="288"/>
                  <a:pt x="3878" y="280"/>
                  <a:pt x="3878" y="272"/>
                </a:cubicBezTo>
                <a:cubicBezTo>
                  <a:pt x="3878" y="261"/>
                  <a:pt x="3880" y="252"/>
                  <a:pt x="3885" y="244"/>
                </a:cubicBezTo>
                <a:cubicBezTo>
                  <a:pt x="3890" y="236"/>
                  <a:pt x="3896" y="229"/>
                  <a:pt x="3904" y="224"/>
                </a:cubicBezTo>
                <a:cubicBezTo>
                  <a:pt x="3912" y="218"/>
                  <a:pt x="3921" y="214"/>
                  <a:pt x="3931" y="211"/>
                </a:cubicBezTo>
                <a:cubicBezTo>
                  <a:pt x="3941" y="209"/>
                  <a:pt x="3952" y="207"/>
                  <a:pt x="3963" y="207"/>
                </a:cubicBezTo>
                <a:cubicBezTo>
                  <a:pt x="3982" y="207"/>
                  <a:pt x="3999" y="211"/>
                  <a:pt x="4015" y="217"/>
                </a:cubicBezTo>
                <a:cubicBezTo>
                  <a:pt x="4015" y="253"/>
                  <a:pt x="4015" y="253"/>
                  <a:pt x="4015" y="253"/>
                </a:cubicBezTo>
                <a:cubicBezTo>
                  <a:pt x="3998" y="243"/>
                  <a:pt x="3979" y="237"/>
                  <a:pt x="3958" y="237"/>
                </a:cubicBezTo>
                <a:cubicBezTo>
                  <a:pt x="3951" y="237"/>
                  <a:pt x="3945" y="238"/>
                  <a:pt x="3940" y="240"/>
                </a:cubicBezTo>
                <a:cubicBezTo>
                  <a:pt x="3935" y="241"/>
                  <a:pt x="3930" y="243"/>
                  <a:pt x="3926" y="246"/>
                </a:cubicBezTo>
                <a:cubicBezTo>
                  <a:pt x="3922" y="249"/>
                  <a:pt x="3919" y="252"/>
                  <a:pt x="3917" y="256"/>
                </a:cubicBezTo>
                <a:cubicBezTo>
                  <a:pt x="3915" y="260"/>
                  <a:pt x="3914" y="264"/>
                  <a:pt x="3914" y="269"/>
                </a:cubicBezTo>
                <a:cubicBezTo>
                  <a:pt x="3914" y="274"/>
                  <a:pt x="3915" y="279"/>
                  <a:pt x="3917" y="283"/>
                </a:cubicBezTo>
                <a:cubicBezTo>
                  <a:pt x="3919" y="287"/>
                  <a:pt x="3923" y="291"/>
                  <a:pt x="3927" y="294"/>
                </a:cubicBezTo>
                <a:cubicBezTo>
                  <a:pt x="3931" y="297"/>
                  <a:pt x="3936" y="299"/>
                  <a:pt x="3941" y="302"/>
                </a:cubicBezTo>
                <a:cubicBezTo>
                  <a:pt x="3947" y="304"/>
                  <a:pt x="3954" y="307"/>
                  <a:pt x="3961" y="310"/>
                </a:cubicBezTo>
                <a:cubicBezTo>
                  <a:pt x="3971" y="314"/>
                  <a:pt x="3980" y="318"/>
                  <a:pt x="3988" y="322"/>
                </a:cubicBezTo>
                <a:cubicBezTo>
                  <a:pt x="3996" y="326"/>
                  <a:pt x="4002" y="330"/>
                  <a:pt x="4008" y="335"/>
                </a:cubicBezTo>
                <a:cubicBezTo>
                  <a:pt x="4013" y="340"/>
                  <a:pt x="4017" y="346"/>
                  <a:pt x="4020" y="352"/>
                </a:cubicBezTo>
                <a:cubicBezTo>
                  <a:pt x="4023" y="359"/>
                  <a:pt x="4025" y="367"/>
                  <a:pt x="4025" y="376"/>
                </a:cubicBezTo>
                <a:cubicBezTo>
                  <a:pt x="4025" y="387"/>
                  <a:pt x="4022" y="396"/>
                  <a:pt x="4018" y="404"/>
                </a:cubicBezTo>
                <a:cubicBezTo>
                  <a:pt x="4013" y="412"/>
                  <a:pt x="4006" y="419"/>
                  <a:pt x="3998" y="425"/>
                </a:cubicBezTo>
                <a:cubicBezTo>
                  <a:pt x="3990" y="430"/>
                  <a:pt x="3981" y="434"/>
                  <a:pt x="3970" y="436"/>
                </a:cubicBezTo>
                <a:cubicBezTo>
                  <a:pt x="3959" y="439"/>
                  <a:pt x="3948" y="440"/>
                  <a:pt x="3937" y="440"/>
                </a:cubicBezTo>
                <a:cubicBezTo>
                  <a:pt x="3914" y="440"/>
                  <a:pt x="3894" y="436"/>
                  <a:pt x="3877" y="427"/>
                </a:cubicBezTo>
                <a:close/>
              </a:path>
            </a:pathLst>
          </a:custGeom>
          <a:solidFill>
            <a:srgbClr val="00AFF0"/>
          </a:solidFill>
          <a:ln>
            <a:noFill/>
          </a:ln>
        </p:spPr>
        <p:txBody>
          <a:bodyPr vert="horz" wrap="square" lIns="93211" tIns="46606" rIns="93211" bIns="46606" numCol="1" anchor="t" anchorCtr="0" compatLnSpc="1">
            <a:prstTxWarp prst="textNoShape">
              <a:avLst/>
            </a:prstTxWarp>
          </a:bodyPr>
          <a:lstStyle/>
          <a:p>
            <a:pPr marL="0" marR="0" lvl="0" indent="0" algn="l" defTabSz="950831" rtl="0" eaLnBrk="1" fontAlgn="auto" latinLnBrk="0" hangingPunct="1">
              <a:lnSpc>
                <a:spcPct val="100000"/>
              </a:lnSpc>
              <a:spcBef>
                <a:spcPts val="0"/>
              </a:spcBef>
              <a:spcAft>
                <a:spcPts val="0"/>
              </a:spcAft>
              <a:buClrTx/>
              <a:buSzTx/>
              <a:buFontTx/>
              <a:buNone/>
              <a:tabLst/>
              <a:defRPr/>
            </a:pPr>
            <a:endParaRPr kumimoji="0" lang="en-US" sz="1835"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9" name="Title 1"/>
          <p:cNvSpPr txBox="1">
            <a:spLocks/>
          </p:cNvSpPr>
          <p:nvPr userDrawn="1"/>
        </p:nvSpPr>
        <p:spPr>
          <a:xfrm>
            <a:off x="282679" y="182864"/>
            <a:ext cx="4246620" cy="695977"/>
          </a:xfrm>
          <a:prstGeom prst="rect">
            <a:avLst/>
          </a:prstGeom>
          <a:noFill/>
        </p:spPr>
        <p:txBody>
          <a:bodyPr vert="horz" wrap="square" lIns="149198" tIns="93248" rIns="149198" bIns="93248" rtlCol="0" anchor="t" anchorCtr="0">
            <a:noAutofit/>
          </a:bodyPr>
          <a:lstStyle>
            <a:lvl1pPr algn="l" defTabSz="932742" rtl="0" eaLnBrk="1" latinLnBrk="0" hangingPunct="1">
              <a:lnSpc>
                <a:spcPct val="90000"/>
              </a:lnSpc>
              <a:spcBef>
                <a:spcPct val="0"/>
              </a:spcBef>
              <a:buNone/>
              <a:defRPr lang="en-US" sz="5400" b="0" kern="1200" cap="none" spc="-100" baseline="0">
                <a:ln w="3175">
                  <a:noFill/>
                </a:ln>
                <a:gradFill>
                  <a:gsLst>
                    <a:gs pos="100000">
                      <a:schemeClr val="tx2"/>
                    </a:gs>
                    <a:gs pos="0">
                      <a:schemeClr val="tx2"/>
                    </a:gs>
                  </a:gsLst>
                  <a:lin ang="5400000" scaled="0"/>
                </a:gradFill>
                <a:effectLst/>
                <a:latin typeface="+mj-lt"/>
                <a:ea typeface="+mn-ea"/>
                <a:cs typeface="Segoe UI" pitchFamily="34" charset="0"/>
              </a:defRPr>
            </a:lvl1pPr>
          </a:lstStyle>
          <a:p>
            <a:pPr marL="0" marR="0" lvl="0" indent="0" algn="l" defTabSz="951209" rtl="0" eaLnBrk="1" fontAlgn="auto" latinLnBrk="0" hangingPunct="1">
              <a:lnSpc>
                <a:spcPct val="90000"/>
              </a:lnSpc>
              <a:spcBef>
                <a:spcPct val="0"/>
              </a:spcBef>
              <a:spcAft>
                <a:spcPts val="0"/>
              </a:spcAft>
              <a:buClrTx/>
              <a:buSzTx/>
              <a:buFontTx/>
              <a:buNone/>
              <a:tabLst/>
              <a:defRPr/>
            </a:pPr>
            <a:endParaRPr kumimoji="0" lang="en-US" sz="2040" b="0" i="0" u="none" strike="noStrike" kern="1200" cap="none" spc="0" normalizeH="0" baseline="0" noProof="0">
              <a:ln w="3175">
                <a:noFill/>
              </a:ln>
              <a:gradFill>
                <a:gsLst>
                  <a:gs pos="93284">
                    <a:srgbClr val="FFFFFF"/>
                  </a:gs>
                  <a:gs pos="79000">
                    <a:srgbClr val="FFFFFF"/>
                  </a:gs>
                </a:gsLst>
                <a:lin ang="5400000" scaled="0"/>
              </a:gradFill>
              <a:effectLst/>
              <a:uLnTx/>
              <a:uFillTx/>
              <a:latin typeface="Segoe UI Semilight" panose="020B0402040204020203" pitchFamily="34" charset="0"/>
              <a:ea typeface="+mn-ea"/>
              <a:cs typeface="Segoe UI Semilight" panose="020B0402040204020203" pitchFamily="34" charset="0"/>
            </a:endParaRPr>
          </a:p>
        </p:txBody>
      </p:sp>
      <p:sp>
        <p:nvSpPr>
          <p:cNvPr id="10" name="TextBox 9"/>
          <p:cNvSpPr txBox="1"/>
          <p:nvPr userDrawn="1"/>
        </p:nvSpPr>
        <p:spPr>
          <a:xfrm>
            <a:off x="280109" y="4112522"/>
            <a:ext cx="6623048" cy="867930"/>
          </a:xfrm>
          <a:prstGeom prst="rect">
            <a:avLst/>
          </a:prstGeom>
          <a:noFill/>
        </p:spPr>
        <p:txBody>
          <a:bodyPr wrap="square" rtlCol="0">
            <a:spAutoFit/>
          </a:bodyPr>
          <a:lstStyle/>
          <a:p>
            <a:pPr marL="0" marR="0" lvl="0" indent="0" algn="l" defTabSz="932649" rtl="0" eaLnBrk="1" fontAlgn="auto" latinLnBrk="0" hangingPunct="1">
              <a:lnSpc>
                <a:spcPct val="90000"/>
              </a:lnSpc>
              <a:spcBef>
                <a:spcPts val="0"/>
              </a:spcBef>
              <a:spcAft>
                <a:spcPts val="600"/>
              </a:spcAft>
              <a:buClrTx/>
              <a:buSzTx/>
              <a:buFontTx/>
              <a:buNone/>
              <a:tabLst/>
              <a:defRPr/>
            </a:pPr>
            <a:r>
              <a:rPr kumimoji="0" lang="en-US" sz="2800" b="0" i="0" u="none" strike="noStrike" kern="1200" cap="none" spc="0" normalizeH="0" baseline="0" noProof="0">
                <a:ln>
                  <a:noFill/>
                </a:ln>
                <a:solidFill>
                  <a:prstClr val="white"/>
                </a:solidFill>
                <a:effectLst/>
                <a:uLnTx/>
                <a:uFillTx/>
                <a:latin typeface="Segoe UI Semibold" panose="020B0702040204020203" pitchFamily="34" charset="0"/>
                <a:ea typeface="+mn-ea"/>
                <a:cs typeface="Segoe UI Semibold" panose="020B0702040204020203" pitchFamily="34" charset="0"/>
              </a:rPr>
              <a:t>Workshop:</a:t>
            </a:r>
            <a:br>
              <a:rPr kumimoji="0" lang="en-US" sz="2800" b="0" i="0" u="none" strike="noStrike" kern="1200" cap="none" spc="0" normalizeH="0" baseline="0" noProof="0">
                <a:ln>
                  <a:noFill/>
                </a:ln>
                <a:solidFill>
                  <a:prstClr val="white"/>
                </a:solidFill>
                <a:effectLst/>
                <a:uLnTx/>
                <a:uFillTx/>
                <a:latin typeface="Segoe UI Semibold" panose="020B0702040204020203" pitchFamily="34" charset="0"/>
                <a:ea typeface="+mn-ea"/>
                <a:cs typeface="Segoe UI Semibold" panose="020B0702040204020203" pitchFamily="34" charset="0"/>
              </a:rPr>
            </a:br>
            <a:r>
              <a:rPr kumimoji="0" lang="en-US" sz="2800" b="0" i="0" u="none" strike="noStrike" kern="1200" cap="none" spc="0" normalizeH="0" baseline="0" noProof="0">
                <a:ln>
                  <a:noFill/>
                </a:ln>
                <a:solidFill>
                  <a:prstClr val="white"/>
                </a:solidFill>
                <a:effectLst/>
                <a:uLnTx/>
                <a:uFillTx/>
                <a:latin typeface="Segoe UI Semibold" panose="020B0702040204020203" pitchFamily="34" charset="0"/>
                <a:ea typeface="+mn-ea"/>
                <a:cs typeface="Segoe UI Semibold" panose="020B0702040204020203" pitchFamily="34" charset="0"/>
              </a:rPr>
              <a:t>Skype for Business: </a:t>
            </a:r>
            <a:r>
              <a:rPr kumimoji="0" lang="en-US" sz="2800" b="0" i="0" u="none" strike="noStrike" kern="1200" cap="none" spc="0" normalizeH="0" baseline="0" noProof="0">
                <a:ln>
                  <a:noFill/>
                </a:ln>
                <a:solidFill>
                  <a:srgbClr val="FFC000"/>
                </a:solidFill>
                <a:effectLst/>
                <a:uLnTx/>
                <a:uFillTx/>
                <a:latin typeface="Segoe UI Semibold" panose="020B0702040204020203" pitchFamily="34" charset="0"/>
                <a:ea typeface="+mn-ea"/>
                <a:cs typeface="Segoe UI Semibold" panose="020B0702040204020203" pitchFamily="34" charset="0"/>
              </a:rPr>
              <a:t>Enterprise Voice</a:t>
            </a:r>
          </a:p>
        </p:txBody>
      </p:sp>
      <p:sp>
        <p:nvSpPr>
          <p:cNvPr id="3" name="Title 2">
            <a:extLst>
              <a:ext uri="{FF2B5EF4-FFF2-40B4-BE49-F238E27FC236}">
                <a16:creationId xmlns:a16="http://schemas.microsoft.com/office/drawing/2014/main" id="{204C0ED9-A660-4796-888E-61B6572A82F7}"/>
              </a:ext>
            </a:extLst>
          </p:cNvPr>
          <p:cNvSpPr>
            <a:spLocks noGrp="1"/>
          </p:cNvSpPr>
          <p:nvPr>
            <p:ph type="title" hasCustomPrompt="1"/>
          </p:nvPr>
        </p:nvSpPr>
        <p:spPr>
          <a:xfrm>
            <a:off x="280107" y="1668462"/>
            <a:ext cx="5556385" cy="1351952"/>
          </a:xfrm>
        </p:spPr>
        <p:txBody>
          <a:bodyPr>
            <a:noAutofit/>
          </a:bodyPr>
          <a:lstStyle>
            <a:lvl1pPr>
              <a:defRPr sz="2800">
                <a:solidFill>
                  <a:schemeClr val="accent1"/>
                </a:solidFill>
                <a:latin typeface="Segoe UI Semibold" panose="020B0702040204020203" pitchFamily="34" charset="0"/>
                <a:cs typeface="Segoe UI Semibold" panose="020B0702040204020203" pitchFamily="34" charset="0"/>
              </a:defRPr>
            </a:lvl1pPr>
          </a:lstStyle>
          <a:p>
            <a:r>
              <a:rPr lang="en-US"/>
              <a:t>Section Title Here</a:t>
            </a:r>
          </a:p>
        </p:txBody>
      </p:sp>
    </p:spTree>
    <p:extLst>
      <p:ext uri="{BB962C8B-B14F-4D97-AF65-F5344CB8AC3E}">
        <p14:creationId xmlns:p14="http://schemas.microsoft.com/office/powerpoint/2010/main" val="2918892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Agenda Slide">
    <p:spTree>
      <p:nvGrpSpPr>
        <p:cNvPr id="1" name=""/>
        <p:cNvGrpSpPr/>
        <p:nvPr/>
      </p:nvGrpSpPr>
      <p:grpSpPr>
        <a:xfrm>
          <a:off x="0" y="0"/>
          <a:ext cx="0" cy="0"/>
          <a:chOff x="0" y="0"/>
          <a:chExt cx="0" cy="0"/>
        </a:xfrm>
      </p:grpSpPr>
      <p:sp>
        <p:nvSpPr>
          <p:cNvPr id="6" name="Title 1"/>
          <p:cNvSpPr txBox="1">
            <a:spLocks/>
          </p:cNvSpPr>
          <p:nvPr userDrawn="1"/>
        </p:nvSpPr>
        <p:spPr>
          <a:xfrm>
            <a:off x="170979" y="142514"/>
            <a:ext cx="11984124" cy="863145"/>
          </a:xfrm>
          <a:prstGeom prst="rect">
            <a:avLst/>
          </a:prstGeom>
        </p:spPr>
        <p:txBody>
          <a:bodyPr vert="horz" lIns="93248" tIns="46624" rIns="93248" bIns="46624" rtlCol="0" anchor="ctr">
            <a:normAutofit/>
          </a:bodyPr>
          <a:lstStyle>
            <a:lvl1pPr algn="l" defTabSz="914400" rtl="0" eaLnBrk="1" latinLnBrk="0" hangingPunct="1">
              <a:lnSpc>
                <a:spcPct val="90000"/>
              </a:lnSpc>
              <a:spcBef>
                <a:spcPct val="0"/>
              </a:spcBef>
              <a:buNone/>
              <a:defRPr sz="4800" kern="1200">
                <a:solidFill>
                  <a:schemeClr val="bg1"/>
                </a:solidFill>
                <a:latin typeface="Segoe UI Light" panose="020B0502040204020203" pitchFamily="34" charset="0"/>
                <a:ea typeface="+mj-ea"/>
                <a:cs typeface="Segoe UI Light" panose="020B0502040204020203" pitchFamily="34" charset="0"/>
              </a:defRPr>
            </a:lvl1pPr>
          </a:lstStyle>
          <a:p>
            <a:pPr marL="0" marR="0" lvl="0" indent="0" algn="l" defTabSz="932504" rtl="0" eaLnBrk="1" fontAlgn="auto" latinLnBrk="0" hangingPunct="1">
              <a:lnSpc>
                <a:spcPct val="90000"/>
              </a:lnSpc>
              <a:spcBef>
                <a:spcPct val="0"/>
              </a:spcBef>
              <a:spcAft>
                <a:spcPts val="0"/>
              </a:spcAft>
              <a:buClrTx/>
              <a:buSzTx/>
              <a:buFontTx/>
              <a:buNone/>
              <a:tabLst/>
              <a:defRPr/>
            </a:pPr>
            <a:r>
              <a:rPr kumimoji="0" lang="en-US" sz="4896" b="0" i="0" u="none" strike="noStrike" kern="1200" cap="none" spc="0" normalizeH="0" baseline="0" noProof="0">
                <a:ln>
                  <a:noFill/>
                </a:ln>
                <a:solidFill>
                  <a:prstClr val="white"/>
                </a:solidFill>
                <a:effectLst/>
                <a:uLnTx/>
                <a:uFillTx/>
                <a:latin typeface="Segoe UI Light" panose="020B0502040204020203" pitchFamily="34" charset="0"/>
                <a:ea typeface="+mj-ea"/>
                <a:cs typeface="Segoe UI Light" panose="020B0502040204020203" pitchFamily="34" charset="0"/>
              </a:rPr>
              <a:t>Click to edit Master title style</a:t>
            </a:r>
            <a:endParaRPr kumimoji="0" lang="de-AT" sz="4896" b="0" i="0" u="none" strike="noStrike" kern="1200" cap="none" spc="0" normalizeH="0" baseline="0" noProof="0">
              <a:ln>
                <a:noFill/>
              </a:ln>
              <a:solidFill>
                <a:prstClr val="white"/>
              </a:solidFill>
              <a:effectLst/>
              <a:uLnTx/>
              <a:uFillTx/>
              <a:latin typeface="Segoe UI Light" panose="020B0502040204020203" pitchFamily="34" charset="0"/>
              <a:ea typeface="+mj-ea"/>
              <a:cs typeface="Segoe UI Light" panose="020B0502040204020203" pitchFamily="34" charset="0"/>
            </a:endParaRPr>
          </a:p>
        </p:txBody>
      </p:sp>
      <p:sp>
        <p:nvSpPr>
          <p:cNvPr id="4" name="Rectangle 3"/>
          <p:cNvSpPr/>
          <p:nvPr userDrawn="1"/>
        </p:nvSpPr>
        <p:spPr>
          <a:xfrm>
            <a:off x="0" y="2"/>
            <a:ext cx="6149441" cy="6994525"/>
          </a:xfrm>
          <a:prstGeom prst="rect">
            <a:avLst/>
          </a:prstGeom>
          <a:solidFill>
            <a:srgbClr val="3335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504" rtl="0" eaLnBrk="1" fontAlgn="auto" latinLnBrk="0" hangingPunct="1">
              <a:lnSpc>
                <a:spcPct val="100000"/>
              </a:lnSpc>
              <a:spcBef>
                <a:spcPts val="0"/>
              </a:spcBef>
              <a:spcAft>
                <a:spcPts val="0"/>
              </a:spcAft>
              <a:buClrTx/>
              <a:buSzTx/>
              <a:buFontTx/>
              <a:buNone/>
              <a:tabLst/>
              <a:defRPr/>
            </a:pPr>
            <a:endParaRPr kumimoji="0" lang="de-AT" sz="1836"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itle 1"/>
          <p:cNvSpPr>
            <a:spLocks noGrp="1"/>
          </p:cNvSpPr>
          <p:nvPr>
            <p:ph type="title"/>
          </p:nvPr>
        </p:nvSpPr>
        <p:spPr>
          <a:xfrm>
            <a:off x="170980" y="297948"/>
            <a:ext cx="5716162" cy="863145"/>
          </a:xfrm>
        </p:spPr>
        <p:txBody>
          <a:bodyPr>
            <a:noAutofit/>
          </a:bodyPr>
          <a:lstStyle>
            <a:lvl1pPr>
              <a:defRPr sz="3200">
                <a:solidFill>
                  <a:schemeClr val="accent1"/>
                </a:solidFill>
                <a:latin typeface="Segoe UI Semibold" panose="020B0702040204020203" pitchFamily="34" charset="0"/>
                <a:cs typeface="Segoe UI Semibold" panose="020B0702040204020203" pitchFamily="34" charset="0"/>
              </a:defRPr>
            </a:lvl1pPr>
          </a:lstStyle>
          <a:p>
            <a:r>
              <a:rPr lang="en-US"/>
              <a:t>Click to edit Master title style</a:t>
            </a:r>
            <a:endParaRPr lang="de-AT"/>
          </a:p>
        </p:txBody>
      </p:sp>
    </p:spTree>
    <p:extLst>
      <p:ext uri="{BB962C8B-B14F-4D97-AF65-F5344CB8AC3E}">
        <p14:creationId xmlns:p14="http://schemas.microsoft.com/office/powerpoint/2010/main" val="136132903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0-#ppt_w/2"/>
                                          </p:val>
                                        </p:tav>
                                        <p:tav tm="100000">
                                          <p:val>
                                            <p:strVal val="#ppt_x"/>
                                          </p:val>
                                        </p:tav>
                                      </p:tavLst>
                                    </p:anim>
                                    <p:anim calcmode="lin" valueType="num">
                                      <p:cBhvr additive="base">
                                        <p:cTn id="8" dur="75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750" fill="hold"/>
                                        <p:tgtEl>
                                          <p:spTgt spid="7"/>
                                        </p:tgtEl>
                                        <p:attrNameLst>
                                          <p:attrName>ppt_x</p:attrName>
                                        </p:attrNameLst>
                                      </p:cBhvr>
                                      <p:tavLst>
                                        <p:tav tm="0">
                                          <p:val>
                                            <p:strVal val="0-#ppt_w/2"/>
                                          </p:val>
                                        </p:tav>
                                        <p:tav tm="100000">
                                          <p:val>
                                            <p:strVal val="#ppt_x"/>
                                          </p:val>
                                        </p:tav>
                                      </p:tavLst>
                                    </p:anim>
                                    <p:anim calcmode="lin" valueType="num">
                                      <p:cBhvr additive="base">
                                        <p:cTn id="12" dur="7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Divider">
    <p:bg>
      <p:bgPr>
        <a:solidFill>
          <a:srgbClr val="33353A"/>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2727" y="2167981"/>
            <a:ext cx="9638657" cy="2482387"/>
          </a:xfrm>
        </p:spPr>
        <p:txBody>
          <a:bodyPr anchor="t">
            <a:normAutofit/>
          </a:bodyPr>
          <a:lstStyle>
            <a:lvl1pPr algn="ctr">
              <a:defRPr sz="4896">
                <a:solidFill>
                  <a:schemeClr val="accent1"/>
                </a:solidFill>
                <a:latin typeface="Segoe UI Semibold" panose="020B0702040204020203" pitchFamily="34" charset="0"/>
                <a:cs typeface="Segoe UI Semibold" panose="020B0702040204020203" pitchFamily="34" charset="0"/>
              </a:defRPr>
            </a:lvl1pPr>
          </a:lstStyle>
          <a:p>
            <a:r>
              <a:rPr lang="en-US"/>
              <a:t>Click to edit Master title style</a:t>
            </a:r>
            <a:endParaRPr lang="de-AT"/>
          </a:p>
        </p:txBody>
      </p:sp>
    </p:spTree>
    <p:extLst>
      <p:ext uri="{BB962C8B-B14F-4D97-AF65-F5344CB8AC3E}">
        <p14:creationId xmlns:p14="http://schemas.microsoft.com/office/powerpoint/2010/main" val="3425301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Quiz slide">
    <p:bg>
      <p:bgPr>
        <a:solidFill>
          <a:srgbClr val="33353A"/>
        </a:solidFill>
        <a:effectLst/>
      </p:bgPr>
    </p:bg>
    <p:spTree>
      <p:nvGrpSpPr>
        <p:cNvPr id="1" name=""/>
        <p:cNvGrpSpPr/>
        <p:nvPr/>
      </p:nvGrpSpPr>
      <p:grpSpPr>
        <a:xfrm>
          <a:off x="0" y="0"/>
          <a:ext cx="0" cy="0"/>
          <a:chOff x="0" y="0"/>
          <a:chExt cx="0" cy="0"/>
        </a:xfrm>
      </p:grpSpPr>
      <p:sp>
        <p:nvSpPr>
          <p:cNvPr id="4" name="Freeform 26"/>
          <p:cNvSpPr>
            <a:spLocks noChangeAspect="1" noEditPoints="1"/>
          </p:cNvSpPr>
          <p:nvPr userDrawn="1"/>
        </p:nvSpPr>
        <p:spPr bwMode="auto">
          <a:xfrm>
            <a:off x="449099" y="6254667"/>
            <a:ext cx="2928416" cy="408052"/>
          </a:xfrm>
          <a:custGeom>
            <a:avLst/>
            <a:gdLst>
              <a:gd name="T0" fmla="*/ 20 w 4025"/>
              <a:gd name="T1" fmla="*/ 233 h 558"/>
              <a:gd name="T2" fmla="*/ 401 w 4025"/>
              <a:gd name="T3" fmla="*/ 518 h 558"/>
              <a:gd name="T4" fmla="*/ 62 w 4025"/>
              <a:gd name="T5" fmla="*/ 226 h 558"/>
              <a:gd name="T6" fmla="*/ 278 w 4025"/>
              <a:gd name="T7" fmla="*/ 56 h 558"/>
              <a:gd name="T8" fmla="*/ 326 w 4025"/>
              <a:gd name="T9" fmla="*/ 254 h 558"/>
              <a:gd name="T10" fmla="*/ 151 w 4025"/>
              <a:gd name="T11" fmla="*/ 211 h 558"/>
              <a:gd name="T12" fmla="*/ 279 w 4025"/>
              <a:gd name="T13" fmla="*/ 440 h 558"/>
              <a:gd name="T14" fmla="*/ 808 w 4025"/>
              <a:gd name="T15" fmla="*/ 406 h 558"/>
              <a:gd name="T16" fmla="*/ 824 w 4025"/>
              <a:gd name="T17" fmla="*/ 290 h 558"/>
              <a:gd name="T18" fmla="*/ 815 w 4025"/>
              <a:gd name="T19" fmla="*/ 123 h 558"/>
              <a:gd name="T20" fmla="*/ 791 w 4025"/>
              <a:gd name="T21" fmla="*/ 176 h 558"/>
              <a:gd name="T22" fmla="*/ 910 w 4025"/>
              <a:gd name="T23" fmla="*/ 301 h 558"/>
              <a:gd name="T24" fmla="*/ 806 w 4025"/>
              <a:gd name="T25" fmla="*/ 439 h 558"/>
              <a:gd name="T26" fmla="*/ 998 w 4025"/>
              <a:gd name="T27" fmla="*/ 328 h 558"/>
              <a:gd name="T28" fmla="*/ 1092 w 4025"/>
              <a:gd name="T29" fmla="*/ 213 h 558"/>
              <a:gd name="T30" fmla="*/ 1163 w 4025"/>
              <a:gd name="T31" fmla="*/ 537 h 558"/>
              <a:gd name="T32" fmla="*/ 1255 w 4025"/>
              <a:gd name="T33" fmla="*/ 384 h 558"/>
              <a:gd name="T34" fmla="*/ 1419 w 4025"/>
              <a:gd name="T35" fmla="*/ 403 h 558"/>
              <a:gd name="T36" fmla="*/ 1497 w 4025"/>
              <a:gd name="T37" fmla="*/ 207 h 558"/>
              <a:gd name="T38" fmla="*/ 1419 w 4025"/>
              <a:gd name="T39" fmla="*/ 344 h 558"/>
              <a:gd name="T40" fmla="*/ 1438 w 4025"/>
              <a:gd name="T41" fmla="*/ 259 h 558"/>
              <a:gd name="T42" fmla="*/ 1789 w 4025"/>
              <a:gd name="T43" fmla="*/ 419 h 558"/>
              <a:gd name="T44" fmla="*/ 1804 w 4025"/>
              <a:gd name="T45" fmla="*/ 314 h 558"/>
              <a:gd name="T46" fmla="*/ 1768 w 4025"/>
              <a:gd name="T47" fmla="*/ 303 h 558"/>
              <a:gd name="T48" fmla="*/ 2008 w 4025"/>
              <a:gd name="T49" fmla="*/ 243 h 558"/>
              <a:gd name="T50" fmla="*/ 1973 w 4025"/>
              <a:gd name="T51" fmla="*/ 176 h 558"/>
              <a:gd name="T52" fmla="*/ 2067 w 4025"/>
              <a:gd name="T53" fmla="*/ 326 h 558"/>
              <a:gd name="T54" fmla="*/ 2178 w 4025"/>
              <a:gd name="T55" fmla="*/ 237 h 558"/>
              <a:gd name="T56" fmla="*/ 2231 w 4025"/>
              <a:gd name="T57" fmla="*/ 260 h 558"/>
              <a:gd name="T58" fmla="*/ 2317 w 4025"/>
              <a:gd name="T59" fmla="*/ 435 h 558"/>
              <a:gd name="T60" fmla="*/ 2433 w 4025"/>
              <a:gd name="T61" fmla="*/ 212 h 558"/>
              <a:gd name="T62" fmla="*/ 2725 w 4025"/>
              <a:gd name="T63" fmla="*/ 241 h 558"/>
              <a:gd name="T64" fmla="*/ 2562 w 4025"/>
              <a:gd name="T65" fmla="*/ 435 h 558"/>
              <a:gd name="T66" fmla="*/ 2599 w 4025"/>
              <a:gd name="T67" fmla="*/ 156 h 558"/>
              <a:gd name="T68" fmla="*/ 2599 w 4025"/>
              <a:gd name="T69" fmla="*/ 290 h 558"/>
              <a:gd name="T70" fmla="*/ 2787 w 4025"/>
              <a:gd name="T71" fmla="*/ 213 h 558"/>
              <a:gd name="T72" fmla="*/ 2972 w 4025"/>
              <a:gd name="T73" fmla="*/ 213 h 558"/>
              <a:gd name="T74" fmla="*/ 3105 w 4025"/>
              <a:gd name="T75" fmla="*/ 353 h 558"/>
              <a:gd name="T76" fmla="*/ 3017 w 4025"/>
              <a:gd name="T77" fmla="*/ 244 h 558"/>
              <a:gd name="T78" fmla="*/ 3072 w 4025"/>
              <a:gd name="T79" fmla="*/ 240 h 558"/>
              <a:gd name="T80" fmla="*/ 3093 w 4025"/>
              <a:gd name="T81" fmla="*/ 310 h 558"/>
              <a:gd name="T82" fmla="*/ 3102 w 4025"/>
              <a:gd name="T83" fmla="*/ 436 h 558"/>
              <a:gd name="T84" fmla="*/ 3212 w 4025"/>
              <a:gd name="T85" fmla="*/ 110 h 558"/>
              <a:gd name="T86" fmla="*/ 3194 w 4025"/>
              <a:gd name="T87" fmla="*/ 213 h 558"/>
              <a:gd name="T88" fmla="*/ 3329 w 4025"/>
              <a:gd name="T89" fmla="*/ 257 h 558"/>
              <a:gd name="T90" fmla="*/ 3312 w 4025"/>
              <a:gd name="T91" fmla="*/ 250 h 558"/>
              <a:gd name="T92" fmla="*/ 3544 w 4025"/>
              <a:gd name="T93" fmla="*/ 390 h 558"/>
              <a:gd name="T94" fmla="*/ 3516 w 4025"/>
              <a:gd name="T95" fmla="*/ 240 h 558"/>
              <a:gd name="T96" fmla="*/ 3589 w 4025"/>
              <a:gd name="T97" fmla="*/ 237 h 558"/>
              <a:gd name="T98" fmla="*/ 3817 w 4025"/>
              <a:gd name="T99" fmla="*/ 379 h 558"/>
              <a:gd name="T100" fmla="*/ 3710 w 4025"/>
              <a:gd name="T101" fmla="*/ 294 h 558"/>
              <a:gd name="T102" fmla="*/ 3843 w 4025"/>
              <a:gd name="T103" fmla="*/ 253 h 558"/>
              <a:gd name="T104" fmla="*/ 3755 w 4025"/>
              <a:gd name="T105" fmla="*/ 294 h 558"/>
              <a:gd name="T106" fmla="*/ 3846 w 4025"/>
              <a:gd name="T107" fmla="*/ 404 h 558"/>
              <a:gd name="T108" fmla="*/ 3941 w 4025"/>
              <a:gd name="T109" fmla="*/ 410 h 558"/>
              <a:gd name="T110" fmla="*/ 3893 w 4025"/>
              <a:gd name="T111" fmla="*/ 311 h 558"/>
              <a:gd name="T112" fmla="*/ 4015 w 4025"/>
              <a:gd name="T113" fmla="*/ 217 h 558"/>
              <a:gd name="T114" fmla="*/ 3917 w 4025"/>
              <a:gd name="T115" fmla="*/ 283 h 558"/>
              <a:gd name="T116" fmla="*/ 4025 w 4025"/>
              <a:gd name="T117" fmla="*/ 376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5" h="558">
                <a:moveTo>
                  <a:pt x="537" y="324"/>
                </a:moveTo>
                <a:cubicBezTo>
                  <a:pt x="539" y="310"/>
                  <a:pt x="541" y="295"/>
                  <a:pt x="541" y="279"/>
                </a:cubicBezTo>
                <a:cubicBezTo>
                  <a:pt x="541" y="134"/>
                  <a:pt x="423" y="17"/>
                  <a:pt x="278" y="17"/>
                </a:cubicBezTo>
                <a:cubicBezTo>
                  <a:pt x="263" y="17"/>
                  <a:pt x="248" y="18"/>
                  <a:pt x="233" y="21"/>
                </a:cubicBezTo>
                <a:cubicBezTo>
                  <a:pt x="210" y="8"/>
                  <a:pt x="184" y="0"/>
                  <a:pt x="156" y="0"/>
                </a:cubicBezTo>
                <a:cubicBezTo>
                  <a:pt x="69" y="0"/>
                  <a:pt x="0" y="70"/>
                  <a:pt x="0" y="156"/>
                </a:cubicBezTo>
                <a:cubicBezTo>
                  <a:pt x="0" y="184"/>
                  <a:pt x="7" y="211"/>
                  <a:pt x="20" y="233"/>
                </a:cubicBezTo>
                <a:cubicBezTo>
                  <a:pt x="18" y="248"/>
                  <a:pt x="16" y="263"/>
                  <a:pt x="16" y="279"/>
                </a:cubicBezTo>
                <a:cubicBezTo>
                  <a:pt x="16" y="424"/>
                  <a:pt x="134" y="541"/>
                  <a:pt x="278" y="541"/>
                </a:cubicBezTo>
                <a:cubicBezTo>
                  <a:pt x="294" y="541"/>
                  <a:pt x="309" y="540"/>
                  <a:pt x="324" y="537"/>
                </a:cubicBezTo>
                <a:cubicBezTo>
                  <a:pt x="347" y="550"/>
                  <a:pt x="373" y="558"/>
                  <a:pt x="401" y="558"/>
                </a:cubicBezTo>
                <a:cubicBezTo>
                  <a:pt x="487" y="558"/>
                  <a:pt x="557" y="488"/>
                  <a:pt x="557" y="402"/>
                </a:cubicBezTo>
                <a:cubicBezTo>
                  <a:pt x="557" y="374"/>
                  <a:pt x="550" y="347"/>
                  <a:pt x="537" y="324"/>
                </a:cubicBezTo>
                <a:close/>
                <a:moveTo>
                  <a:pt x="401" y="518"/>
                </a:moveTo>
                <a:cubicBezTo>
                  <a:pt x="381" y="518"/>
                  <a:pt x="361" y="513"/>
                  <a:pt x="344" y="503"/>
                </a:cubicBezTo>
                <a:cubicBezTo>
                  <a:pt x="331" y="496"/>
                  <a:pt x="331" y="496"/>
                  <a:pt x="331" y="496"/>
                </a:cubicBezTo>
                <a:cubicBezTo>
                  <a:pt x="317" y="498"/>
                  <a:pt x="317" y="498"/>
                  <a:pt x="317" y="498"/>
                </a:cubicBezTo>
                <a:cubicBezTo>
                  <a:pt x="305" y="500"/>
                  <a:pt x="292" y="501"/>
                  <a:pt x="278" y="501"/>
                </a:cubicBezTo>
                <a:cubicBezTo>
                  <a:pt x="156" y="501"/>
                  <a:pt x="56" y="402"/>
                  <a:pt x="56" y="279"/>
                </a:cubicBezTo>
                <a:cubicBezTo>
                  <a:pt x="56" y="266"/>
                  <a:pt x="57" y="253"/>
                  <a:pt x="59" y="240"/>
                </a:cubicBezTo>
                <a:cubicBezTo>
                  <a:pt x="62" y="226"/>
                  <a:pt x="62" y="226"/>
                  <a:pt x="62" y="226"/>
                </a:cubicBezTo>
                <a:cubicBezTo>
                  <a:pt x="55" y="214"/>
                  <a:pt x="55" y="214"/>
                  <a:pt x="55" y="214"/>
                </a:cubicBezTo>
                <a:cubicBezTo>
                  <a:pt x="45" y="196"/>
                  <a:pt x="39" y="176"/>
                  <a:pt x="39" y="156"/>
                </a:cubicBezTo>
                <a:cubicBezTo>
                  <a:pt x="39" y="92"/>
                  <a:pt x="91" y="40"/>
                  <a:pt x="156" y="40"/>
                </a:cubicBezTo>
                <a:cubicBezTo>
                  <a:pt x="176" y="40"/>
                  <a:pt x="196" y="45"/>
                  <a:pt x="213" y="55"/>
                </a:cubicBezTo>
                <a:cubicBezTo>
                  <a:pt x="226" y="62"/>
                  <a:pt x="226" y="62"/>
                  <a:pt x="226" y="62"/>
                </a:cubicBezTo>
                <a:cubicBezTo>
                  <a:pt x="240" y="60"/>
                  <a:pt x="240" y="60"/>
                  <a:pt x="240" y="60"/>
                </a:cubicBezTo>
                <a:cubicBezTo>
                  <a:pt x="252" y="58"/>
                  <a:pt x="265" y="56"/>
                  <a:pt x="278" y="56"/>
                </a:cubicBezTo>
                <a:cubicBezTo>
                  <a:pt x="401" y="56"/>
                  <a:pt x="501" y="156"/>
                  <a:pt x="501" y="279"/>
                </a:cubicBezTo>
                <a:cubicBezTo>
                  <a:pt x="501" y="292"/>
                  <a:pt x="500" y="305"/>
                  <a:pt x="498" y="318"/>
                </a:cubicBezTo>
                <a:cubicBezTo>
                  <a:pt x="495" y="332"/>
                  <a:pt x="495" y="332"/>
                  <a:pt x="495" y="332"/>
                </a:cubicBezTo>
                <a:cubicBezTo>
                  <a:pt x="502" y="344"/>
                  <a:pt x="502" y="344"/>
                  <a:pt x="502" y="344"/>
                </a:cubicBezTo>
                <a:cubicBezTo>
                  <a:pt x="512" y="362"/>
                  <a:pt x="517" y="382"/>
                  <a:pt x="517" y="402"/>
                </a:cubicBezTo>
                <a:cubicBezTo>
                  <a:pt x="517" y="466"/>
                  <a:pt x="465" y="518"/>
                  <a:pt x="401" y="518"/>
                </a:cubicBezTo>
                <a:close/>
                <a:moveTo>
                  <a:pt x="326" y="254"/>
                </a:moveTo>
                <a:cubicBezTo>
                  <a:pt x="267" y="241"/>
                  <a:pt x="267" y="241"/>
                  <a:pt x="267" y="241"/>
                </a:cubicBezTo>
                <a:cubicBezTo>
                  <a:pt x="245" y="235"/>
                  <a:pt x="219" y="228"/>
                  <a:pt x="219" y="207"/>
                </a:cubicBezTo>
                <a:cubicBezTo>
                  <a:pt x="219" y="186"/>
                  <a:pt x="237" y="170"/>
                  <a:pt x="269" y="170"/>
                </a:cubicBezTo>
                <a:cubicBezTo>
                  <a:pt x="335" y="170"/>
                  <a:pt x="330" y="216"/>
                  <a:pt x="362" y="216"/>
                </a:cubicBezTo>
                <a:cubicBezTo>
                  <a:pt x="380" y="216"/>
                  <a:pt x="394" y="207"/>
                  <a:pt x="394" y="189"/>
                </a:cubicBezTo>
                <a:cubicBezTo>
                  <a:pt x="394" y="148"/>
                  <a:pt x="329" y="118"/>
                  <a:pt x="274" y="118"/>
                </a:cubicBezTo>
                <a:cubicBezTo>
                  <a:pt x="214" y="118"/>
                  <a:pt x="151" y="143"/>
                  <a:pt x="151" y="211"/>
                </a:cubicBezTo>
                <a:cubicBezTo>
                  <a:pt x="151" y="244"/>
                  <a:pt x="163" y="279"/>
                  <a:pt x="227" y="295"/>
                </a:cubicBezTo>
                <a:cubicBezTo>
                  <a:pt x="306" y="315"/>
                  <a:pt x="306" y="315"/>
                  <a:pt x="306" y="315"/>
                </a:cubicBezTo>
                <a:cubicBezTo>
                  <a:pt x="330" y="321"/>
                  <a:pt x="337" y="335"/>
                  <a:pt x="337" y="347"/>
                </a:cubicBezTo>
                <a:cubicBezTo>
                  <a:pt x="337" y="368"/>
                  <a:pt x="316" y="390"/>
                  <a:pt x="279" y="390"/>
                </a:cubicBezTo>
                <a:cubicBezTo>
                  <a:pt x="208" y="390"/>
                  <a:pt x="218" y="333"/>
                  <a:pt x="180" y="333"/>
                </a:cubicBezTo>
                <a:cubicBezTo>
                  <a:pt x="163" y="333"/>
                  <a:pt x="149" y="344"/>
                  <a:pt x="149" y="361"/>
                </a:cubicBezTo>
                <a:cubicBezTo>
                  <a:pt x="149" y="395"/>
                  <a:pt x="190" y="440"/>
                  <a:pt x="279" y="440"/>
                </a:cubicBezTo>
                <a:cubicBezTo>
                  <a:pt x="365" y="440"/>
                  <a:pt x="408" y="397"/>
                  <a:pt x="408" y="342"/>
                </a:cubicBezTo>
                <a:cubicBezTo>
                  <a:pt x="408" y="306"/>
                  <a:pt x="390" y="268"/>
                  <a:pt x="326" y="254"/>
                </a:cubicBezTo>
                <a:close/>
                <a:moveTo>
                  <a:pt x="746" y="423"/>
                </a:moveTo>
                <a:cubicBezTo>
                  <a:pt x="746" y="380"/>
                  <a:pt x="746" y="380"/>
                  <a:pt x="746" y="380"/>
                </a:cubicBezTo>
                <a:cubicBezTo>
                  <a:pt x="751" y="384"/>
                  <a:pt x="757" y="388"/>
                  <a:pt x="764" y="391"/>
                </a:cubicBezTo>
                <a:cubicBezTo>
                  <a:pt x="771" y="395"/>
                  <a:pt x="778" y="398"/>
                  <a:pt x="786" y="400"/>
                </a:cubicBezTo>
                <a:cubicBezTo>
                  <a:pt x="793" y="402"/>
                  <a:pt x="801" y="404"/>
                  <a:pt x="808" y="406"/>
                </a:cubicBezTo>
                <a:cubicBezTo>
                  <a:pt x="816" y="407"/>
                  <a:pt x="823" y="408"/>
                  <a:pt x="830" y="408"/>
                </a:cubicBezTo>
                <a:cubicBezTo>
                  <a:pt x="852" y="408"/>
                  <a:pt x="869" y="403"/>
                  <a:pt x="880" y="395"/>
                </a:cubicBezTo>
                <a:cubicBezTo>
                  <a:pt x="891" y="387"/>
                  <a:pt x="897" y="375"/>
                  <a:pt x="897" y="359"/>
                </a:cubicBezTo>
                <a:cubicBezTo>
                  <a:pt x="897" y="351"/>
                  <a:pt x="895" y="343"/>
                  <a:pt x="891" y="337"/>
                </a:cubicBezTo>
                <a:cubicBezTo>
                  <a:pt x="887" y="331"/>
                  <a:pt x="882" y="325"/>
                  <a:pt x="876" y="320"/>
                </a:cubicBezTo>
                <a:cubicBezTo>
                  <a:pt x="869" y="315"/>
                  <a:pt x="862" y="310"/>
                  <a:pt x="853" y="305"/>
                </a:cubicBezTo>
                <a:cubicBezTo>
                  <a:pt x="844" y="301"/>
                  <a:pt x="834" y="296"/>
                  <a:pt x="824" y="290"/>
                </a:cubicBezTo>
                <a:cubicBezTo>
                  <a:pt x="813" y="285"/>
                  <a:pt x="803" y="279"/>
                  <a:pt x="793" y="274"/>
                </a:cubicBezTo>
                <a:cubicBezTo>
                  <a:pt x="784" y="268"/>
                  <a:pt x="776" y="262"/>
                  <a:pt x="769" y="255"/>
                </a:cubicBezTo>
                <a:cubicBezTo>
                  <a:pt x="762" y="248"/>
                  <a:pt x="756" y="240"/>
                  <a:pt x="752" y="232"/>
                </a:cubicBezTo>
                <a:cubicBezTo>
                  <a:pt x="748" y="223"/>
                  <a:pt x="746" y="213"/>
                  <a:pt x="746" y="201"/>
                </a:cubicBezTo>
                <a:cubicBezTo>
                  <a:pt x="746" y="187"/>
                  <a:pt x="750" y="175"/>
                  <a:pt x="756" y="164"/>
                </a:cubicBezTo>
                <a:cubicBezTo>
                  <a:pt x="762" y="154"/>
                  <a:pt x="770" y="145"/>
                  <a:pt x="780" y="138"/>
                </a:cubicBezTo>
                <a:cubicBezTo>
                  <a:pt x="791" y="132"/>
                  <a:pt x="802" y="127"/>
                  <a:pt x="815" y="123"/>
                </a:cubicBezTo>
                <a:cubicBezTo>
                  <a:pt x="828" y="120"/>
                  <a:pt x="841" y="118"/>
                  <a:pt x="855" y="118"/>
                </a:cubicBezTo>
                <a:cubicBezTo>
                  <a:pt x="885" y="118"/>
                  <a:pt x="908" y="122"/>
                  <a:pt x="922" y="129"/>
                </a:cubicBezTo>
                <a:cubicBezTo>
                  <a:pt x="922" y="170"/>
                  <a:pt x="922" y="170"/>
                  <a:pt x="922" y="170"/>
                </a:cubicBezTo>
                <a:cubicBezTo>
                  <a:pt x="904" y="158"/>
                  <a:pt x="880" y="151"/>
                  <a:pt x="851" y="151"/>
                </a:cubicBezTo>
                <a:cubicBezTo>
                  <a:pt x="843" y="151"/>
                  <a:pt x="835" y="152"/>
                  <a:pt x="827" y="154"/>
                </a:cubicBezTo>
                <a:cubicBezTo>
                  <a:pt x="819" y="155"/>
                  <a:pt x="812" y="158"/>
                  <a:pt x="806" y="162"/>
                </a:cubicBezTo>
                <a:cubicBezTo>
                  <a:pt x="800" y="166"/>
                  <a:pt x="795" y="171"/>
                  <a:pt x="791" y="176"/>
                </a:cubicBezTo>
                <a:cubicBezTo>
                  <a:pt x="787" y="182"/>
                  <a:pt x="785" y="190"/>
                  <a:pt x="785" y="198"/>
                </a:cubicBezTo>
                <a:cubicBezTo>
                  <a:pt x="785" y="206"/>
                  <a:pt x="786" y="213"/>
                  <a:pt x="789" y="219"/>
                </a:cubicBezTo>
                <a:cubicBezTo>
                  <a:pt x="792" y="225"/>
                  <a:pt x="797" y="230"/>
                  <a:pt x="802" y="235"/>
                </a:cubicBezTo>
                <a:cubicBezTo>
                  <a:pt x="808" y="240"/>
                  <a:pt x="815" y="244"/>
                  <a:pt x="824" y="249"/>
                </a:cubicBezTo>
                <a:cubicBezTo>
                  <a:pt x="832" y="253"/>
                  <a:pt x="841" y="258"/>
                  <a:pt x="852" y="263"/>
                </a:cubicBezTo>
                <a:cubicBezTo>
                  <a:pt x="864" y="269"/>
                  <a:pt x="874" y="275"/>
                  <a:pt x="884" y="281"/>
                </a:cubicBezTo>
                <a:cubicBezTo>
                  <a:pt x="894" y="287"/>
                  <a:pt x="903" y="294"/>
                  <a:pt x="910" y="301"/>
                </a:cubicBezTo>
                <a:cubicBezTo>
                  <a:pt x="918" y="308"/>
                  <a:pt x="924" y="317"/>
                  <a:pt x="928" y="326"/>
                </a:cubicBezTo>
                <a:cubicBezTo>
                  <a:pt x="933" y="335"/>
                  <a:pt x="935" y="345"/>
                  <a:pt x="935" y="356"/>
                </a:cubicBezTo>
                <a:cubicBezTo>
                  <a:pt x="935" y="372"/>
                  <a:pt x="932" y="385"/>
                  <a:pt x="926" y="396"/>
                </a:cubicBezTo>
                <a:cubicBezTo>
                  <a:pt x="920" y="406"/>
                  <a:pt x="912" y="415"/>
                  <a:pt x="902" y="421"/>
                </a:cubicBezTo>
                <a:cubicBezTo>
                  <a:pt x="891" y="428"/>
                  <a:pt x="880" y="433"/>
                  <a:pt x="866" y="436"/>
                </a:cubicBezTo>
                <a:cubicBezTo>
                  <a:pt x="853" y="439"/>
                  <a:pt x="839" y="440"/>
                  <a:pt x="824" y="440"/>
                </a:cubicBezTo>
                <a:cubicBezTo>
                  <a:pt x="819" y="440"/>
                  <a:pt x="813" y="440"/>
                  <a:pt x="806" y="439"/>
                </a:cubicBezTo>
                <a:cubicBezTo>
                  <a:pt x="799" y="438"/>
                  <a:pt x="791" y="437"/>
                  <a:pt x="784" y="436"/>
                </a:cubicBezTo>
                <a:cubicBezTo>
                  <a:pt x="776" y="434"/>
                  <a:pt x="769" y="432"/>
                  <a:pt x="762" y="430"/>
                </a:cubicBezTo>
                <a:cubicBezTo>
                  <a:pt x="756" y="428"/>
                  <a:pt x="750" y="425"/>
                  <a:pt x="746" y="423"/>
                </a:cubicBezTo>
                <a:close/>
                <a:moveTo>
                  <a:pt x="1147" y="435"/>
                </a:moveTo>
                <a:cubicBezTo>
                  <a:pt x="1097" y="435"/>
                  <a:pt x="1097" y="435"/>
                  <a:pt x="1097" y="435"/>
                </a:cubicBezTo>
                <a:cubicBezTo>
                  <a:pt x="999" y="328"/>
                  <a:pt x="999" y="328"/>
                  <a:pt x="999" y="328"/>
                </a:cubicBezTo>
                <a:cubicBezTo>
                  <a:pt x="998" y="328"/>
                  <a:pt x="998" y="328"/>
                  <a:pt x="998" y="328"/>
                </a:cubicBezTo>
                <a:cubicBezTo>
                  <a:pt x="998" y="435"/>
                  <a:pt x="998" y="435"/>
                  <a:pt x="998" y="435"/>
                </a:cubicBezTo>
                <a:cubicBezTo>
                  <a:pt x="962" y="435"/>
                  <a:pt x="962" y="435"/>
                  <a:pt x="962" y="435"/>
                </a:cubicBezTo>
                <a:cubicBezTo>
                  <a:pt x="962" y="106"/>
                  <a:pt x="962" y="106"/>
                  <a:pt x="962" y="106"/>
                </a:cubicBezTo>
                <a:cubicBezTo>
                  <a:pt x="998" y="106"/>
                  <a:pt x="998" y="106"/>
                  <a:pt x="998" y="106"/>
                </a:cubicBezTo>
                <a:cubicBezTo>
                  <a:pt x="998" y="315"/>
                  <a:pt x="998" y="315"/>
                  <a:pt x="998" y="315"/>
                </a:cubicBezTo>
                <a:cubicBezTo>
                  <a:pt x="999" y="315"/>
                  <a:pt x="999" y="315"/>
                  <a:pt x="999" y="315"/>
                </a:cubicBezTo>
                <a:cubicBezTo>
                  <a:pt x="1092" y="213"/>
                  <a:pt x="1092" y="213"/>
                  <a:pt x="1092" y="213"/>
                </a:cubicBezTo>
                <a:cubicBezTo>
                  <a:pt x="1139" y="213"/>
                  <a:pt x="1139" y="213"/>
                  <a:pt x="1139" y="213"/>
                </a:cubicBezTo>
                <a:cubicBezTo>
                  <a:pt x="1036" y="320"/>
                  <a:pt x="1036" y="320"/>
                  <a:pt x="1036" y="320"/>
                </a:cubicBezTo>
                <a:lnTo>
                  <a:pt x="1147" y="435"/>
                </a:lnTo>
                <a:close/>
                <a:moveTo>
                  <a:pt x="1366" y="213"/>
                </a:moveTo>
                <a:cubicBezTo>
                  <a:pt x="1263" y="471"/>
                  <a:pt x="1263" y="471"/>
                  <a:pt x="1263" y="471"/>
                </a:cubicBezTo>
                <a:cubicBezTo>
                  <a:pt x="1245" y="517"/>
                  <a:pt x="1219" y="540"/>
                  <a:pt x="1186" y="540"/>
                </a:cubicBezTo>
                <a:cubicBezTo>
                  <a:pt x="1177" y="540"/>
                  <a:pt x="1169" y="539"/>
                  <a:pt x="1163" y="537"/>
                </a:cubicBezTo>
                <a:cubicBezTo>
                  <a:pt x="1163" y="505"/>
                  <a:pt x="1163" y="505"/>
                  <a:pt x="1163" y="505"/>
                </a:cubicBezTo>
                <a:cubicBezTo>
                  <a:pt x="1171" y="508"/>
                  <a:pt x="1178" y="509"/>
                  <a:pt x="1184" y="509"/>
                </a:cubicBezTo>
                <a:cubicBezTo>
                  <a:pt x="1202" y="509"/>
                  <a:pt x="1215" y="498"/>
                  <a:pt x="1224" y="477"/>
                </a:cubicBezTo>
                <a:cubicBezTo>
                  <a:pt x="1242" y="435"/>
                  <a:pt x="1242" y="435"/>
                  <a:pt x="1242" y="435"/>
                </a:cubicBezTo>
                <a:cubicBezTo>
                  <a:pt x="1155" y="213"/>
                  <a:pt x="1155" y="213"/>
                  <a:pt x="1155" y="213"/>
                </a:cubicBezTo>
                <a:cubicBezTo>
                  <a:pt x="1195" y="213"/>
                  <a:pt x="1195" y="213"/>
                  <a:pt x="1195" y="213"/>
                </a:cubicBezTo>
                <a:cubicBezTo>
                  <a:pt x="1255" y="384"/>
                  <a:pt x="1255" y="384"/>
                  <a:pt x="1255" y="384"/>
                </a:cubicBezTo>
                <a:cubicBezTo>
                  <a:pt x="1256" y="386"/>
                  <a:pt x="1257" y="392"/>
                  <a:pt x="1260" y="401"/>
                </a:cubicBezTo>
                <a:cubicBezTo>
                  <a:pt x="1261" y="401"/>
                  <a:pt x="1261" y="401"/>
                  <a:pt x="1261" y="401"/>
                </a:cubicBezTo>
                <a:cubicBezTo>
                  <a:pt x="1262" y="397"/>
                  <a:pt x="1263" y="392"/>
                  <a:pt x="1265" y="384"/>
                </a:cubicBezTo>
                <a:cubicBezTo>
                  <a:pt x="1329" y="213"/>
                  <a:pt x="1329" y="213"/>
                  <a:pt x="1329" y="213"/>
                </a:cubicBezTo>
                <a:lnTo>
                  <a:pt x="1366" y="213"/>
                </a:lnTo>
                <a:close/>
                <a:moveTo>
                  <a:pt x="1420" y="403"/>
                </a:moveTo>
                <a:cubicBezTo>
                  <a:pt x="1419" y="403"/>
                  <a:pt x="1419" y="403"/>
                  <a:pt x="1419" y="403"/>
                </a:cubicBezTo>
                <a:cubicBezTo>
                  <a:pt x="1419" y="538"/>
                  <a:pt x="1419" y="538"/>
                  <a:pt x="1419" y="538"/>
                </a:cubicBezTo>
                <a:cubicBezTo>
                  <a:pt x="1384" y="538"/>
                  <a:pt x="1384" y="538"/>
                  <a:pt x="1384" y="538"/>
                </a:cubicBezTo>
                <a:cubicBezTo>
                  <a:pt x="1384" y="213"/>
                  <a:pt x="1384" y="213"/>
                  <a:pt x="1384" y="213"/>
                </a:cubicBezTo>
                <a:cubicBezTo>
                  <a:pt x="1419" y="213"/>
                  <a:pt x="1419" y="213"/>
                  <a:pt x="1419" y="213"/>
                </a:cubicBezTo>
                <a:cubicBezTo>
                  <a:pt x="1419" y="252"/>
                  <a:pt x="1419" y="252"/>
                  <a:pt x="1419" y="252"/>
                </a:cubicBezTo>
                <a:cubicBezTo>
                  <a:pt x="1420" y="252"/>
                  <a:pt x="1420" y="252"/>
                  <a:pt x="1420" y="252"/>
                </a:cubicBezTo>
                <a:cubicBezTo>
                  <a:pt x="1438" y="222"/>
                  <a:pt x="1463" y="207"/>
                  <a:pt x="1497" y="207"/>
                </a:cubicBezTo>
                <a:cubicBezTo>
                  <a:pt x="1526" y="207"/>
                  <a:pt x="1548" y="217"/>
                  <a:pt x="1564" y="237"/>
                </a:cubicBezTo>
                <a:cubicBezTo>
                  <a:pt x="1581" y="257"/>
                  <a:pt x="1589" y="284"/>
                  <a:pt x="1589" y="317"/>
                </a:cubicBezTo>
                <a:cubicBezTo>
                  <a:pt x="1589" y="355"/>
                  <a:pt x="1580" y="384"/>
                  <a:pt x="1561" y="407"/>
                </a:cubicBezTo>
                <a:cubicBezTo>
                  <a:pt x="1543" y="429"/>
                  <a:pt x="1518" y="440"/>
                  <a:pt x="1487" y="440"/>
                </a:cubicBezTo>
                <a:cubicBezTo>
                  <a:pt x="1458" y="440"/>
                  <a:pt x="1436" y="428"/>
                  <a:pt x="1420" y="403"/>
                </a:cubicBezTo>
                <a:close/>
                <a:moveTo>
                  <a:pt x="1419" y="313"/>
                </a:moveTo>
                <a:cubicBezTo>
                  <a:pt x="1419" y="344"/>
                  <a:pt x="1419" y="344"/>
                  <a:pt x="1419" y="344"/>
                </a:cubicBezTo>
                <a:cubicBezTo>
                  <a:pt x="1419" y="363"/>
                  <a:pt x="1425" y="378"/>
                  <a:pt x="1437" y="391"/>
                </a:cubicBezTo>
                <a:cubicBezTo>
                  <a:pt x="1449" y="404"/>
                  <a:pt x="1464" y="410"/>
                  <a:pt x="1483" y="410"/>
                </a:cubicBezTo>
                <a:cubicBezTo>
                  <a:pt x="1505" y="410"/>
                  <a:pt x="1521" y="402"/>
                  <a:pt x="1534" y="386"/>
                </a:cubicBezTo>
                <a:cubicBezTo>
                  <a:pt x="1546" y="369"/>
                  <a:pt x="1552" y="346"/>
                  <a:pt x="1552" y="317"/>
                </a:cubicBezTo>
                <a:cubicBezTo>
                  <a:pt x="1552" y="292"/>
                  <a:pt x="1546" y="272"/>
                  <a:pt x="1535" y="258"/>
                </a:cubicBezTo>
                <a:cubicBezTo>
                  <a:pt x="1523" y="244"/>
                  <a:pt x="1508" y="237"/>
                  <a:pt x="1488" y="237"/>
                </a:cubicBezTo>
                <a:cubicBezTo>
                  <a:pt x="1468" y="237"/>
                  <a:pt x="1451" y="245"/>
                  <a:pt x="1438" y="259"/>
                </a:cubicBezTo>
                <a:cubicBezTo>
                  <a:pt x="1426" y="273"/>
                  <a:pt x="1419" y="291"/>
                  <a:pt x="1419" y="313"/>
                </a:cubicBezTo>
                <a:close/>
                <a:moveTo>
                  <a:pt x="1804" y="333"/>
                </a:moveTo>
                <a:cubicBezTo>
                  <a:pt x="1647" y="333"/>
                  <a:pt x="1647" y="333"/>
                  <a:pt x="1647" y="333"/>
                </a:cubicBezTo>
                <a:cubicBezTo>
                  <a:pt x="1648" y="358"/>
                  <a:pt x="1654" y="377"/>
                  <a:pt x="1667" y="390"/>
                </a:cubicBezTo>
                <a:cubicBezTo>
                  <a:pt x="1680" y="404"/>
                  <a:pt x="1698" y="410"/>
                  <a:pt x="1720" y="410"/>
                </a:cubicBezTo>
                <a:cubicBezTo>
                  <a:pt x="1745" y="410"/>
                  <a:pt x="1768" y="402"/>
                  <a:pt x="1789" y="386"/>
                </a:cubicBezTo>
                <a:cubicBezTo>
                  <a:pt x="1789" y="419"/>
                  <a:pt x="1789" y="419"/>
                  <a:pt x="1789" y="419"/>
                </a:cubicBezTo>
                <a:cubicBezTo>
                  <a:pt x="1769" y="433"/>
                  <a:pt x="1744" y="440"/>
                  <a:pt x="1711" y="440"/>
                </a:cubicBezTo>
                <a:cubicBezTo>
                  <a:pt x="1680" y="440"/>
                  <a:pt x="1655" y="430"/>
                  <a:pt x="1637" y="410"/>
                </a:cubicBezTo>
                <a:cubicBezTo>
                  <a:pt x="1619" y="390"/>
                  <a:pt x="1610" y="361"/>
                  <a:pt x="1610" y="325"/>
                </a:cubicBezTo>
                <a:cubicBezTo>
                  <a:pt x="1610" y="290"/>
                  <a:pt x="1620" y="262"/>
                  <a:pt x="1640" y="240"/>
                </a:cubicBezTo>
                <a:cubicBezTo>
                  <a:pt x="1659" y="218"/>
                  <a:pt x="1684" y="207"/>
                  <a:pt x="1713" y="207"/>
                </a:cubicBezTo>
                <a:cubicBezTo>
                  <a:pt x="1742" y="207"/>
                  <a:pt x="1765" y="217"/>
                  <a:pt x="1781" y="236"/>
                </a:cubicBezTo>
                <a:cubicBezTo>
                  <a:pt x="1796" y="254"/>
                  <a:pt x="1804" y="281"/>
                  <a:pt x="1804" y="314"/>
                </a:cubicBezTo>
                <a:lnTo>
                  <a:pt x="1804" y="333"/>
                </a:lnTo>
                <a:close/>
                <a:moveTo>
                  <a:pt x="1768" y="303"/>
                </a:moveTo>
                <a:cubicBezTo>
                  <a:pt x="1768" y="282"/>
                  <a:pt x="1763" y="266"/>
                  <a:pt x="1753" y="255"/>
                </a:cubicBezTo>
                <a:cubicBezTo>
                  <a:pt x="1743" y="243"/>
                  <a:pt x="1730" y="237"/>
                  <a:pt x="1712" y="237"/>
                </a:cubicBezTo>
                <a:cubicBezTo>
                  <a:pt x="1695" y="237"/>
                  <a:pt x="1681" y="243"/>
                  <a:pt x="1669" y="255"/>
                </a:cubicBezTo>
                <a:cubicBezTo>
                  <a:pt x="1658" y="267"/>
                  <a:pt x="1650" y="283"/>
                  <a:pt x="1648" y="303"/>
                </a:cubicBezTo>
                <a:lnTo>
                  <a:pt x="1768" y="303"/>
                </a:lnTo>
                <a:close/>
                <a:moveTo>
                  <a:pt x="2069" y="137"/>
                </a:moveTo>
                <a:cubicBezTo>
                  <a:pt x="2062" y="133"/>
                  <a:pt x="2054" y="131"/>
                  <a:pt x="2046" y="131"/>
                </a:cubicBezTo>
                <a:cubicBezTo>
                  <a:pt x="2021" y="131"/>
                  <a:pt x="2008" y="147"/>
                  <a:pt x="2008" y="178"/>
                </a:cubicBezTo>
                <a:cubicBezTo>
                  <a:pt x="2008" y="213"/>
                  <a:pt x="2008" y="213"/>
                  <a:pt x="2008" y="213"/>
                </a:cubicBezTo>
                <a:cubicBezTo>
                  <a:pt x="2060" y="213"/>
                  <a:pt x="2060" y="213"/>
                  <a:pt x="2060" y="213"/>
                </a:cubicBezTo>
                <a:cubicBezTo>
                  <a:pt x="2060" y="243"/>
                  <a:pt x="2060" y="243"/>
                  <a:pt x="2060" y="243"/>
                </a:cubicBezTo>
                <a:cubicBezTo>
                  <a:pt x="2008" y="243"/>
                  <a:pt x="2008" y="243"/>
                  <a:pt x="2008" y="243"/>
                </a:cubicBezTo>
                <a:cubicBezTo>
                  <a:pt x="2008" y="435"/>
                  <a:pt x="2008" y="435"/>
                  <a:pt x="2008" y="435"/>
                </a:cubicBezTo>
                <a:cubicBezTo>
                  <a:pt x="1973" y="435"/>
                  <a:pt x="1973" y="435"/>
                  <a:pt x="1973" y="435"/>
                </a:cubicBezTo>
                <a:cubicBezTo>
                  <a:pt x="1973" y="243"/>
                  <a:pt x="1973" y="243"/>
                  <a:pt x="1973" y="243"/>
                </a:cubicBezTo>
                <a:cubicBezTo>
                  <a:pt x="1935" y="243"/>
                  <a:pt x="1935" y="243"/>
                  <a:pt x="1935" y="243"/>
                </a:cubicBezTo>
                <a:cubicBezTo>
                  <a:pt x="1935" y="213"/>
                  <a:pt x="1935" y="213"/>
                  <a:pt x="1935" y="213"/>
                </a:cubicBezTo>
                <a:cubicBezTo>
                  <a:pt x="1973" y="213"/>
                  <a:pt x="1973" y="213"/>
                  <a:pt x="1973" y="213"/>
                </a:cubicBezTo>
                <a:cubicBezTo>
                  <a:pt x="1973" y="176"/>
                  <a:pt x="1973" y="176"/>
                  <a:pt x="1973" y="176"/>
                </a:cubicBezTo>
                <a:cubicBezTo>
                  <a:pt x="1973" y="153"/>
                  <a:pt x="1980" y="135"/>
                  <a:pt x="1993" y="121"/>
                </a:cubicBezTo>
                <a:cubicBezTo>
                  <a:pt x="2006" y="108"/>
                  <a:pt x="2023" y="101"/>
                  <a:pt x="2043" y="101"/>
                </a:cubicBezTo>
                <a:cubicBezTo>
                  <a:pt x="2054" y="101"/>
                  <a:pt x="2063" y="102"/>
                  <a:pt x="2069" y="105"/>
                </a:cubicBezTo>
                <a:lnTo>
                  <a:pt x="2069" y="137"/>
                </a:lnTo>
                <a:close/>
                <a:moveTo>
                  <a:pt x="2176" y="440"/>
                </a:moveTo>
                <a:cubicBezTo>
                  <a:pt x="2143" y="440"/>
                  <a:pt x="2117" y="430"/>
                  <a:pt x="2097" y="409"/>
                </a:cubicBezTo>
                <a:cubicBezTo>
                  <a:pt x="2077" y="388"/>
                  <a:pt x="2067" y="361"/>
                  <a:pt x="2067" y="326"/>
                </a:cubicBezTo>
                <a:cubicBezTo>
                  <a:pt x="2067" y="289"/>
                  <a:pt x="2078" y="260"/>
                  <a:pt x="2098" y="239"/>
                </a:cubicBezTo>
                <a:cubicBezTo>
                  <a:pt x="2118" y="218"/>
                  <a:pt x="2146" y="207"/>
                  <a:pt x="2181" y="207"/>
                </a:cubicBezTo>
                <a:cubicBezTo>
                  <a:pt x="2214" y="207"/>
                  <a:pt x="2240" y="218"/>
                  <a:pt x="2259" y="238"/>
                </a:cubicBezTo>
                <a:cubicBezTo>
                  <a:pt x="2277" y="258"/>
                  <a:pt x="2287" y="287"/>
                  <a:pt x="2287" y="323"/>
                </a:cubicBezTo>
                <a:cubicBezTo>
                  <a:pt x="2287" y="359"/>
                  <a:pt x="2277" y="387"/>
                  <a:pt x="2256" y="408"/>
                </a:cubicBezTo>
                <a:cubicBezTo>
                  <a:pt x="2236" y="430"/>
                  <a:pt x="2209" y="440"/>
                  <a:pt x="2176" y="440"/>
                </a:cubicBezTo>
                <a:close/>
                <a:moveTo>
                  <a:pt x="2178" y="237"/>
                </a:moveTo>
                <a:cubicBezTo>
                  <a:pt x="2155" y="237"/>
                  <a:pt x="2137" y="245"/>
                  <a:pt x="2124" y="261"/>
                </a:cubicBezTo>
                <a:cubicBezTo>
                  <a:pt x="2111" y="276"/>
                  <a:pt x="2104" y="298"/>
                  <a:pt x="2104" y="325"/>
                </a:cubicBezTo>
                <a:cubicBezTo>
                  <a:pt x="2104" y="352"/>
                  <a:pt x="2111" y="372"/>
                  <a:pt x="2124" y="388"/>
                </a:cubicBezTo>
                <a:cubicBezTo>
                  <a:pt x="2138" y="403"/>
                  <a:pt x="2156" y="410"/>
                  <a:pt x="2178" y="410"/>
                </a:cubicBezTo>
                <a:cubicBezTo>
                  <a:pt x="2201" y="410"/>
                  <a:pt x="2219" y="403"/>
                  <a:pt x="2231" y="388"/>
                </a:cubicBezTo>
                <a:cubicBezTo>
                  <a:pt x="2244" y="373"/>
                  <a:pt x="2250" y="352"/>
                  <a:pt x="2250" y="324"/>
                </a:cubicBezTo>
                <a:cubicBezTo>
                  <a:pt x="2250" y="296"/>
                  <a:pt x="2244" y="275"/>
                  <a:pt x="2231" y="260"/>
                </a:cubicBezTo>
                <a:cubicBezTo>
                  <a:pt x="2219" y="245"/>
                  <a:pt x="2201" y="237"/>
                  <a:pt x="2178" y="237"/>
                </a:cubicBezTo>
                <a:close/>
                <a:moveTo>
                  <a:pt x="2433" y="249"/>
                </a:moveTo>
                <a:cubicBezTo>
                  <a:pt x="2427" y="244"/>
                  <a:pt x="2418" y="241"/>
                  <a:pt x="2406" y="241"/>
                </a:cubicBezTo>
                <a:cubicBezTo>
                  <a:pt x="2391" y="241"/>
                  <a:pt x="2379" y="249"/>
                  <a:pt x="2368" y="263"/>
                </a:cubicBezTo>
                <a:cubicBezTo>
                  <a:pt x="2358" y="277"/>
                  <a:pt x="2353" y="297"/>
                  <a:pt x="2353" y="322"/>
                </a:cubicBezTo>
                <a:cubicBezTo>
                  <a:pt x="2353" y="435"/>
                  <a:pt x="2353" y="435"/>
                  <a:pt x="2353" y="435"/>
                </a:cubicBezTo>
                <a:cubicBezTo>
                  <a:pt x="2317" y="435"/>
                  <a:pt x="2317" y="435"/>
                  <a:pt x="2317" y="435"/>
                </a:cubicBezTo>
                <a:cubicBezTo>
                  <a:pt x="2317" y="213"/>
                  <a:pt x="2317" y="213"/>
                  <a:pt x="2317" y="213"/>
                </a:cubicBezTo>
                <a:cubicBezTo>
                  <a:pt x="2353" y="213"/>
                  <a:pt x="2353" y="213"/>
                  <a:pt x="2353" y="213"/>
                </a:cubicBezTo>
                <a:cubicBezTo>
                  <a:pt x="2353" y="258"/>
                  <a:pt x="2353" y="258"/>
                  <a:pt x="2353" y="258"/>
                </a:cubicBezTo>
                <a:cubicBezTo>
                  <a:pt x="2354" y="258"/>
                  <a:pt x="2354" y="258"/>
                  <a:pt x="2354" y="258"/>
                </a:cubicBezTo>
                <a:cubicBezTo>
                  <a:pt x="2359" y="243"/>
                  <a:pt x="2367" y="231"/>
                  <a:pt x="2377" y="222"/>
                </a:cubicBezTo>
                <a:cubicBezTo>
                  <a:pt x="2388" y="213"/>
                  <a:pt x="2399" y="209"/>
                  <a:pt x="2412" y="209"/>
                </a:cubicBezTo>
                <a:cubicBezTo>
                  <a:pt x="2421" y="209"/>
                  <a:pt x="2429" y="210"/>
                  <a:pt x="2433" y="212"/>
                </a:cubicBezTo>
                <a:lnTo>
                  <a:pt x="2433" y="249"/>
                </a:lnTo>
                <a:close/>
                <a:moveTo>
                  <a:pt x="2562" y="435"/>
                </a:moveTo>
                <a:cubicBezTo>
                  <a:pt x="2562" y="123"/>
                  <a:pt x="2562" y="123"/>
                  <a:pt x="2562" y="123"/>
                </a:cubicBezTo>
                <a:cubicBezTo>
                  <a:pt x="2651" y="123"/>
                  <a:pt x="2651" y="123"/>
                  <a:pt x="2651" y="123"/>
                </a:cubicBezTo>
                <a:cubicBezTo>
                  <a:pt x="2678" y="123"/>
                  <a:pt x="2699" y="130"/>
                  <a:pt x="2715" y="143"/>
                </a:cubicBezTo>
                <a:cubicBezTo>
                  <a:pt x="2731" y="156"/>
                  <a:pt x="2739" y="174"/>
                  <a:pt x="2739" y="195"/>
                </a:cubicBezTo>
                <a:cubicBezTo>
                  <a:pt x="2739" y="212"/>
                  <a:pt x="2734" y="228"/>
                  <a:pt x="2725" y="241"/>
                </a:cubicBezTo>
                <a:cubicBezTo>
                  <a:pt x="2715" y="254"/>
                  <a:pt x="2702" y="263"/>
                  <a:pt x="2685" y="269"/>
                </a:cubicBezTo>
                <a:cubicBezTo>
                  <a:pt x="2685" y="270"/>
                  <a:pt x="2685" y="270"/>
                  <a:pt x="2685" y="270"/>
                </a:cubicBezTo>
                <a:cubicBezTo>
                  <a:pt x="2706" y="272"/>
                  <a:pt x="2723" y="280"/>
                  <a:pt x="2735" y="293"/>
                </a:cubicBezTo>
                <a:cubicBezTo>
                  <a:pt x="2748" y="307"/>
                  <a:pt x="2754" y="324"/>
                  <a:pt x="2754" y="346"/>
                </a:cubicBezTo>
                <a:cubicBezTo>
                  <a:pt x="2754" y="372"/>
                  <a:pt x="2745" y="394"/>
                  <a:pt x="2726" y="410"/>
                </a:cubicBezTo>
                <a:cubicBezTo>
                  <a:pt x="2707" y="427"/>
                  <a:pt x="2682" y="435"/>
                  <a:pt x="2653" y="435"/>
                </a:cubicBezTo>
                <a:lnTo>
                  <a:pt x="2562" y="435"/>
                </a:lnTo>
                <a:close/>
                <a:moveTo>
                  <a:pt x="2599" y="156"/>
                </a:moveTo>
                <a:cubicBezTo>
                  <a:pt x="2599" y="257"/>
                  <a:pt x="2599" y="257"/>
                  <a:pt x="2599" y="257"/>
                </a:cubicBezTo>
                <a:cubicBezTo>
                  <a:pt x="2636" y="257"/>
                  <a:pt x="2636" y="257"/>
                  <a:pt x="2636" y="257"/>
                </a:cubicBezTo>
                <a:cubicBezTo>
                  <a:pt x="2656" y="257"/>
                  <a:pt x="2672" y="252"/>
                  <a:pt x="2684" y="243"/>
                </a:cubicBezTo>
                <a:cubicBezTo>
                  <a:pt x="2695" y="233"/>
                  <a:pt x="2701" y="219"/>
                  <a:pt x="2701" y="202"/>
                </a:cubicBezTo>
                <a:cubicBezTo>
                  <a:pt x="2701" y="172"/>
                  <a:pt x="2681" y="156"/>
                  <a:pt x="2641" y="156"/>
                </a:cubicBezTo>
                <a:lnTo>
                  <a:pt x="2599" y="156"/>
                </a:lnTo>
                <a:close/>
                <a:moveTo>
                  <a:pt x="2599" y="290"/>
                </a:moveTo>
                <a:cubicBezTo>
                  <a:pt x="2599" y="402"/>
                  <a:pt x="2599" y="402"/>
                  <a:pt x="2599" y="402"/>
                </a:cubicBezTo>
                <a:cubicBezTo>
                  <a:pt x="2649" y="402"/>
                  <a:pt x="2649" y="402"/>
                  <a:pt x="2649" y="402"/>
                </a:cubicBezTo>
                <a:cubicBezTo>
                  <a:pt x="2670" y="402"/>
                  <a:pt x="2687" y="397"/>
                  <a:pt x="2698" y="387"/>
                </a:cubicBezTo>
                <a:cubicBezTo>
                  <a:pt x="2710" y="377"/>
                  <a:pt x="2716" y="363"/>
                  <a:pt x="2716" y="345"/>
                </a:cubicBezTo>
                <a:cubicBezTo>
                  <a:pt x="2716" y="308"/>
                  <a:pt x="2691" y="290"/>
                  <a:pt x="2641" y="290"/>
                </a:cubicBezTo>
                <a:lnTo>
                  <a:pt x="2599" y="290"/>
                </a:lnTo>
                <a:close/>
                <a:moveTo>
                  <a:pt x="2972" y="435"/>
                </a:moveTo>
                <a:cubicBezTo>
                  <a:pt x="2936" y="435"/>
                  <a:pt x="2936" y="435"/>
                  <a:pt x="2936" y="435"/>
                </a:cubicBezTo>
                <a:cubicBezTo>
                  <a:pt x="2936" y="400"/>
                  <a:pt x="2936" y="400"/>
                  <a:pt x="2936" y="400"/>
                </a:cubicBezTo>
                <a:cubicBezTo>
                  <a:pt x="2935" y="400"/>
                  <a:pt x="2935" y="400"/>
                  <a:pt x="2935" y="400"/>
                </a:cubicBezTo>
                <a:cubicBezTo>
                  <a:pt x="2920" y="427"/>
                  <a:pt x="2897" y="440"/>
                  <a:pt x="2866" y="440"/>
                </a:cubicBezTo>
                <a:cubicBezTo>
                  <a:pt x="2813" y="440"/>
                  <a:pt x="2787" y="409"/>
                  <a:pt x="2787" y="346"/>
                </a:cubicBezTo>
                <a:cubicBezTo>
                  <a:pt x="2787" y="213"/>
                  <a:pt x="2787" y="213"/>
                  <a:pt x="2787" y="213"/>
                </a:cubicBezTo>
                <a:cubicBezTo>
                  <a:pt x="2822" y="213"/>
                  <a:pt x="2822" y="213"/>
                  <a:pt x="2822" y="213"/>
                </a:cubicBezTo>
                <a:cubicBezTo>
                  <a:pt x="2822" y="340"/>
                  <a:pt x="2822" y="340"/>
                  <a:pt x="2822" y="340"/>
                </a:cubicBezTo>
                <a:cubicBezTo>
                  <a:pt x="2822" y="387"/>
                  <a:pt x="2840" y="410"/>
                  <a:pt x="2876" y="410"/>
                </a:cubicBezTo>
                <a:cubicBezTo>
                  <a:pt x="2893" y="410"/>
                  <a:pt x="2908" y="404"/>
                  <a:pt x="2919" y="391"/>
                </a:cubicBezTo>
                <a:cubicBezTo>
                  <a:pt x="2930" y="378"/>
                  <a:pt x="2936" y="362"/>
                  <a:pt x="2936" y="341"/>
                </a:cubicBezTo>
                <a:cubicBezTo>
                  <a:pt x="2936" y="213"/>
                  <a:pt x="2936" y="213"/>
                  <a:pt x="2936" y="213"/>
                </a:cubicBezTo>
                <a:cubicBezTo>
                  <a:pt x="2972" y="213"/>
                  <a:pt x="2972" y="213"/>
                  <a:pt x="2972" y="213"/>
                </a:cubicBezTo>
                <a:lnTo>
                  <a:pt x="2972" y="435"/>
                </a:lnTo>
                <a:close/>
                <a:moveTo>
                  <a:pt x="3009" y="427"/>
                </a:moveTo>
                <a:cubicBezTo>
                  <a:pt x="3009" y="389"/>
                  <a:pt x="3009" y="389"/>
                  <a:pt x="3009" y="389"/>
                </a:cubicBezTo>
                <a:cubicBezTo>
                  <a:pt x="3029" y="403"/>
                  <a:pt x="3050" y="410"/>
                  <a:pt x="3073" y="410"/>
                </a:cubicBezTo>
                <a:cubicBezTo>
                  <a:pt x="3105" y="410"/>
                  <a:pt x="3120" y="400"/>
                  <a:pt x="3120" y="379"/>
                </a:cubicBezTo>
                <a:cubicBezTo>
                  <a:pt x="3120" y="373"/>
                  <a:pt x="3119" y="368"/>
                  <a:pt x="3116" y="364"/>
                </a:cubicBezTo>
                <a:cubicBezTo>
                  <a:pt x="3113" y="360"/>
                  <a:pt x="3110" y="356"/>
                  <a:pt x="3105" y="353"/>
                </a:cubicBezTo>
                <a:cubicBezTo>
                  <a:pt x="3101" y="350"/>
                  <a:pt x="3095" y="347"/>
                  <a:pt x="3089" y="344"/>
                </a:cubicBezTo>
                <a:cubicBezTo>
                  <a:pt x="3083" y="342"/>
                  <a:pt x="3076" y="339"/>
                  <a:pt x="3069" y="336"/>
                </a:cubicBezTo>
                <a:cubicBezTo>
                  <a:pt x="3059" y="333"/>
                  <a:pt x="3051" y="329"/>
                  <a:pt x="3043" y="325"/>
                </a:cubicBezTo>
                <a:cubicBezTo>
                  <a:pt x="3036" y="321"/>
                  <a:pt x="3030" y="316"/>
                  <a:pt x="3025" y="311"/>
                </a:cubicBezTo>
                <a:cubicBezTo>
                  <a:pt x="3020" y="306"/>
                  <a:pt x="3016" y="300"/>
                  <a:pt x="3013" y="294"/>
                </a:cubicBezTo>
                <a:cubicBezTo>
                  <a:pt x="3011" y="288"/>
                  <a:pt x="3010" y="280"/>
                  <a:pt x="3010" y="272"/>
                </a:cubicBezTo>
                <a:cubicBezTo>
                  <a:pt x="3010" y="261"/>
                  <a:pt x="3012" y="252"/>
                  <a:pt x="3017" y="244"/>
                </a:cubicBezTo>
                <a:cubicBezTo>
                  <a:pt x="3021" y="236"/>
                  <a:pt x="3028" y="229"/>
                  <a:pt x="3036" y="224"/>
                </a:cubicBezTo>
                <a:cubicBezTo>
                  <a:pt x="3044" y="218"/>
                  <a:pt x="3053" y="214"/>
                  <a:pt x="3063" y="211"/>
                </a:cubicBezTo>
                <a:cubicBezTo>
                  <a:pt x="3073" y="209"/>
                  <a:pt x="3084" y="207"/>
                  <a:pt x="3095" y="207"/>
                </a:cubicBezTo>
                <a:cubicBezTo>
                  <a:pt x="3114" y="207"/>
                  <a:pt x="3131" y="211"/>
                  <a:pt x="3146" y="217"/>
                </a:cubicBezTo>
                <a:cubicBezTo>
                  <a:pt x="3146" y="253"/>
                  <a:pt x="3146" y="253"/>
                  <a:pt x="3146" y="253"/>
                </a:cubicBezTo>
                <a:cubicBezTo>
                  <a:pt x="3130" y="243"/>
                  <a:pt x="3111" y="237"/>
                  <a:pt x="3090" y="237"/>
                </a:cubicBezTo>
                <a:cubicBezTo>
                  <a:pt x="3083" y="237"/>
                  <a:pt x="3077" y="238"/>
                  <a:pt x="3072" y="240"/>
                </a:cubicBezTo>
                <a:cubicBezTo>
                  <a:pt x="3067" y="241"/>
                  <a:pt x="3062" y="243"/>
                  <a:pt x="3058" y="246"/>
                </a:cubicBezTo>
                <a:cubicBezTo>
                  <a:pt x="3054" y="249"/>
                  <a:pt x="3051" y="252"/>
                  <a:pt x="3049" y="256"/>
                </a:cubicBezTo>
                <a:cubicBezTo>
                  <a:pt x="3047" y="260"/>
                  <a:pt x="3046" y="264"/>
                  <a:pt x="3046" y="269"/>
                </a:cubicBezTo>
                <a:cubicBezTo>
                  <a:pt x="3046" y="274"/>
                  <a:pt x="3047" y="279"/>
                  <a:pt x="3049" y="283"/>
                </a:cubicBezTo>
                <a:cubicBezTo>
                  <a:pt x="3051" y="287"/>
                  <a:pt x="3054" y="291"/>
                  <a:pt x="3058" y="294"/>
                </a:cubicBezTo>
                <a:cubicBezTo>
                  <a:pt x="3063" y="297"/>
                  <a:pt x="3067" y="299"/>
                  <a:pt x="3073" y="302"/>
                </a:cubicBezTo>
                <a:cubicBezTo>
                  <a:pt x="3079" y="304"/>
                  <a:pt x="3086" y="307"/>
                  <a:pt x="3093" y="310"/>
                </a:cubicBezTo>
                <a:cubicBezTo>
                  <a:pt x="3103" y="314"/>
                  <a:pt x="3112" y="318"/>
                  <a:pt x="3120" y="322"/>
                </a:cubicBezTo>
                <a:cubicBezTo>
                  <a:pt x="3127" y="326"/>
                  <a:pt x="3134" y="330"/>
                  <a:pt x="3140" y="335"/>
                </a:cubicBezTo>
                <a:cubicBezTo>
                  <a:pt x="3145" y="340"/>
                  <a:pt x="3149" y="346"/>
                  <a:pt x="3152" y="352"/>
                </a:cubicBezTo>
                <a:cubicBezTo>
                  <a:pt x="3155" y="359"/>
                  <a:pt x="3157" y="367"/>
                  <a:pt x="3157" y="376"/>
                </a:cubicBezTo>
                <a:cubicBezTo>
                  <a:pt x="3157" y="387"/>
                  <a:pt x="3154" y="396"/>
                  <a:pt x="3149" y="404"/>
                </a:cubicBezTo>
                <a:cubicBezTo>
                  <a:pt x="3145" y="412"/>
                  <a:pt x="3138" y="419"/>
                  <a:pt x="3130" y="425"/>
                </a:cubicBezTo>
                <a:cubicBezTo>
                  <a:pt x="3122" y="430"/>
                  <a:pt x="3113" y="434"/>
                  <a:pt x="3102" y="436"/>
                </a:cubicBezTo>
                <a:cubicBezTo>
                  <a:pt x="3091" y="439"/>
                  <a:pt x="3080" y="440"/>
                  <a:pt x="3069" y="440"/>
                </a:cubicBezTo>
                <a:cubicBezTo>
                  <a:pt x="3046" y="440"/>
                  <a:pt x="3026" y="436"/>
                  <a:pt x="3009" y="427"/>
                </a:cubicBezTo>
                <a:close/>
                <a:moveTo>
                  <a:pt x="3212" y="156"/>
                </a:moveTo>
                <a:cubicBezTo>
                  <a:pt x="3206" y="156"/>
                  <a:pt x="3200" y="154"/>
                  <a:pt x="3196" y="149"/>
                </a:cubicBezTo>
                <a:cubicBezTo>
                  <a:pt x="3191" y="145"/>
                  <a:pt x="3189" y="140"/>
                  <a:pt x="3189" y="133"/>
                </a:cubicBezTo>
                <a:cubicBezTo>
                  <a:pt x="3189" y="126"/>
                  <a:pt x="3191" y="121"/>
                  <a:pt x="3196" y="116"/>
                </a:cubicBezTo>
                <a:cubicBezTo>
                  <a:pt x="3200" y="112"/>
                  <a:pt x="3206" y="110"/>
                  <a:pt x="3212" y="110"/>
                </a:cubicBezTo>
                <a:cubicBezTo>
                  <a:pt x="3218" y="110"/>
                  <a:pt x="3224" y="112"/>
                  <a:pt x="3229" y="116"/>
                </a:cubicBezTo>
                <a:cubicBezTo>
                  <a:pt x="3233" y="121"/>
                  <a:pt x="3235" y="126"/>
                  <a:pt x="3235" y="133"/>
                </a:cubicBezTo>
                <a:cubicBezTo>
                  <a:pt x="3235" y="139"/>
                  <a:pt x="3233" y="145"/>
                  <a:pt x="3229" y="149"/>
                </a:cubicBezTo>
                <a:cubicBezTo>
                  <a:pt x="3224" y="154"/>
                  <a:pt x="3218" y="156"/>
                  <a:pt x="3212" y="156"/>
                </a:cubicBezTo>
                <a:close/>
                <a:moveTo>
                  <a:pt x="3229" y="435"/>
                </a:moveTo>
                <a:cubicBezTo>
                  <a:pt x="3194" y="435"/>
                  <a:pt x="3194" y="435"/>
                  <a:pt x="3194" y="435"/>
                </a:cubicBezTo>
                <a:cubicBezTo>
                  <a:pt x="3194" y="213"/>
                  <a:pt x="3194" y="213"/>
                  <a:pt x="3194" y="213"/>
                </a:cubicBezTo>
                <a:cubicBezTo>
                  <a:pt x="3229" y="213"/>
                  <a:pt x="3229" y="213"/>
                  <a:pt x="3229" y="213"/>
                </a:cubicBezTo>
                <a:lnTo>
                  <a:pt x="3229" y="435"/>
                </a:lnTo>
                <a:close/>
                <a:moveTo>
                  <a:pt x="3461" y="435"/>
                </a:moveTo>
                <a:cubicBezTo>
                  <a:pt x="3425" y="435"/>
                  <a:pt x="3425" y="435"/>
                  <a:pt x="3425" y="435"/>
                </a:cubicBezTo>
                <a:cubicBezTo>
                  <a:pt x="3425" y="308"/>
                  <a:pt x="3425" y="308"/>
                  <a:pt x="3425" y="308"/>
                </a:cubicBezTo>
                <a:cubicBezTo>
                  <a:pt x="3425" y="261"/>
                  <a:pt x="3408" y="237"/>
                  <a:pt x="3373" y="237"/>
                </a:cubicBezTo>
                <a:cubicBezTo>
                  <a:pt x="3355" y="237"/>
                  <a:pt x="3341" y="244"/>
                  <a:pt x="3329" y="257"/>
                </a:cubicBezTo>
                <a:cubicBezTo>
                  <a:pt x="3317" y="271"/>
                  <a:pt x="3311" y="288"/>
                  <a:pt x="3311" y="308"/>
                </a:cubicBezTo>
                <a:cubicBezTo>
                  <a:pt x="3311" y="435"/>
                  <a:pt x="3311" y="435"/>
                  <a:pt x="3311" y="435"/>
                </a:cubicBezTo>
                <a:cubicBezTo>
                  <a:pt x="3276" y="435"/>
                  <a:pt x="3276" y="435"/>
                  <a:pt x="3276" y="435"/>
                </a:cubicBezTo>
                <a:cubicBezTo>
                  <a:pt x="3276" y="213"/>
                  <a:pt x="3276" y="213"/>
                  <a:pt x="3276" y="213"/>
                </a:cubicBezTo>
                <a:cubicBezTo>
                  <a:pt x="3311" y="213"/>
                  <a:pt x="3311" y="213"/>
                  <a:pt x="3311" y="213"/>
                </a:cubicBezTo>
                <a:cubicBezTo>
                  <a:pt x="3311" y="250"/>
                  <a:pt x="3311" y="250"/>
                  <a:pt x="3311" y="250"/>
                </a:cubicBezTo>
                <a:cubicBezTo>
                  <a:pt x="3312" y="250"/>
                  <a:pt x="3312" y="250"/>
                  <a:pt x="3312" y="250"/>
                </a:cubicBezTo>
                <a:cubicBezTo>
                  <a:pt x="3329" y="221"/>
                  <a:pt x="3353" y="207"/>
                  <a:pt x="3385" y="207"/>
                </a:cubicBezTo>
                <a:cubicBezTo>
                  <a:pt x="3410" y="207"/>
                  <a:pt x="3428" y="215"/>
                  <a:pt x="3441" y="231"/>
                </a:cubicBezTo>
                <a:cubicBezTo>
                  <a:pt x="3454" y="247"/>
                  <a:pt x="3461" y="269"/>
                  <a:pt x="3461" y="299"/>
                </a:cubicBezTo>
                <a:lnTo>
                  <a:pt x="3461" y="435"/>
                </a:lnTo>
                <a:close/>
                <a:moveTo>
                  <a:pt x="3681" y="333"/>
                </a:moveTo>
                <a:cubicBezTo>
                  <a:pt x="3524" y="333"/>
                  <a:pt x="3524" y="333"/>
                  <a:pt x="3524" y="333"/>
                </a:cubicBezTo>
                <a:cubicBezTo>
                  <a:pt x="3524" y="358"/>
                  <a:pt x="3531" y="377"/>
                  <a:pt x="3544" y="390"/>
                </a:cubicBezTo>
                <a:cubicBezTo>
                  <a:pt x="3556" y="404"/>
                  <a:pt x="3574" y="410"/>
                  <a:pt x="3596" y="410"/>
                </a:cubicBezTo>
                <a:cubicBezTo>
                  <a:pt x="3621" y="410"/>
                  <a:pt x="3644" y="402"/>
                  <a:pt x="3665" y="386"/>
                </a:cubicBezTo>
                <a:cubicBezTo>
                  <a:pt x="3665" y="419"/>
                  <a:pt x="3665" y="419"/>
                  <a:pt x="3665" y="419"/>
                </a:cubicBezTo>
                <a:cubicBezTo>
                  <a:pt x="3646" y="433"/>
                  <a:pt x="3620" y="440"/>
                  <a:pt x="3588" y="440"/>
                </a:cubicBezTo>
                <a:cubicBezTo>
                  <a:pt x="3556" y="440"/>
                  <a:pt x="3532" y="430"/>
                  <a:pt x="3514" y="410"/>
                </a:cubicBezTo>
                <a:cubicBezTo>
                  <a:pt x="3496" y="390"/>
                  <a:pt x="3487" y="361"/>
                  <a:pt x="3487" y="325"/>
                </a:cubicBezTo>
                <a:cubicBezTo>
                  <a:pt x="3487" y="290"/>
                  <a:pt x="3496" y="262"/>
                  <a:pt x="3516" y="240"/>
                </a:cubicBezTo>
                <a:cubicBezTo>
                  <a:pt x="3536" y="218"/>
                  <a:pt x="3560" y="207"/>
                  <a:pt x="3589" y="207"/>
                </a:cubicBezTo>
                <a:cubicBezTo>
                  <a:pt x="3618" y="207"/>
                  <a:pt x="3641" y="217"/>
                  <a:pt x="3657" y="236"/>
                </a:cubicBezTo>
                <a:cubicBezTo>
                  <a:pt x="3673" y="254"/>
                  <a:pt x="3681" y="281"/>
                  <a:pt x="3681" y="314"/>
                </a:cubicBezTo>
                <a:lnTo>
                  <a:pt x="3681" y="333"/>
                </a:lnTo>
                <a:close/>
                <a:moveTo>
                  <a:pt x="3644" y="303"/>
                </a:moveTo>
                <a:cubicBezTo>
                  <a:pt x="3644" y="282"/>
                  <a:pt x="3639" y="266"/>
                  <a:pt x="3629" y="255"/>
                </a:cubicBezTo>
                <a:cubicBezTo>
                  <a:pt x="3620" y="243"/>
                  <a:pt x="3606" y="237"/>
                  <a:pt x="3589" y="237"/>
                </a:cubicBezTo>
                <a:cubicBezTo>
                  <a:pt x="3572" y="237"/>
                  <a:pt x="3558" y="243"/>
                  <a:pt x="3546" y="255"/>
                </a:cubicBezTo>
                <a:cubicBezTo>
                  <a:pt x="3534" y="267"/>
                  <a:pt x="3527" y="283"/>
                  <a:pt x="3524" y="303"/>
                </a:cubicBezTo>
                <a:lnTo>
                  <a:pt x="3644" y="303"/>
                </a:lnTo>
                <a:close/>
                <a:moveTo>
                  <a:pt x="3706" y="427"/>
                </a:moveTo>
                <a:cubicBezTo>
                  <a:pt x="3706" y="389"/>
                  <a:pt x="3706" y="389"/>
                  <a:pt x="3706" y="389"/>
                </a:cubicBezTo>
                <a:cubicBezTo>
                  <a:pt x="3725" y="403"/>
                  <a:pt x="3746" y="410"/>
                  <a:pt x="3770" y="410"/>
                </a:cubicBezTo>
                <a:cubicBezTo>
                  <a:pt x="3801" y="410"/>
                  <a:pt x="3817" y="400"/>
                  <a:pt x="3817" y="379"/>
                </a:cubicBezTo>
                <a:cubicBezTo>
                  <a:pt x="3817" y="373"/>
                  <a:pt x="3815" y="368"/>
                  <a:pt x="3813" y="364"/>
                </a:cubicBezTo>
                <a:cubicBezTo>
                  <a:pt x="3810" y="360"/>
                  <a:pt x="3806" y="356"/>
                  <a:pt x="3802" y="353"/>
                </a:cubicBezTo>
                <a:cubicBezTo>
                  <a:pt x="3797" y="350"/>
                  <a:pt x="3792" y="347"/>
                  <a:pt x="3786" y="344"/>
                </a:cubicBezTo>
                <a:cubicBezTo>
                  <a:pt x="3780" y="342"/>
                  <a:pt x="3773" y="339"/>
                  <a:pt x="3766" y="336"/>
                </a:cubicBezTo>
                <a:cubicBezTo>
                  <a:pt x="3756" y="333"/>
                  <a:pt x="3747" y="329"/>
                  <a:pt x="3740" y="325"/>
                </a:cubicBezTo>
                <a:cubicBezTo>
                  <a:pt x="3732" y="321"/>
                  <a:pt x="3726" y="316"/>
                  <a:pt x="3721" y="311"/>
                </a:cubicBezTo>
                <a:cubicBezTo>
                  <a:pt x="3716" y="306"/>
                  <a:pt x="3712" y="300"/>
                  <a:pt x="3710" y="294"/>
                </a:cubicBezTo>
                <a:cubicBezTo>
                  <a:pt x="3707" y="288"/>
                  <a:pt x="3706" y="280"/>
                  <a:pt x="3706" y="272"/>
                </a:cubicBezTo>
                <a:cubicBezTo>
                  <a:pt x="3706" y="261"/>
                  <a:pt x="3708" y="252"/>
                  <a:pt x="3713" y="244"/>
                </a:cubicBezTo>
                <a:cubicBezTo>
                  <a:pt x="3718" y="236"/>
                  <a:pt x="3724" y="229"/>
                  <a:pt x="3732" y="224"/>
                </a:cubicBezTo>
                <a:cubicBezTo>
                  <a:pt x="3740" y="218"/>
                  <a:pt x="3749" y="214"/>
                  <a:pt x="3760" y="211"/>
                </a:cubicBezTo>
                <a:cubicBezTo>
                  <a:pt x="3770" y="209"/>
                  <a:pt x="3780" y="207"/>
                  <a:pt x="3791" y="207"/>
                </a:cubicBezTo>
                <a:cubicBezTo>
                  <a:pt x="3811" y="207"/>
                  <a:pt x="3828" y="211"/>
                  <a:pt x="3843" y="217"/>
                </a:cubicBezTo>
                <a:cubicBezTo>
                  <a:pt x="3843" y="253"/>
                  <a:pt x="3843" y="253"/>
                  <a:pt x="3843" y="253"/>
                </a:cubicBezTo>
                <a:cubicBezTo>
                  <a:pt x="3827" y="243"/>
                  <a:pt x="3808" y="237"/>
                  <a:pt x="3787" y="237"/>
                </a:cubicBezTo>
                <a:cubicBezTo>
                  <a:pt x="3780" y="237"/>
                  <a:pt x="3774" y="238"/>
                  <a:pt x="3769" y="240"/>
                </a:cubicBezTo>
                <a:cubicBezTo>
                  <a:pt x="3763" y="241"/>
                  <a:pt x="3759" y="243"/>
                  <a:pt x="3755" y="246"/>
                </a:cubicBezTo>
                <a:cubicBezTo>
                  <a:pt x="3751" y="249"/>
                  <a:pt x="3748" y="252"/>
                  <a:pt x="3746" y="256"/>
                </a:cubicBezTo>
                <a:cubicBezTo>
                  <a:pt x="3744" y="260"/>
                  <a:pt x="3743" y="264"/>
                  <a:pt x="3743" y="269"/>
                </a:cubicBezTo>
                <a:cubicBezTo>
                  <a:pt x="3743" y="274"/>
                  <a:pt x="3744" y="279"/>
                  <a:pt x="3746" y="283"/>
                </a:cubicBezTo>
                <a:cubicBezTo>
                  <a:pt x="3748" y="287"/>
                  <a:pt x="3751" y="291"/>
                  <a:pt x="3755" y="294"/>
                </a:cubicBezTo>
                <a:cubicBezTo>
                  <a:pt x="3759" y="297"/>
                  <a:pt x="3764" y="299"/>
                  <a:pt x="3770" y="302"/>
                </a:cubicBezTo>
                <a:cubicBezTo>
                  <a:pt x="3776" y="304"/>
                  <a:pt x="3782" y="307"/>
                  <a:pt x="3790" y="310"/>
                </a:cubicBezTo>
                <a:cubicBezTo>
                  <a:pt x="3799" y="314"/>
                  <a:pt x="3808" y="318"/>
                  <a:pt x="3816" y="322"/>
                </a:cubicBezTo>
                <a:cubicBezTo>
                  <a:pt x="3824" y="326"/>
                  <a:pt x="3831" y="330"/>
                  <a:pt x="3836" y="335"/>
                </a:cubicBezTo>
                <a:cubicBezTo>
                  <a:pt x="3842" y="340"/>
                  <a:pt x="3846" y="346"/>
                  <a:pt x="3849" y="352"/>
                </a:cubicBezTo>
                <a:cubicBezTo>
                  <a:pt x="3852" y="359"/>
                  <a:pt x="3853" y="367"/>
                  <a:pt x="3853" y="376"/>
                </a:cubicBezTo>
                <a:cubicBezTo>
                  <a:pt x="3853" y="387"/>
                  <a:pt x="3851" y="396"/>
                  <a:pt x="3846" y="404"/>
                </a:cubicBezTo>
                <a:cubicBezTo>
                  <a:pt x="3841" y="412"/>
                  <a:pt x="3835" y="419"/>
                  <a:pt x="3827" y="425"/>
                </a:cubicBezTo>
                <a:cubicBezTo>
                  <a:pt x="3818" y="430"/>
                  <a:pt x="3809" y="434"/>
                  <a:pt x="3799" y="436"/>
                </a:cubicBezTo>
                <a:cubicBezTo>
                  <a:pt x="3788" y="439"/>
                  <a:pt x="3777" y="440"/>
                  <a:pt x="3765" y="440"/>
                </a:cubicBezTo>
                <a:cubicBezTo>
                  <a:pt x="3742" y="440"/>
                  <a:pt x="3722" y="436"/>
                  <a:pt x="3706" y="427"/>
                </a:cubicBezTo>
                <a:close/>
                <a:moveTo>
                  <a:pt x="3877" y="427"/>
                </a:moveTo>
                <a:cubicBezTo>
                  <a:pt x="3877" y="389"/>
                  <a:pt x="3877" y="389"/>
                  <a:pt x="3877" y="389"/>
                </a:cubicBezTo>
                <a:cubicBezTo>
                  <a:pt x="3897" y="403"/>
                  <a:pt x="3918" y="410"/>
                  <a:pt x="3941" y="410"/>
                </a:cubicBezTo>
                <a:cubicBezTo>
                  <a:pt x="3973" y="410"/>
                  <a:pt x="3988" y="400"/>
                  <a:pt x="3988" y="379"/>
                </a:cubicBezTo>
                <a:cubicBezTo>
                  <a:pt x="3988" y="373"/>
                  <a:pt x="3987" y="368"/>
                  <a:pt x="3984" y="364"/>
                </a:cubicBezTo>
                <a:cubicBezTo>
                  <a:pt x="3982" y="360"/>
                  <a:pt x="3978" y="356"/>
                  <a:pt x="3973" y="353"/>
                </a:cubicBezTo>
                <a:cubicBezTo>
                  <a:pt x="3969" y="350"/>
                  <a:pt x="3964" y="347"/>
                  <a:pt x="3957" y="344"/>
                </a:cubicBezTo>
                <a:cubicBezTo>
                  <a:pt x="3951" y="342"/>
                  <a:pt x="3945" y="339"/>
                  <a:pt x="3937" y="336"/>
                </a:cubicBezTo>
                <a:cubicBezTo>
                  <a:pt x="3928" y="333"/>
                  <a:pt x="3919" y="329"/>
                  <a:pt x="3911" y="325"/>
                </a:cubicBezTo>
                <a:cubicBezTo>
                  <a:pt x="3904" y="321"/>
                  <a:pt x="3898" y="316"/>
                  <a:pt x="3893" y="311"/>
                </a:cubicBezTo>
                <a:cubicBezTo>
                  <a:pt x="3888" y="306"/>
                  <a:pt x="3884" y="300"/>
                  <a:pt x="3881" y="294"/>
                </a:cubicBezTo>
                <a:cubicBezTo>
                  <a:pt x="3879" y="288"/>
                  <a:pt x="3878" y="280"/>
                  <a:pt x="3878" y="272"/>
                </a:cubicBezTo>
                <a:cubicBezTo>
                  <a:pt x="3878" y="261"/>
                  <a:pt x="3880" y="252"/>
                  <a:pt x="3885" y="244"/>
                </a:cubicBezTo>
                <a:cubicBezTo>
                  <a:pt x="3890" y="236"/>
                  <a:pt x="3896" y="229"/>
                  <a:pt x="3904" y="224"/>
                </a:cubicBezTo>
                <a:cubicBezTo>
                  <a:pt x="3912" y="218"/>
                  <a:pt x="3921" y="214"/>
                  <a:pt x="3931" y="211"/>
                </a:cubicBezTo>
                <a:cubicBezTo>
                  <a:pt x="3941" y="209"/>
                  <a:pt x="3952" y="207"/>
                  <a:pt x="3963" y="207"/>
                </a:cubicBezTo>
                <a:cubicBezTo>
                  <a:pt x="3982" y="207"/>
                  <a:pt x="3999" y="211"/>
                  <a:pt x="4015" y="217"/>
                </a:cubicBezTo>
                <a:cubicBezTo>
                  <a:pt x="4015" y="253"/>
                  <a:pt x="4015" y="253"/>
                  <a:pt x="4015" y="253"/>
                </a:cubicBezTo>
                <a:cubicBezTo>
                  <a:pt x="3998" y="243"/>
                  <a:pt x="3979" y="237"/>
                  <a:pt x="3958" y="237"/>
                </a:cubicBezTo>
                <a:cubicBezTo>
                  <a:pt x="3951" y="237"/>
                  <a:pt x="3945" y="238"/>
                  <a:pt x="3940" y="240"/>
                </a:cubicBezTo>
                <a:cubicBezTo>
                  <a:pt x="3935" y="241"/>
                  <a:pt x="3930" y="243"/>
                  <a:pt x="3926" y="246"/>
                </a:cubicBezTo>
                <a:cubicBezTo>
                  <a:pt x="3922" y="249"/>
                  <a:pt x="3919" y="252"/>
                  <a:pt x="3917" y="256"/>
                </a:cubicBezTo>
                <a:cubicBezTo>
                  <a:pt x="3915" y="260"/>
                  <a:pt x="3914" y="264"/>
                  <a:pt x="3914" y="269"/>
                </a:cubicBezTo>
                <a:cubicBezTo>
                  <a:pt x="3914" y="274"/>
                  <a:pt x="3915" y="279"/>
                  <a:pt x="3917" y="283"/>
                </a:cubicBezTo>
                <a:cubicBezTo>
                  <a:pt x="3919" y="287"/>
                  <a:pt x="3923" y="291"/>
                  <a:pt x="3927" y="294"/>
                </a:cubicBezTo>
                <a:cubicBezTo>
                  <a:pt x="3931" y="297"/>
                  <a:pt x="3936" y="299"/>
                  <a:pt x="3941" y="302"/>
                </a:cubicBezTo>
                <a:cubicBezTo>
                  <a:pt x="3947" y="304"/>
                  <a:pt x="3954" y="307"/>
                  <a:pt x="3961" y="310"/>
                </a:cubicBezTo>
                <a:cubicBezTo>
                  <a:pt x="3971" y="314"/>
                  <a:pt x="3980" y="318"/>
                  <a:pt x="3988" y="322"/>
                </a:cubicBezTo>
                <a:cubicBezTo>
                  <a:pt x="3996" y="326"/>
                  <a:pt x="4002" y="330"/>
                  <a:pt x="4008" y="335"/>
                </a:cubicBezTo>
                <a:cubicBezTo>
                  <a:pt x="4013" y="340"/>
                  <a:pt x="4017" y="346"/>
                  <a:pt x="4020" y="352"/>
                </a:cubicBezTo>
                <a:cubicBezTo>
                  <a:pt x="4023" y="359"/>
                  <a:pt x="4025" y="367"/>
                  <a:pt x="4025" y="376"/>
                </a:cubicBezTo>
                <a:cubicBezTo>
                  <a:pt x="4025" y="387"/>
                  <a:pt x="4022" y="396"/>
                  <a:pt x="4018" y="404"/>
                </a:cubicBezTo>
                <a:cubicBezTo>
                  <a:pt x="4013" y="412"/>
                  <a:pt x="4006" y="419"/>
                  <a:pt x="3998" y="425"/>
                </a:cubicBezTo>
                <a:cubicBezTo>
                  <a:pt x="3990" y="430"/>
                  <a:pt x="3981" y="434"/>
                  <a:pt x="3970" y="436"/>
                </a:cubicBezTo>
                <a:cubicBezTo>
                  <a:pt x="3959" y="439"/>
                  <a:pt x="3948" y="440"/>
                  <a:pt x="3937" y="440"/>
                </a:cubicBezTo>
                <a:cubicBezTo>
                  <a:pt x="3914" y="440"/>
                  <a:pt x="3894" y="436"/>
                  <a:pt x="3877" y="427"/>
                </a:cubicBezTo>
                <a:close/>
              </a:path>
            </a:pathLst>
          </a:custGeom>
          <a:solidFill>
            <a:srgbClr val="00AFF0"/>
          </a:solidFill>
          <a:ln>
            <a:noFill/>
          </a:ln>
        </p:spPr>
        <p:txBody>
          <a:bodyPr vert="horz" wrap="square" lIns="93211" tIns="46606" rIns="93211" bIns="46606" numCol="1" anchor="t" anchorCtr="0" compatLnSpc="1">
            <a:prstTxWarp prst="textNoShape">
              <a:avLst/>
            </a:prstTxWarp>
          </a:bodyPr>
          <a:lstStyle/>
          <a:p>
            <a:pPr marL="0" marR="0" lvl="0" indent="0" algn="l" defTabSz="950831" rtl="0" eaLnBrk="1" fontAlgn="auto" latinLnBrk="0" hangingPunct="1">
              <a:lnSpc>
                <a:spcPct val="100000"/>
              </a:lnSpc>
              <a:spcBef>
                <a:spcPts val="0"/>
              </a:spcBef>
              <a:spcAft>
                <a:spcPts val="0"/>
              </a:spcAft>
              <a:buClrTx/>
              <a:buSzTx/>
              <a:buFontTx/>
              <a:buNone/>
              <a:tabLst/>
              <a:defRPr/>
            </a:pPr>
            <a:endParaRPr kumimoji="0" lang="en-US" sz="1835" b="0" i="0" u="none" strike="noStrike" kern="0" cap="none" spc="0" normalizeH="0" baseline="0" noProof="0">
              <a:ln>
                <a:noFill/>
              </a:ln>
              <a:solidFill>
                <a:srgbClr val="FFFFFF"/>
              </a:solidFill>
              <a:effectLst/>
              <a:uLnTx/>
              <a:uFillTx/>
              <a:latin typeface="Calibri" panose="020F0502020204030204"/>
              <a:ea typeface="+mn-ea"/>
              <a:cs typeface="+mn-cs"/>
            </a:endParaRPr>
          </a:p>
        </p:txBody>
      </p:sp>
      <p:grpSp>
        <p:nvGrpSpPr>
          <p:cNvPr id="5" name="Group 4">
            <a:extLst>
              <a:ext uri="{FF2B5EF4-FFF2-40B4-BE49-F238E27FC236}">
                <a16:creationId xmlns:a16="http://schemas.microsoft.com/office/drawing/2014/main" id="{61665249-7A24-40AE-A92D-E09E97F477CC}"/>
              </a:ext>
            </a:extLst>
          </p:cNvPr>
          <p:cNvGrpSpPr/>
          <p:nvPr userDrawn="1"/>
        </p:nvGrpSpPr>
        <p:grpSpPr>
          <a:xfrm rot="5400000">
            <a:off x="9925750" y="-25014"/>
            <a:ext cx="2522548" cy="2495734"/>
            <a:chOff x="8512368" y="3309870"/>
            <a:chExt cx="2473311" cy="2446986"/>
          </a:xfrm>
        </p:grpSpPr>
        <p:sp>
          <p:nvSpPr>
            <p:cNvPr id="6" name="Diagonal Stripe 5">
              <a:extLst>
                <a:ext uri="{FF2B5EF4-FFF2-40B4-BE49-F238E27FC236}">
                  <a16:creationId xmlns:a16="http://schemas.microsoft.com/office/drawing/2014/main" id="{46ACB81F-CA19-4512-9E94-749ADE765544}"/>
                </a:ext>
              </a:extLst>
            </p:cNvPr>
            <p:cNvSpPr/>
            <p:nvPr/>
          </p:nvSpPr>
          <p:spPr bwMode="auto">
            <a:xfrm>
              <a:off x="8538693" y="3309870"/>
              <a:ext cx="2446986" cy="2446986"/>
            </a:xfrm>
            <a:prstGeom prst="diagStrip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32197" rtl="0" eaLnBrk="1" fontAlgn="base" latinLnBrk="0" hangingPunct="1">
                <a:lnSpc>
                  <a:spcPct val="100000"/>
                </a:lnSpc>
                <a:spcBef>
                  <a:spcPct val="0"/>
                </a:spcBef>
                <a:spcAft>
                  <a:spcPct val="0"/>
                </a:spcAft>
                <a:buClrTx/>
                <a:buSzTx/>
                <a:buFontTx/>
                <a:buNone/>
                <a:tabLst/>
                <a:defRPr/>
              </a:pPr>
              <a:endParaRPr kumimoji="0" lang="de-AT" sz="2244" b="0" i="0" u="none" strike="noStrike" kern="1200" cap="none" spc="0" normalizeH="0" baseline="0" noProof="0">
                <a:ln>
                  <a:noFill/>
                </a:ln>
                <a:gradFill>
                  <a:gsLst>
                    <a:gs pos="0">
                      <a:srgbClr val="FFFFFF"/>
                    </a:gs>
                    <a:gs pos="100000">
                      <a:srgbClr val="FFFFFF"/>
                    </a:gs>
                  </a:gsLst>
                  <a:lin ang="5400000" scaled="0"/>
                </a:gradFill>
                <a:effectLst/>
                <a:uLnTx/>
                <a:uFillTx/>
                <a:latin typeface="Segoe UI Semibold"/>
                <a:ea typeface="Segoe UI" pitchFamily="34" charset="0"/>
                <a:cs typeface="Segoe UI" pitchFamily="34" charset="0"/>
              </a:endParaRPr>
            </a:p>
          </p:txBody>
        </p:sp>
        <p:sp>
          <p:nvSpPr>
            <p:cNvPr id="7" name="TextBox 6">
              <a:extLst>
                <a:ext uri="{FF2B5EF4-FFF2-40B4-BE49-F238E27FC236}">
                  <a16:creationId xmlns:a16="http://schemas.microsoft.com/office/drawing/2014/main" id="{EF5406B4-7C99-4FF5-99C8-20C7B894B218}"/>
                </a:ext>
              </a:extLst>
            </p:cNvPr>
            <p:cNvSpPr txBox="1"/>
            <p:nvPr/>
          </p:nvSpPr>
          <p:spPr>
            <a:xfrm rot="18975944">
              <a:off x="8512368" y="3967130"/>
              <a:ext cx="1908376" cy="492443"/>
            </a:xfrm>
            <a:prstGeom prst="rect">
              <a:avLst/>
            </a:prstGeom>
            <a:noFill/>
          </p:spPr>
          <p:txBody>
            <a:bodyPr wrap="none" lIns="0" tIns="0" rIns="0" bIns="0" rtlCol="0">
              <a:spAutoFit/>
            </a:bodyPr>
            <a:lstStyle/>
            <a:p>
              <a:pPr marL="0" marR="0" lvl="0" indent="0" algn="l" defTabSz="932649" rtl="0" eaLnBrk="1" fontAlgn="auto" latinLnBrk="0" hangingPunct="1">
                <a:lnSpc>
                  <a:spcPct val="100000"/>
                </a:lnSpc>
                <a:spcBef>
                  <a:spcPts val="0"/>
                </a:spcBef>
                <a:spcAft>
                  <a:spcPts val="0"/>
                </a:spcAft>
                <a:buClrTx/>
                <a:buSzTx/>
                <a:buFontTx/>
                <a:buNone/>
                <a:tabLst/>
                <a:defRPr/>
              </a:pPr>
              <a:r>
                <a:rPr kumimoji="0" lang="en-US" sz="3264" b="1" i="0" u="none" strike="noStrike" kern="1200" cap="none" spc="-71" normalizeH="0" baseline="0" noProof="0">
                  <a:ln>
                    <a:noFill/>
                  </a:ln>
                  <a:solidFill>
                    <a:srgbClr val="FFFFFF"/>
                  </a:solidFill>
                  <a:effectLst/>
                  <a:uLnTx/>
                  <a:uFillTx/>
                  <a:latin typeface="Segoe UI Semibold"/>
                  <a:ea typeface="+mn-ea"/>
                  <a:cs typeface="+mn-cs"/>
                </a:rPr>
                <a:t>Quiz Time!</a:t>
              </a:r>
              <a:endParaRPr kumimoji="0" lang="de-AT" sz="3264" b="1" i="0" u="none" strike="noStrike" kern="1200" cap="none" spc="-71" normalizeH="0" baseline="0" noProof="0">
                <a:ln>
                  <a:noFill/>
                </a:ln>
                <a:solidFill>
                  <a:srgbClr val="FFFFFF"/>
                </a:solidFill>
                <a:effectLst/>
                <a:uLnTx/>
                <a:uFillTx/>
                <a:latin typeface="Segoe UI Semibold"/>
                <a:ea typeface="+mn-ea"/>
                <a:cs typeface="+mn-cs"/>
              </a:endParaRPr>
            </a:p>
          </p:txBody>
        </p:sp>
      </p:grpSp>
      <p:sp>
        <p:nvSpPr>
          <p:cNvPr id="2" name="Title 1">
            <a:extLst>
              <a:ext uri="{FF2B5EF4-FFF2-40B4-BE49-F238E27FC236}">
                <a16:creationId xmlns:a16="http://schemas.microsoft.com/office/drawing/2014/main" id="{1D9A38BC-3AFE-4B3E-80CD-92304AC04D82}"/>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85316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All Black Slide with Pic">
    <p:bg>
      <p:bgPr>
        <a:solidFill>
          <a:srgbClr val="33353A"/>
        </a:solid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580FE1EF-11DB-4920-8CDD-80FAB6EBC860}"/>
              </a:ext>
            </a:extLst>
          </p:cNvPr>
          <p:cNvSpPr>
            <a:spLocks noGrp="1"/>
          </p:cNvSpPr>
          <p:nvPr>
            <p:ph type="title"/>
          </p:nvPr>
        </p:nvSpPr>
        <p:spPr>
          <a:xfrm>
            <a:off x="170979" y="59459"/>
            <a:ext cx="11984124" cy="863145"/>
          </a:xfrm>
        </p:spPr>
        <p:txBody>
          <a:bodyPr>
            <a:normAutofit/>
          </a:bodyPr>
          <a:lstStyle>
            <a:lvl1pPr>
              <a:defRPr sz="3600">
                <a:solidFill>
                  <a:schemeClr val="accent1"/>
                </a:solidFill>
                <a:latin typeface="+mj-lt"/>
                <a:cs typeface="Segoe UI Semibold" panose="020B0702040204020203" pitchFamily="34" charset="0"/>
              </a:defRPr>
            </a:lvl1pPr>
          </a:lstStyle>
          <a:p>
            <a:r>
              <a:rPr lang="en-US"/>
              <a:t>Click to edit Master title style</a:t>
            </a:r>
            <a:endParaRPr lang="de-AT"/>
          </a:p>
        </p:txBody>
      </p:sp>
      <p:sp>
        <p:nvSpPr>
          <p:cNvPr id="13" name="Content Placeholder 2">
            <a:extLst>
              <a:ext uri="{FF2B5EF4-FFF2-40B4-BE49-F238E27FC236}">
                <a16:creationId xmlns:a16="http://schemas.microsoft.com/office/drawing/2014/main" id="{02EBA3E6-E58B-475A-BF06-BE6638BE4CFC}"/>
              </a:ext>
            </a:extLst>
          </p:cNvPr>
          <p:cNvSpPr>
            <a:spLocks noGrp="1"/>
          </p:cNvSpPr>
          <p:nvPr>
            <p:ph idx="1"/>
          </p:nvPr>
        </p:nvSpPr>
        <p:spPr>
          <a:xfrm>
            <a:off x="350793" y="1063470"/>
            <a:ext cx="11804310" cy="5671998"/>
          </a:xfrm>
        </p:spPr>
        <p:txBody>
          <a:bodyPr/>
          <a:lstStyle>
            <a:lvl1pPr>
              <a:defRPr>
                <a:solidFill>
                  <a:srgbClr val="FFC000"/>
                </a:solidFill>
              </a:defRPr>
            </a:lvl1pPr>
            <a:lvl2pPr marL="233340" indent="0">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AT"/>
          </a:p>
        </p:txBody>
      </p:sp>
    </p:spTree>
    <p:extLst>
      <p:ext uri="{BB962C8B-B14F-4D97-AF65-F5344CB8AC3E}">
        <p14:creationId xmlns:p14="http://schemas.microsoft.com/office/powerpoint/2010/main" val="1611609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Main Content Slide">
    <p:bg>
      <p:bgPr>
        <a:solidFill>
          <a:srgbClr val="33353A"/>
        </a:solidFill>
        <a:effectLst/>
      </p:bgPr>
    </p:bg>
    <p:spTree>
      <p:nvGrpSpPr>
        <p:cNvPr id="1" name=""/>
        <p:cNvGrpSpPr/>
        <p:nvPr/>
      </p:nvGrpSpPr>
      <p:grpSpPr>
        <a:xfrm>
          <a:off x="0" y="0"/>
          <a:ext cx="0" cy="0"/>
          <a:chOff x="0" y="0"/>
          <a:chExt cx="0" cy="0"/>
        </a:xfrm>
      </p:grpSpPr>
      <p:sp>
        <p:nvSpPr>
          <p:cNvPr id="4" name="Rectangle 3"/>
          <p:cNvSpPr/>
          <p:nvPr userDrawn="1"/>
        </p:nvSpPr>
        <p:spPr bwMode="auto">
          <a:xfrm>
            <a:off x="2" y="-11571"/>
            <a:ext cx="12434888" cy="1004012"/>
          </a:xfrm>
          <a:prstGeom prst="rect">
            <a:avLst/>
          </a:prstGeom>
          <a:solidFill>
            <a:schemeClr val="bg1"/>
          </a:solidFill>
          <a:ln w="10795" cap="flat" cmpd="sng" algn="ctr">
            <a:noFill/>
            <a:prstDash val="solid"/>
            <a:headEnd type="none" w="med" len="med"/>
            <a:tailEnd type="none" w="med" len="med"/>
          </a:ln>
          <a:effectLst/>
        </p:spPr>
        <p:txBody>
          <a:bodyPr vert="horz" wrap="square" lIns="0" tIns="47559" rIns="0" bIns="47559" numCol="1" rtlCol="0" anchor="ctr" anchorCtr="0" compatLnSpc="1">
            <a:prstTxWarp prst="textNoShape">
              <a:avLst/>
            </a:prstTxWarp>
          </a:bodyPr>
          <a:lstStyle/>
          <a:p>
            <a:pPr marL="0" marR="0" lvl="0" indent="0" algn="ctr" defTabSz="950933" rtl="0" eaLnBrk="1" fontAlgn="base" latinLnBrk="0" hangingPunct="1">
              <a:lnSpc>
                <a:spcPct val="100000"/>
              </a:lnSpc>
              <a:spcBef>
                <a:spcPct val="0"/>
              </a:spcBef>
              <a:spcAft>
                <a:spcPct val="0"/>
              </a:spcAft>
              <a:buClrTx/>
              <a:buSzTx/>
              <a:buFontTx/>
              <a:buNone/>
              <a:tabLst/>
              <a:defRPr/>
            </a:pPr>
            <a:endParaRPr kumimoji="0" lang="en-US" sz="2040" b="0" i="0" u="none" strike="noStrike" kern="0" cap="none" spc="0" normalizeH="0" baseline="0" noProof="0">
              <a:ln>
                <a:noFill/>
              </a:ln>
              <a:solidFill>
                <a:srgbClr val="00BCF2"/>
              </a:solidFill>
              <a:effectLst/>
              <a:uLnTx/>
              <a:uFillTx/>
              <a:latin typeface="Segoe UI Semibold"/>
              <a:ea typeface="+mn-ea"/>
              <a:cs typeface="+mn-cs"/>
            </a:endParaRPr>
          </a:p>
        </p:txBody>
      </p:sp>
      <p:sp>
        <p:nvSpPr>
          <p:cNvPr id="8" name="Title 1"/>
          <p:cNvSpPr>
            <a:spLocks noGrp="1"/>
          </p:cNvSpPr>
          <p:nvPr>
            <p:ph type="title"/>
          </p:nvPr>
        </p:nvSpPr>
        <p:spPr>
          <a:xfrm>
            <a:off x="170979" y="47570"/>
            <a:ext cx="11984124" cy="863145"/>
          </a:xfrm>
        </p:spPr>
        <p:txBody>
          <a:bodyPr>
            <a:normAutofit/>
          </a:bodyPr>
          <a:lstStyle>
            <a:lvl1pPr>
              <a:defRPr sz="3600">
                <a:solidFill>
                  <a:schemeClr val="accent1"/>
                </a:solidFill>
                <a:latin typeface="+mj-lt"/>
              </a:defRPr>
            </a:lvl1pPr>
          </a:lstStyle>
          <a:p>
            <a:r>
              <a:rPr lang="en-US"/>
              <a:t>Click to edit Master title style</a:t>
            </a:r>
            <a:endParaRPr lang="de-AT"/>
          </a:p>
        </p:txBody>
      </p:sp>
      <p:sp>
        <p:nvSpPr>
          <p:cNvPr id="3" name="Content Placeholder 2"/>
          <p:cNvSpPr>
            <a:spLocks noGrp="1"/>
          </p:cNvSpPr>
          <p:nvPr>
            <p:ph idx="1"/>
          </p:nvPr>
        </p:nvSpPr>
        <p:spPr>
          <a:xfrm>
            <a:off x="170979" y="1087068"/>
            <a:ext cx="11984124" cy="5648400"/>
          </a:xfrm>
        </p:spPr>
        <p:txBody>
          <a:bodyPr/>
          <a:lstStyle>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AT"/>
          </a:p>
        </p:txBody>
      </p:sp>
    </p:spTree>
    <p:extLst>
      <p:ext uri="{BB962C8B-B14F-4D97-AF65-F5344CB8AC3E}">
        <p14:creationId xmlns:p14="http://schemas.microsoft.com/office/powerpoint/2010/main" val="2045222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lor block content left">
    <p:spTree>
      <p:nvGrpSpPr>
        <p:cNvPr id="1" name=""/>
        <p:cNvGrpSpPr/>
        <p:nvPr/>
      </p:nvGrpSpPr>
      <p:grpSpPr>
        <a:xfrm>
          <a:off x="0" y="0"/>
          <a:ext cx="0" cy="0"/>
          <a:chOff x="0" y="0"/>
          <a:chExt cx="0" cy="0"/>
        </a:xfrm>
      </p:grpSpPr>
      <p:sp>
        <p:nvSpPr>
          <p:cNvPr id="6" name="Title 1"/>
          <p:cNvSpPr txBox="1">
            <a:spLocks/>
          </p:cNvSpPr>
          <p:nvPr userDrawn="1"/>
        </p:nvSpPr>
        <p:spPr>
          <a:xfrm>
            <a:off x="170979" y="142514"/>
            <a:ext cx="11984124" cy="863145"/>
          </a:xfrm>
          <a:prstGeom prst="rect">
            <a:avLst/>
          </a:prstGeom>
        </p:spPr>
        <p:txBody>
          <a:bodyPr vert="horz" lIns="93248" tIns="46624" rIns="93248" bIns="46624" rtlCol="0" anchor="ctr">
            <a:normAutofit/>
          </a:bodyPr>
          <a:lstStyle>
            <a:lvl1pPr algn="l" defTabSz="914400" rtl="0" eaLnBrk="1" latinLnBrk="0" hangingPunct="1">
              <a:lnSpc>
                <a:spcPct val="90000"/>
              </a:lnSpc>
              <a:spcBef>
                <a:spcPct val="0"/>
              </a:spcBef>
              <a:buNone/>
              <a:defRPr sz="4800" kern="1200">
                <a:solidFill>
                  <a:schemeClr val="bg1"/>
                </a:solidFill>
                <a:latin typeface="Segoe UI Light" panose="020B0502040204020203" pitchFamily="34" charset="0"/>
                <a:ea typeface="+mj-ea"/>
                <a:cs typeface="Segoe UI Light" panose="020B0502040204020203" pitchFamily="34" charset="0"/>
              </a:defRPr>
            </a:lvl1pPr>
          </a:lstStyle>
          <a:p>
            <a:pPr marL="0" marR="0" lvl="0" indent="0" algn="l" defTabSz="932504" rtl="0" eaLnBrk="1" fontAlgn="auto" latinLnBrk="0" hangingPunct="1">
              <a:lnSpc>
                <a:spcPct val="90000"/>
              </a:lnSpc>
              <a:spcBef>
                <a:spcPct val="0"/>
              </a:spcBef>
              <a:spcAft>
                <a:spcPts val="0"/>
              </a:spcAft>
              <a:buClrTx/>
              <a:buSzTx/>
              <a:buFontTx/>
              <a:buNone/>
              <a:tabLst/>
              <a:defRPr/>
            </a:pPr>
            <a:r>
              <a:rPr kumimoji="0" lang="en-US" sz="4896" b="0" i="0" u="none" strike="noStrike" kern="1200" cap="none" spc="0" normalizeH="0" baseline="0" noProof="0">
                <a:ln>
                  <a:noFill/>
                </a:ln>
                <a:solidFill>
                  <a:prstClr val="white"/>
                </a:solidFill>
                <a:effectLst/>
                <a:uLnTx/>
                <a:uFillTx/>
                <a:latin typeface="Segoe UI Light" panose="020B0502040204020203" pitchFamily="34" charset="0"/>
                <a:ea typeface="+mj-ea"/>
                <a:cs typeface="Segoe UI Light" panose="020B0502040204020203" pitchFamily="34" charset="0"/>
              </a:rPr>
              <a:t>Click to edit Master title style</a:t>
            </a:r>
            <a:endParaRPr kumimoji="0" lang="de-AT" sz="4896" b="0" i="0" u="none" strike="noStrike" kern="1200" cap="none" spc="0" normalizeH="0" baseline="0" noProof="0">
              <a:ln>
                <a:noFill/>
              </a:ln>
              <a:solidFill>
                <a:prstClr val="white"/>
              </a:solidFill>
              <a:effectLst/>
              <a:uLnTx/>
              <a:uFillTx/>
              <a:latin typeface="Segoe UI Light" panose="020B0502040204020203" pitchFamily="34" charset="0"/>
              <a:ea typeface="+mj-ea"/>
              <a:cs typeface="Segoe UI Light" panose="020B0502040204020203" pitchFamily="34" charset="0"/>
            </a:endParaRPr>
          </a:p>
        </p:txBody>
      </p:sp>
      <p:sp>
        <p:nvSpPr>
          <p:cNvPr id="4" name="Rectangle 3"/>
          <p:cNvSpPr/>
          <p:nvPr userDrawn="1"/>
        </p:nvSpPr>
        <p:spPr>
          <a:xfrm>
            <a:off x="0" y="2"/>
            <a:ext cx="6149441" cy="6994525"/>
          </a:xfrm>
          <a:prstGeom prst="rect">
            <a:avLst/>
          </a:prstGeom>
          <a:solidFill>
            <a:srgbClr val="3335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504" rtl="0" eaLnBrk="1" fontAlgn="auto" latinLnBrk="0" hangingPunct="1">
              <a:lnSpc>
                <a:spcPct val="100000"/>
              </a:lnSpc>
              <a:spcBef>
                <a:spcPts val="0"/>
              </a:spcBef>
              <a:spcAft>
                <a:spcPts val="0"/>
              </a:spcAft>
              <a:buClrTx/>
              <a:buSzTx/>
              <a:buFontTx/>
              <a:buNone/>
              <a:tabLst/>
              <a:defRPr/>
            </a:pPr>
            <a:endParaRPr kumimoji="0" lang="de-AT" sz="1836" b="0" i="0" u="none" strike="noStrike" kern="1200" cap="none" spc="0" normalizeH="0" baseline="0" noProof="0">
              <a:ln>
                <a:noFill/>
              </a:ln>
              <a:solidFill>
                <a:prstClr val="white"/>
              </a:solidFill>
              <a:effectLst/>
              <a:uLnTx/>
              <a:uFillTx/>
              <a:latin typeface="Segoe UI Semibold"/>
              <a:ea typeface="+mn-ea"/>
              <a:cs typeface="+mn-cs"/>
            </a:endParaRPr>
          </a:p>
        </p:txBody>
      </p:sp>
      <p:sp>
        <p:nvSpPr>
          <p:cNvPr id="3" name="Content Placeholder 2"/>
          <p:cNvSpPr>
            <a:spLocks noGrp="1"/>
          </p:cNvSpPr>
          <p:nvPr>
            <p:ph idx="1"/>
          </p:nvPr>
        </p:nvSpPr>
        <p:spPr>
          <a:xfrm>
            <a:off x="170980" y="1316526"/>
            <a:ext cx="5716162" cy="541894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AT"/>
          </a:p>
        </p:txBody>
      </p:sp>
      <p:sp>
        <p:nvSpPr>
          <p:cNvPr id="7" name="Title 1"/>
          <p:cNvSpPr>
            <a:spLocks noGrp="1"/>
          </p:cNvSpPr>
          <p:nvPr>
            <p:ph type="title"/>
          </p:nvPr>
        </p:nvSpPr>
        <p:spPr>
          <a:xfrm>
            <a:off x="170980" y="297948"/>
            <a:ext cx="5716162" cy="863145"/>
          </a:xfrm>
        </p:spPr>
        <p:txBody>
          <a:bodyPr>
            <a:noAutofit/>
          </a:bodyPr>
          <a:lstStyle>
            <a:lvl1pPr>
              <a:defRPr sz="3200">
                <a:solidFill>
                  <a:schemeClr val="accent1"/>
                </a:solidFill>
                <a:latin typeface="Segoe UI Semibold" panose="020B0702040204020203" pitchFamily="34" charset="0"/>
                <a:cs typeface="Segoe UI Semibold" panose="020B0702040204020203" pitchFamily="34" charset="0"/>
              </a:defRPr>
            </a:lvl1pPr>
          </a:lstStyle>
          <a:p>
            <a:r>
              <a:rPr lang="en-US"/>
              <a:t>Click to edit Master title style</a:t>
            </a:r>
            <a:endParaRPr lang="de-AT"/>
          </a:p>
        </p:txBody>
      </p:sp>
    </p:spTree>
    <p:extLst>
      <p:ext uri="{BB962C8B-B14F-4D97-AF65-F5344CB8AC3E}">
        <p14:creationId xmlns:p14="http://schemas.microsoft.com/office/powerpoint/2010/main" val="8643012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0-#ppt_w/2"/>
                                          </p:val>
                                        </p:tav>
                                        <p:tav tm="100000">
                                          <p:val>
                                            <p:strVal val="#ppt_x"/>
                                          </p:val>
                                        </p:tav>
                                      </p:tavLst>
                                    </p:anim>
                                    <p:anim calcmode="lin" valueType="num">
                                      <p:cBhvr additive="base">
                                        <p:cTn id="8" dur="75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750" fill="hold"/>
                                        <p:tgtEl>
                                          <p:spTgt spid="4"/>
                                        </p:tgtEl>
                                        <p:attrNameLst>
                                          <p:attrName>ppt_x</p:attrName>
                                        </p:attrNameLst>
                                      </p:cBhvr>
                                      <p:tavLst>
                                        <p:tav tm="0">
                                          <p:val>
                                            <p:strVal val="0-#ppt_w/2"/>
                                          </p:val>
                                        </p:tav>
                                        <p:tav tm="100000">
                                          <p:val>
                                            <p:strVal val="#ppt_x"/>
                                          </p:val>
                                        </p:tav>
                                      </p:tavLst>
                                    </p:anim>
                                    <p:anim calcmode="lin" valueType="num">
                                      <p:cBhvr additive="base">
                                        <p:cTn id="12" dur="7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750" fill="hold"/>
                                        <p:tgtEl>
                                          <p:spTgt spid="7"/>
                                        </p:tgtEl>
                                        <p:attrNameLst>
                                          <p:attrName>ppt_x</p:attrName>
                                        </p:attrNameLst>
                                      </p:cBhvr>
                                      <p:tavLst>
                                        <p:tav tm="0">
                                          <p:val>
                                            <p:strVal val="0-#ppt_w/2"/>
                                          </p:val>
                                        </p:tav>
                                        <p:tav tm="100000">
                                          <p:val>
                                            <p:strVal val="#ppt_x"/>
                                          </p:val>
                                        </p:tav>
                                      </p:tavLst>
                                    </p:anim>
                                    <p:anim calcmode="lin" valueType="num">
                                      <p:cBhvr additive="base">
                                        <p:cTn id="16" dur="7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3" grpId="0">
        <p:tmplLst>
          <p:tmpl>
            <p:tnLst>
              <p:par>
                <p:cTn presetID="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0-#ppt_w/2"/>
                          </p:val>
                        </p:tav>
                        <p:tav tm="100000">
                          <p:val>
                            <p:strVal val="#ppt_x"/>
                          </p:val>
                        </p:tav>
                      </p:tavLst>
                    </p:anim>
                    <p:anim calcmode="lin" valueType="num">
                      <p:cBhvr additive="base">
                        <p:cTn dur="750" fill="hold"/>
                        <p:tgtEl>
                          <p:spTgt spid="3"/>
                        </p:tgtEl>
                        <p:attrNameLst>
                          <p:attrName>ppt_y</p:attrName>
                        </p:attrNameLst>
                      </p:cBhvr>
                      <p:tavLst>
                        <p:tav tm="0">
                          <p:val>
                            <p:strVal val="#ppt_y"/>
                          </p:val>
                        </p:tav>
                        <p:tav tm="100000">
                          <p:val>
                            <p:strVal val="#ppt_y"/>
                          </p:val>
                        </p:tav>
                      </p:tavLst>
                    </p:anim>
                  </p:childTnLst>
                </p:cTn>
              </p:par>
            </p:tnLst>
          </p:tmpl>
        </p:tmplLst>
      </p:bldP>
      <p:bldP spid="7" grpId="0"/>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ectangle 4"/>
          <p:cNvSpPr/>
          <p:nvPr userDrawn="1"/>
        </p:nvSpPr>
        <p:spPr bwMode="auto">
          <a:xfrm>
            <a:off x="2" y="1"/>
            <a:ext cx="12434887" cy="1004012"/>
          </a:xfrm>
          <a:prstGeom prst="rect">
            <a:avLst/>
          </a:prstGeom>
          <a:solidFill>
            <a:srgbClr val="33353A"/>
          </a:solidFill>
          <a:ln w="10795" cap="flat" cmpd="sng" algn="ctr">
            <a:noFill/>
            <a:prstDash val="solid"/>
            <a:headEnd type="none" w="med" len="med"/>
            <a:tailEnd type="none" w="med" len="med"/>
          </a:ln>
          <a:effectLst/>
        </p:spPr>
        <p:txBody>
          <a:bodyPr vert="horz" wrap="square" lIns="0" tIns="48506" rIns="0" bIns="48506" numCol="1" rtlCol="0" anchor="ctr" anchorCtr="0" compatLnSpc="1">
            <a:prstTxWarp prst="textNoShape">
              <a:avLst/>
            </a:prstTxWarp>
          </a:bodyPr>
          <a:lstStyle/>
          <a:p>
            <a:pPr marL="0" marR="0" lvl="0" indent="0" algn="ctr" defTabSz="969856" rtl="0" eaLnBrk="1" fontAlgn="base" latinLnBrk="0" hangingPunct="1">
              <a:lnSpc>
                <a:spcPct val="100000"/>
              </a:lnSpc>
              <a:spcBef>
                <a:spcPct val="0"/>
              </a:spcBef>
              <a:spcAft>
                <a:spcPct val="0"/>
              </a:spcAft>
              <a:buClrTx/>
              <a:buSzTx/>
              <a:buFontTx/>
              <a:buNone/>
              <a:tabLst/>
              <a:defRPr/>
            </a:pPr>
            <a:endParaRPr kumimoji="0" lang="en-US" sz="2081" b="0" i="0" u="none" strike="noStrike" kern="0" cap="none" spc="0" normalizeH="0" baseline="0" noProof="0">
              <a:ln>
                <a:noFill/>
              </a:ln>
              <a:gradFill>
                <a:gsLst>
                  <a:gs pos="0">
                    <a:srgbClr val="FFFFFF"/>
                  </a:gs>
                  <a:gs pos="100000">
                    <a:srgbClr val="FFFFFF"/>
                  </a:gs>
                </a:gsLst>
                <a:lin ang="5400000" scaled="0"/>
              </a:gradFill>
              <a:effectLst/>
              <a:uLnTx/>
              <a:uFillTx/>
              <a:latin typeface="Segoe UI Semibold" panose="020B0702040204020203" pitchFamily="34" charset="0"/>
              <a:ea typeface="+mn-ea"/>
              <a:cs typeface="Segoe UI Semibold" panose="020B0702040204020203" pitchFamily="34" charset="0"/>
            </a:endParaRPr>
          </a:p>
        </p:txBody>
      </p:sp>
      <p:sp>
        <p:nvSpPr>
          <p:cNvPr id="6" name="Title 1"/>
          <p:cNvSpPr>
            <a:spLocks noGrp="1"/>
          </p:cNvSpPr>
          <p:nvPr>
            <p:ph type="title"/>
          </p:nvPr>
        </p:nvSpPr>
        <p:spPr>
          <a:xfrm>
            <a:off x="170979" y="59459"/>
            <a:ext cx="11984124" cy="863145"/>
          </a:xfrm>
        </p:spPr>
        <p:txBody>
          <a:bodyPr>
            <a:normAutofit/>
          </a:bodyPr>
          <a:lstStyle>
            <a:lvl1pPr>
              <a:defRPr sz="3600">
                <a:solidFill>
                  <a:schemeClr val="accent1"/>
                </a:solidFill>
                <a:latin typeface="+mj-lt"/>
                <a:cs typeface="Segoe UI Semibold" panose="020B0702040204020203" pitchFamily="34" charset="0"/>
              </a:defRPr>
            </a:lvl1pPr>
          </a:lstStyle>
          <a:p>
            <a:r>
              <a:rPr lang="en-US"/>
              <a:t>Click to edit Master title style</a:t>
            </a:r>
            <a:endParaRPr lang="de-AT"/>
          </a:p>
        </p:txBody>
      </p:sp>
      <p:sp>
        <p:nvSpPr>
          <p:cNvPr id="3" name="Content Placeholder 2"/>
          <p:cNvSpPr>
            <a:spLocks noGrp="1"/>
          </p:cNvSpPr>
          <p:nvPr>
            <p:ph idx="1"/>
          </p:nvPr>
        </p:nvSpPr>
        <p:spPr>
          <a:xfrm>
            <a:off x="170979" y="1063470"/>
            <a:ext cx="11984124" cy="56719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AT"/>
          </a:p>
        </p:txBody>
      </p:sp>
    </p:spTree>
    <p:extLst>
      <p:ext uri="{BB962C8B-B14F-4D97-AF65-F5344CB8AC3E}">
        <p14:creationId xmlns:p14="http://schemas.microsoft.com/office/powerpoint/2010/main" val="2276208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le and content and wheel">
    <p:spTree>
      <p:nvGrpSpPr>
        <p:cNvPr id="1" name=""/>
        <p:cNvGrpSpPr/>
        <p:nvPr/>
      </p:nvGrpSpPr>
      <p:grpSpPr>
        <a:xfrm>
          <a:off x="0" y="0"/>
          <a:ext cx="0" cy="0"/>
          <a:chOff x="0" y="0"/>
          <a:chExt cx="0" cy="0"/>
        </a:xfrm>
      </p:grpSpPr>
      <p:sp>
        <p:nvSpPr>
          <p:cNvPr id="3" name="Content Placeholder 2"/>
          <p:cNvSpPr>
            <a:spLocks noGrp="1"/>
          </p:cNvSpPr>
          <p:nvPr>
            <p:ph idx="1"/>
          </p:nvPr>
        </p:nvSpPr>
        <p:spPr>
          <a:xfrm>
            <a:off x="170981" y="1063470"/>
            <a:ext cx="7377385" cy="56719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AT"/>
          </a:p>
        </p:txBody>
      </p:sp>
      <p:sp>
        <p:nvSpPr>
          <p:cNvPr id="6" name="Rectangle 5"/>
          <p:cNvSpPr/>
          <p:nvPr userDrawn="1"/>
        </p:nvSpPr>
        <p:spPr bwMode="auto">
          <a:xfrm>
            <a:off x="2" y="1"/>
            <a:ext cx="12434887" cy="1004012"/>
          </a:xfrm>
          <a:prstGeom prst="rect">
            <a:avLst/>
          </a:prstGeom>
          <a:solidFill>
            <a:srgbClr val="33353A"/>
          </a:solidFill>
          <a:ln w="10795" cap="flat" cmpd="sng" algn="ctr">
            <a:noFill/>
            <a:prstDash val="solid"/>
            <a:headEnd type="none" w="med" len="med"/>
            <a:tailEnd type="none" w="med" len="med"/>
          </a:ln>
          <a:effectLst/>
        </p:spPr>
        <p:txBody>
          <a:bodyPr vert="horz" wrap="square" lIns="0" tIns="48506" rIns="0" bIns="48506" numCol="1" rtlCol="0" anchor="ctr" anchorCtr="0" compatLnSpc="1">
            <a:prstTxWarp prst="textNoShape">
              <a:avLst/>
            </a:prstTxWarp>
          </a:bodyPr>
          <a:lstStyle/>
          <a:p>
            <a:pPr marL="0" marR="0" lvl="0" indent="0" algn="ctr" defTabSz="969856" rtl="0" eaLnBrk="1" fontAlgn="base" latinLnBrk="0" hangingPunct="1">
              <a:lnSpc>
                <a:spcPct val="100000"/>
              </a:lnSpc>
              <a:spcBef>
                <a:spcPct val="0"/>
              </a:spcBef>
              <a:spcAft>
                <a:spcPct val="0"/>
              </a:spcAft>
              <a:buClrTx/>
              <a:buSzTx/>
              <a:buFontTx/>
              <a:buNone/>
              <a:tabLst/>
              <a:defRPr/>
            </a:pPr>
            <a:endParaRPr kumimoji="0" lang="en-US" sz="2081"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7" name="Title 1"/>
          <p:cNvSpPr>
            <a:spLocks noGrp="1"/>
          </p:cNvSpPr>
          <p:nvPr>
            <p:ph type="title"/>
          </p:nvPr>
        </p:nvSpPr>
        <p:spPr>
          <a:xfrm>
            <a:off x="170979" y="59459"/>
            <a:ext cx="11984124" cy="863145"/>
          </a:xfrm>
        </p:spPr>
        <p:txBody>
          <a:bodyPr>
            <a:normAutofit/>
          </a:bodyPr>
          <a:lstStyle>
            <a:lvl1pPr>
              <a:defRPr sz="3600">
                <a:solidFill>
                  <a:schemeClr val="accent1"/>
                </a:solidFill>
                <a:latin typeface="+mj-lt"/>
                <a:cs typeface="Segoe UI Semibold" panose="020B0702040204020203" pitchFamily="34" charset="0"/>
              </a:defRPr>
            </a:lvl1pPr>
          </a:lstStyle>
          <a:p>
            <a:r>
              <a:rPr lang="en-US"/>
              <a:t>Click to edit Master title style</a:t>
            </a:r>
            <a:endParaRPr lang="de-AT"/>
          </a:p>
        </p:txBody>
      </p:sp>
    </p:spTree>
    <p:extLst>
      <p:ext uri="{BB962C8B-B14F-4D97-AF65-F5344CB8AC3E}">
        <p14:creationId xmlns:p14="http://schemas.microsoft.com/office/powerpoint/2010/main" val="1583723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and content and large wheel">
    <p:spTree>
      <p:nvGrpSpPr>
        <p:cNvPr id="1" name=""/>
        <p:cNvGrpSpPr/>
        <p:nvPr/>
      </p:nvGrpSpPr>
      <p:grpSpPr>
        <a:xfrm>
          <a:off x="0" y="0"/>
          <a:ext cx="0" cy="0"/>
          <a:chOff x="0" y="0"/>
          <a:chExt cx="0" cy="0"/>
        </a:xfrm>
      </p:grpSpPr>
      <p:sp>
        <p:nvSpPr>
          <p:cNvPr id="5" name="Rectangle 4"/>
          <p:cNvSpPr/>
          <p:nvPr userDrawn="1"/>
        </p:nvSpPr>
        <p:spPr bwMode="auto">
          <a:xfrm>
            <a:off x="1" y="-139242"/>
            <a:ext cx="9376682" cy="7133767"/>
          </a:xfrm>
          <a:custGeom>
            <a:avLst/>
            <a:gdLst>
              <a:gd name="connsiteX0" fmla="*/ 0 w 9467850"/>
              <a:gd name="connsiteY0" fmla="*/ 0 h 6994524"/>
              <a:gd name="connsiteX1" fmla="*/ 9467850 w 9467850"/>
              <a:gd name="connsiteY1" fmla="*/ 0 h 6994524"/>
              <a:gd name="connsiteX2" fmla="*/ 9467850 w 9467850"/>
              <a:gd name="connsiteY2" fmla="*/ 6994524 h 6994524"/>
              <a:gd name="connsiteX3" fmla="*/ 0 w 9467850"/>
              <a:gd name="connsiteY3" fmla="*/ 6994524 h 6994524"/>
              <a:gd name="connsiteX4" fmla="*/ 0 w 9467850"/>
              <a:gd name="connsiteY4" fmla="*/ 0 h 6994524"/>
              <a:gd name="connsiteX0" fmla="*/ 0 w 9467850"/>
              <a:gd name="connsiteY0" fmla="*/ 0 h 6994524"/>
              <a:gd name="connsiteX1" fmla="*/ 6071507 w 9467850"/>
              <a:gd name="connsiteY1" fmla="*/ 43543 h 6994524"/>
              <a:gd name="connsiteX2" fmla="*/ 9467850 w 9467850"/>
              <a:gd name="connsiteY2" fmla="*/ 6994524 h 6994524"/>
              <a:gd name="connsiteX3" fmla="*/ 0 w 9467850"/>
              <a:gd name="connsiteY3" fmla="*/ 6994524 h 6994524"/>
              <a:gd name="connsiteX4" fmla="*/ 0 w 9467850"/>
              <a:gd name="connsiteY4" fmla="*/ 0 h 6994524"/>
              <a:gd name="connsiteX0" fmla="*/ 0 w 9467850"/>
              <a:gd name="connsiteY0" fmla="*/ 0 h 6994524"/>
              <a:gd name="connsiteX1" fmla="*/ 6289221 w 9467850"/>
              <a:gd name="connsiteY1" fmla="*/ 0 h 6994524"/>
              <a:gd name="connsiteX2" fmla="*/ 9467850 w 9467850"/>
              <a:gd name="connsiteY2" fmla="*/ 6994524 h 6994524"/>
              <a:gd name="connsiteX3" fmla="*/ 0 w 9467850"/>
              <a:gd name="connsiteY3" fmla="*/ 6994524 h 6994524"/>
              <a:gd name="connsiteX4" fmla="*/ 0 w 9467850"/>
              <a:gd name="connsiteY4" fmla="*/ 0 h 69945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67850" h="6994524">
                <a:moveTo>
                  <a:pt x="0" y="0"/>
                </a:moveTo>
                <a:lnTo>
                  <a:pt x="6289221" y="0"/>
                </a:lnTo>
                <a:lnTo>
                  <a:pt x="9467850" y="6994524"/>
                </a:lnTo>
                <a:lnTo>
                  <a:pt x="0" y="6994524"/>
                </a:lnTo>
                <a:lnTo>
                  <a:pt x="0" y="0"/>
                </a:lnTo>
                <a:close/>
              </a:path>
            </a:pathLst>
          </a:custGeom>
          <a:solidFill>
            <a:schemeClr val="bg1">
              <a:lumMod val="9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7559" rIns="0" bIns="47559" numCol="1" rtlCol="0" anchor="ctr" anchorCtr="0" compatLnSpc="1">
            <a:prstTxWarp prst="textNoShape">
              <a:avLst/>
            </a:prstTxWarp>
          </a:bodyPr>
          <a:lstStyle/>
          <a:p>
            <a:pPr marL="0" marR="0" lvl="0" indent="0" algn="ctr" defTabSz="950933" rtl="0" eaLnBrk="1" fontAlgn="base" latinLnBrk="0" hangingPunct="1">
              <a:lnSpc>
                <a:spcPct val="100000"/>
              </a:lnSpc>
              <a:spcBef>
                <a:spcPct val="0"/>
              </a:spcBef>
              <a:spcAft>
                <a:spcPct val="0"/>
              </a:spcAft>
              <a:buClrTx/>
              <a:buSzTx/>
              <a:buFontTx/>
              <a:buNone/>
              <a:tabLst/>
              <a:defRPr/>
            </a:pPr>
            <a:endParaRPr kumimoji="0" lang="en-US" sz="204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170979" y="1063470"/>
            <a:ext cx="6668209" cy="56719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AT"/>
          </a:p>
        </p:txBody>
      </p:sp>
      <p:sp>
        <p:nvSpPr>
          <p:cNvPr id="7" name="Rectangle 6"/>
          <p:cNvSpPr/>
          <p:nvPr userDrawn="1"/>
        </p:nvSpPr>
        <p:spPr bwMode="auto">
          <a:xfrm>
            <a:off x="2" y="1"/>
            <a:ext cx="12434887" cy="1004012"/>
          </a:xfrm>
          <a:prstGeom prst="rect">
            <a:avLst/>
          </a:prstGeom>
          <a:solidFill>
            <a:srgbClr val="33353A"/>
          </a:solidFill>
          <a:ln w="10795" cap="flat" cmpd="sng" algn="ctr">
            <a:noFill/>
            <a:prstDash val="solid"/>
            <a:headEnd type="none" w="med" len="med"/>
            <a:tailEnd type="none" w="med" len="med"/>
          </a:ln>
          <a:effectLst/>
        </p:spPr>
        <p:txBody>
          <a:bodyPr vert="horz" wrap="square" lIns="0" tIns="48506" rIns="0" bIns="48506" numCol="1" rtlCol="0" anchor="ctr" anchorCtr="0" compatLnSpc="1">
            <a:prstTxWarp prst="textNoShape">
              <a:avLst/>
            </a:prstTxWarp>
          </a:bodyPr>
          <a:lstStyle/>
          <a:p>
            <a:pPr marL="0" marR="0" lvl="0" indent="0" algn="ctr" defTabSz="969856" rtl="0" eaLnBrk="1" fontAlgn="base" latinLnBrk="0" hangingPunct="1">
              <a:lnSpc>
                <a:spcPct val="100000"/>
              </a:lnSpc>
              <a:spcBef>
                <a:spcPct val="0"/>
              </a:spcBef>
              <a:spcAft>
                <a:spcPct val="0"/>
              </a:spcAft>
              <a:buClrTx/>
              <a:buSzTx/>
              <a:buFontTx/>
              <a:buNone/>
              <a:tabLst/>
              <a:defRPr/>
            </a:pPr>
            <a:endParaRPr kumimoji="0" lang="en-US" sz="2081"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8" name="Title 1"/>
          <p:cNvSpPr>
            <a:spLocks noGrp="1"/>
          </p:cNvSpPr>
          <p:nvPr>
            <p:ph type="title"/>
          </p:nvPr>
        </p:nvSpPr>
        <p:spPr>
          <a:xfrm>
            <a:off x="170979" y="59459"/>
            <a:ext cx="11984124" cy="863145"/>
          </a:xfrm>
        </p:spPr>
        <p:txBody>
          <a:bodyPr>
            <a:normAutofit/>
          </a:bodyPr>
          <a:lstStyle>
            <a:lvl1pPr>
              <a:defRPr sz="3600">
                <a:solidFill>
                  <a:schemeClr val="accent1"/>
                </a:solidFill>
                <a:latin typeface="Segoe UI Semibold" panose="020B0702040204020203" pitchFamily="34" charset="0"/>
                <a:cs typeface="Segoe UI Semibold" panose="020B0702040204020203" pitchFamily="34" charset="0"/>
              </a:defRPr>
            </a:lvl1pPr>
          </a:lstStyle>
          <a:p>
            <a:r>
              <a:rPr lang="en-US"/>
              <a:t>Click to edit Master title style</a:t>
            </a:r>
            <a:endParaRPr lang="de-AT"/>
          </a:p>
        </p:txBody>
      </p:sp>
    </p:spTree>
    <p:extLst>
      <p:ext uri="{BB962C8B-B14F-4D97-AF65-F5344CB8AC3E}">
        <p14:creationId xmlns:p14="http://schemas.microsoft.com/office/powerpoint/2010/main" val="3248844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0-#ppt_w/2"/>
                                          </p:val>
                                        </p:tav>
                                        <p:tav tm="100000">
                                          <p:val>
                                            <p:strVal val="#ppt_x"/>
                                          </p:val>
                                        </p:tav>
                                      </p:tavLst>
                                    </p:anim>
                                    <p:anim calcmode="lin" valueType="num">
                                      <p:cBhvr additive="base">
                                        <p:cTn id="8" dur="75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750" fill="hold"/>
                                        <p:tgtEl>
                                          <p:spTgt spid="5"/>
                                        </p:tgtEl>
                                        <p:attrNameLst>
                                          <p:attrName>ppt_x</p:attrName>
                                        </p:attrNameLst>
                                      </p:cBhvr>
                                      <p:tavLst>
                                        <p:tav tm="0">
                                          <p:val>
                                            <p:strVal val="0-#ppt_w/2"/>
                                          </p:val>
                                        </p:tav>
                                        <p:tav tm="100000">
                                          <p:val>
                                            <p:strVal val="#ppt_x"/>
                                          </p:val>
                                        </p:tav>
                                      </p:tavLst>
                                    </p:anim>
                                    <p:anim calcmode="lin" valueType="num">
                                      <p:cBhvr additive="base">
                                        <p:cTn id="12" dur="7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tmplLst>
          <p:tmpl>
            <p:tnLst>
              <p:par>
                <p:cTn presetID="2" presetClass="entr" presetSubtype="8" fill="hold" nodeType="withEffect">
                  <p:stCondLst>
                    <p:cond delay="50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0-#ppt_w/2"/>
                          </p:val>
                        </p:tav>
                        <p:tav tm="100000">
                          <p:val>
                            <p:strVal val="#ppt_x"/>
                          </p:val>
                        </p:tav>
                      </p:tavLst>
                    </p:anim>
                    <p:anim calcmode="lin" valueType="num">
                      <p:cBhvr additive="base">
                        <p:cTn dur="750" fill="hold"/>
                        <p:tgtEl>
                          <p:spTgt spid="3"/>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rgbClr val="6E6E73"/>
        </a:solidFill>
        <a:effectLst/>
      </p:bgPr>
    </p:bg>
    <p:spTree>
      <p:nvGrpSpPr>
        <p:cNvPr id="1" name=""/>
        <p:cNvGrpSpPr/>
        <p:nvPr/>
      </p:nvGrpSpPr>
      <p:grpSpPr>
        <a:xfrm>
          <a:off x="0" y="0"/>
          <a:ext cx="0" cy="0"/>
          <a:chOff x="0" y="0"/>
          <a:chExt cx="0" cy="0"/>
        </a:xfrm>
      </p:grpSpPr>
      <p:sp>
        <p:nvSpPr>
          <p:cNvPr id="5" name="Text Box 3"/>
          <p:cNvSpPr txBox="1">
            <a:spLocks noChangeArrowheads="1"/>
          </p:cNvSpPr>
          <p:nvPr userDrawn="1"/>
        </p:nvSpPr>
        <p:spPr bwMode="blackWhite">
          <a:xfrm>
            <a:off x="274603" y="6294479"/>
            <a:ext cx="11885682" cy="510709"/>
          </a:xfrm>
          <a:prstGeom prst="rect">
            <a:avLst/>
          </a:prstGeom>
          <a:noFill/>
          <a:ln w="12700">
            <a:noFill/>
            <a:miter lim="800000"/>
            <a:headEnd type="none" w="sm" len="sm"/>
            <a:tailEnd type="none" w="sm" len="sm"/>
          </a:ln>
          <a:effectLst/>
        </p:spPr>
        <p:txBody>
          <a:bodyPr vert="horz" wrap="square" lIns="182831" tIns="146264" rIns="182831" bIns="146264" numCol="1" anchor="t" anchorCtr="0" compatLnSpc="1">
            <a:prstTxWarp prst="textNoShape">
              <a:avLst/>
            </a:prstTxWarp>
            <a:spAutoFit/>
          </a:bodyPr>
          <a:lstStyle/>
          <a:p>
            <a:pPr marL="0" marR="0" lvl="0" indent="0" algn="l" defTabSz="932018" rtl="0" eaLnBrk="0" fontAlgn="auto" latinLnBrk="0" hangingPunct="0">
              <a:lnSpc>
                <a:spcPct val="100000"/>
              </a:lnSpc>
              <a:spcBef>
                <a:spcPts val="0"/>
              </a:spcBef>
              <a:spcAft>
                <a:spcPts val="0"/>
              </a:spcAft>
              <a:buClrTx/>
              <a:buSzTx/>
              <a:buFontTx/>
              <a:buNone/>
              <a:tabLst/>
              <a:defRPr/>
            </a:pPr>
            <a:r>
              <a:rPr kumimoji="0" lang="en-US" sz="700" b="0" i="0" u="none" strike="noStrike" kern="1200" cap="none" spc="0" normalizeH="0" baseline="0" noProof="0">
                <a:ln>
                  <a:noFill/>
                </a:ln>
                <a:gradFill>
                  <a:gsLst>
                    <a:gs pos="0">
                      <a:prstClr val="white"/>
                    </a:gs>
                    <a:gs pos="100000">
                      <a:prstClr val="white"/>
                    </a:gs>
                  </a:gsLst>
                  <a:lin ang="5400000" scaled="0"/>
                </a:gradFill>
                <a:effectLst/>
                <a:uLnTx/>
                <a:uFillTx/>
                <a:latin typeface="Calibri" panose="020F0502020204030204"/>
                <a:ea typeface="+mn-ea"/>
                <a:cs typeface="Segoe UI" pitchFamily="34" charset="0"/>
              </a:rPr>
              <a:t>© 2017 Microsoft Corporation.  All rights reserved.  This document is provided "as-is." Information and views expressed in this document, including URL and other Internet Web site references, may change without notice. </a:t>
            </a:r>
          </a:p>
          <a:p>
            <a:pPr marL="0" marR="0" lvl="0" indent="0" algn="l" defTabSz="932018" rtl="0" eaLnBrk="0" fontAlgn="auto" latinLnBrk="0" hangingPunct="0">
              <a:lnSpc>
                <a:spcPct val="100000"/>
              </a:lnSpc>
              <a:spcBef>
                <a:spcPts val="0"/>
              </a:spcBef>
              <a:spcAft>
                <a:spcPts val="0"/>
              </a:spcAft>
              <a:buClrTx/>
              <a:buSzTx/>
              <a:buFontTx/>
              <a:buNone/>
              <a:tabLst/>
              <a:defRPr/>
            </a:pPr>
            <a:r>
              <a:rPr kumimoji="0" lang="en-US" sz="700" b="0" i="0" u="none" strike="noStrike" kern="1200" cap="none" spc="0" normalizeH="0" baseline="0" noProof="0">
                <a:ln>
                  <a:noFill/>
                </a:ln>
                <a:gradFill>
                  <a:gsLst>
                    <a:gs pos="0">
                      <a:prstClr val="white"/>
                    </a:gs>
                    <a:gs pos="100000">
                      <a:prstClr val="white"/>
                    </a:gs>
                  </a:gsLst>
                  <a:lin ang="5400000" scaled="0"/>
                </a:gradFill>
                <a:effectLst/>
                <a:uLnTx/>
                <a:uFillTx/>
                <a:latin typeface="Calibri" panose="020F0502020204030204"/>
                <a:ea typeface="+mn-ea"/>
                <a:cs typeface="Segoe UI" pitchFamily="34" charset="0"/>
              </a:rPr>
              <a:t>This document does not provide you with any legal rights to any intellectual property in any Microsoft product. Skype for Business customers and partners may copy, use and share these materials for planning, deployment and operation of Skype for Business. </a:t>
            </a:r>
          </a:p>
        </p:txBody>
      </p:sp>
      <p:pic>
        <p:nvPicPr>
          <p:cNvPr id="6" name="Picture 5"/>
          <p:cNvPicPr>
            <a:picLocks noChangeAspect="1"/>
          </p:cNvPicPr>
          <p:nvPr userDrawn="1"/>
        </p:nvPicPr>
        <p:blipFill rotWithShape="1">
          <a:blip r:embed="rId2" cstate="screen">
            <a:extLst>
              <a:ext uri="{28A0092B-C50C-407E-A947-70E740481C1C}">
                <a14:useLocalDpi xmlns:a14="http://schemas.microsoft.com/office/drawing/2010/main"/>
              </a:ext>
            </a:extLst>
          </a:blip>
          <a:srcRect b="1380"/>
          <a:stretch/>
        </p:blipFill>
        <p:spPr bwMode="invGray">
          <a:xfrm>
            <a:off x="457142" y="479425"/>
            <a:ext cx="1449754" cy="306604"/>
          </a:xfrm>
          <a:prstGeom prst="rect">
            <a:avLst/>
          </a:prstGeom>
        </p:spPr>
      </p:pic>
      <p:pic>
        <p:nvPicPr>
          <p:cNvPr id="7" name="Picture 6">
            <a:extLst>
              <a:ext uri="{FF2B5EF4-FFF2-40B4-BE49-F238E27FC236}">
                <a16:creationId xmlns:a16="http://schemas.microsoft.com/office/drawing/2014/main" id="{7810C81C-58AB-4896-99A9-B99F7EC32403}"/>
              </a:ext>
            </a:extLst>
          </p:cNvPr>
          <p:cNvPicPr>
            <a:picLocks noChangeAspect="1"/>
          </p:cNvPicPr>
          <p:nvPr userDrawn="1"/>
        </p:nvPicPr>
        <p:blipFill>
          <a:blip r:embed="rId3"/>
          <a:stretch>
            <a:fillRect/>
          </a:stretch>
        </p:blipFill>
        <p:spPr>
          <a:xfrm>
            <a:off x="3386063" y="668752"/>
            <a:ext cx="5662761" cy="5625727"/>
          </a:xfrm>
          <a:prstGeom prst="rect">
            <a:avLst/>
          </a:prstGeom>
        </p:spPr>
      </p:pic>
    </p:spTree>
    <p:extLst>
      <p:ext uri="{BB962C8B-B14F-4D97-AF65-F5344CB8AC3E}">
        <p14:creationId xmlns:p14="http://schemas.microsoft.com/office/powerpoint/2010/main" val="379709567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pyright">
    <p:bg>
      <p:bgPr>
        <a:solidFill>
          <a:schemeClr val="bg1"/>
        </a:solidFill>
        <a:effectLst/>
      </p:bgPr>
    </p:bg>
    <p:spTree>
      <p:nvGrpSpPr>
        <p:cNvPr id="1" name=""/>
        <p:cNvGrpSpPr/>
        <p:nvPr/>
      </p:nvGrpSpPr>
      <p:grpSpPr>
        <a:xfrm>
          <a:off x="0" y="0"/>
          <a:ext cx="0" cy="0"/>
          <a:chOff x="0" y="0"/>
          <a:chExt cx="0" cy="0"/>
        </a:xfrm>
      </p:grpSpPr>
      <p:sp>
        <p:nvSpPr>
          <p:cNvPr id="2" name="Content Placeholder 2"/>
          <p:cNvSpPr txBox="1">
            <a:spLocks/>
          </p:cNvSpPr>
          <p:nvPr userDrawn="1"/>
        </p:nvSpPr>
        <p:spPr>
          <a:xfrm>
            <a:off x="233155" y="369156"/>
            <a:ext cx="12046298" cy="6081351"/>
          </a:xfrm>
          <a:prstGeom prst="rect">
            <a:avLst/>
          </a:prstGeom>
        </p:spPr>
        <p:txBody>
          <a:bodyPr vert="horz" lIns="93248" tIns="46624" rIns="93248" bIns="46624" rtlCol="0">
            <a:normAutofit fontScale="77500" lnSpcReduction="20000"/>
          </a:bodyPr>
          <a:lstStyle>
            <a:lvl1pPr marL="112713" indent="6350" algn="l" defTabSz="914400" rtl="0" eaLnBrk="1" latinLnBrk="0" hangingPunct="1">
              <a:spcBef>
                <a:spcPct val="20000"/>
              </a:spcBef>
              <a:spcAft>
                <a:spcPts val="300"/>
              </a:spcAft>
              <a:buSzPct val="100000"/>
              <a:buFont typeface="Arial" pitchFamily="34" charset="0"/>
              <a:buNone/>
              <a:defRPr sz="1050" kern="1200">
                <a:solidFill>
                  <a:schemeClr val="tx1"/>
                </a:solidFill>
                <a:latin typeface="Calibri Light" panose="020F0302020204030204" pitchFamily="34" charset="0"/>
                <a:ea typeface="+mn-ea"/>
                <a:cs typeface="+mn-cs"/>
              </a:defRPr>
            </a:lvl1pPr>
            <a:lvl2pPr marL="112713" indent="6350" algn="l" defTabSz="914400" rtl="0" eaLnBrk="1" latinLnBrk="0" hangingPunct="1">
              <a:spcBef>
                <a:spcPct val="20000"/>
              </a:spcBef>
              <a:buSzPct val="110000"/>
              <a:buFont typeface="Arial" pitchFamily="34" charset="0"/>
              <a:buNone/>
              <a:defRPr sz="2000" kern="1200">
                <a:solidFill>
                  <a:schemeClr val="tx1"/>
                </a:solidFill>
                <a:latin typeface="Calibri Light" panose="020F0302020204030204" pitchFamily="34" charset="0"/>
                <a:ea typeface="+mn-ea"/>
                <a:cs typeface="+mn-cs"/>
              </a:defRPr>
            </a:lvl2pPr>
            <a:lvl3pPr marL="112713" indent="6350" algn="l" defTabSz="914400" rtl="0" eaLnBrk="1" latinLnBrk="0" hangingPunct="1">
              <a:spcBef>
                <a:spcPct val="20000"/>
              </a:spcBef>
              <a:buSzPct val="110000"/>
              <a:buFont typeface="Arial" pitchFamily="34" charset="0"/>
              <a:buNone/>
              <a:defRPr sz="1800" kern="1200">
                <a:solidFill>
                  <a:schemeClr val="tx1"/>
                </a:solidFill>
                <a:latin typeface="Calibri Light" panose="020F0302020204030204" pitchFamily="34" charset="0"/>
                <a:ea typeface="+mn-ea"/>
                <a:cs typeface="+mn-cs"/>
              </a:defRPr>
            </a:lvl3pPr>
            <a:lvl4pPr marL="112713" indent="6350" algn="l" defTabSz="914400" rtl="0" eaLnBrk="1" latinLnBrk="0" hangingPunct="1">
              <a:spcBef>
                <a:spcPct val="20000"/>
              </a:spcBef>
              <a:buSzPct val="110000"/>
              <a:buFont typeface="Arial" pitchFamily="34" charset="0"/>
              <a:buNone/>
              <a:defRPr sz="1600" kern="1200">
                <a:solidFill>
                  <a:schemeClr val="tx1"/>
                </a:solidFill>
                <a:latin typeface="Calibri Light" panose="020F0302020204030204" pitchFamily="34" charset="0"/>
                <a:ea typeface="+mn-ea"/>
                <a:cs typeface="+mn-cs"/>
              </a:defRPr>
            </a:lvl4pPr>
            <a:lvl5pPr marL="112713" indent="6350" algn="l" defTabSz="914400" rtl="0" eaLnBrk="1" latinLnBrk="0" hangingPunct="1">
              <a:spcBef>
                <a:spcPct val="20000"/>
              </a:spcBef>
              <a:buSzPct val="110000"/>
              <a:buFont typeface="Arial" pitchFamily="34" charset="0"/>
              <a:buNone/>
              <a:defRPr sz="1600" kern="1200">
                <a:solidFill>
                  <a:schemeClr val="tx1"/>
                </a:solidFill>
                <a:latin typeface="Calibri Light" panose="020F030202020403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12702" marR="0" lvl="0" indent="6349" algn="l" defTabSz="914309" rtl="0" eaLnBrk="1" fontAlgn="auto" latinLnBrk="0" hangingPunct="1">
              <a:lnSpc>
                <a:spcPct val="100000"/>
              </a:lnSpc>
              <a:spcBef>
                <a:spcPct val="20000"/>
              </a:spcBef>
              <a:spcAft>
                <a:spcPts val="300"/>
              </a:spcAft>
              <a:buClrTx/>
              <a:buSzPct val="100000"/>
              <a:buFont typeface="Arial" pitchFamily="34" charset="0"/>
              <a:buNone/>
              <a:tabLst/>
              <a:defRPr/>
            </a:pPr>
            <a:r>
              <a:rPr kumimoji="0" lang="en-US" sz="2346" b="1" i="0" u="none" strike="noStrike" kern="1200" cap="none" spc="0" normalizeH="0" baseline="0" noProof="0">
                <a:ln>
                  <a:noFill/>
                </a:ln>
                <a:solidFill>
                  <a:srgbClr val="000000"/>
                </a:solidFill>
                <a:effectLst/>
                <a:uLnTx/>
                <a:uFillTx/>
                <a:latin typeface="Calibri Light" panose="020F0302020204030204" pitchFamily="34" charset="0"/>
                <a:ea typeface="+mn-ea"/>
                <a:cs typeface="+mn-cs"/>
              </a:rPr>
              <a:t>Conditions and Terms of Use</a:t>
            </a:r>
          </a:p>
          <a:p>
            <a:pPr marL="112702" marR="0" lvl="0" indent="6349" algn="l" defTabSz="914309" rtl="0" eaLnBrk="1" fontAlgn="auto" latinLnBrk="0" hangingPunct="1">
              <a:lnSpc>
                <a:spcPct val="100000"/>
              </a:lnSpc>
              <a:spcBef>
                <a:spcPct val="20000"/>
              </a:spcBef>
              <a:spcAft>
                <a:spcPts val="300"/>
              </a:spcAft>
              <a:buClrTx/>
              <a:buSzPct val="100000"/>
              <a:buFont typeface="Arial" pitchFamily="34" charset="0"/>
              <a:buNone/>
              <a:tabLst/>
              <a:defRPr/>
            </a:pPr>
            <a:r>
              <a:rPr kumimoji="0" lang="en-US" sz="1530" b="0" i="0" u="none" strike="noStrike" kern="1200" cap="none" spc="0" normalizeH="0" baseline="0" noProof="0">
                <a:ln>
                  <a:noFill/>
                </a:ln>
                <a:solidFill>
                  <a:srgbClr val="0A5BBA"/>
                </a:solidFill>
                <a:effectLst/>
                <a:uLnTx/>
                <a:uFillTx/>
                <a:latin typeface="Calibri Light" panose="020F0302020204030204" pitchFamily="34" charset="0"/>
                <a:ea typeface="+mn-ea"/>
                <a:cs typeface="+mn-cs"/>
              </a:rPr>
              <a:t>Microsoft Confidential</a:t>
            </a:r>
          </a:p>
          <a:p>
            <a:pPr marL="112702" marR="0" lvl="0" indent="6349" algn="l" defTabSz="914309" rtl="0" eaLnBrk="1" fontAlgn="auto" latinLnBrk="0" hangingPunct="1">
              <a:lnSpc>
                <a:spcPct val="100000"/>
              </a:lnSpc>
              <a:spcBef>
                <a:spcPct val="20000"/>
              </a:spcBef>
              <a:spcAft>
                <a:spcPts val="300"/>
              </a:spcAft>
              <a:buClrTx/>
              <a:buSzPct val="100000"/>
              <a:buFont typeface="Arial" pitchFamily="34" charset="0"/>
              <a:buNone/>
              <a:tabLst/>
              <a:defRPr/>
            </a:pPr>
            <a:r>
              <a:rPr kumimoji="0" lang="en-US" sz="1836" b="0" i="0" u="none" strike="noStrike" kern="1200" cap="none" spc="0" normalizeH="0" baseline="0" noProof="0">
                <a:ln>
                  <a:noFill/>
                </a:ln>
                <a:solidFill>
                  <a:srgbClr val="000000"/>
                </a:solidFill>
                <a:effectLst/>
                <a:uLnTx/>
                <a:uFillTx/>
                <a:latin typeface="Calibri Light" panose="020F0302020204030204" pitchFamily="34" charset="0"/>
                <a:ea typeface="+mn-ea"/>
                <a:cs typeface="+mn-cs"/>
              </a:rPr>
              <a:t>This training package is proprietary and confidential, and is intended only for uses described in the training materials. Content and software is provided to you under a Non-Disclosure Agreement and cannot be distributed. Copying or disclosing all or any portion of the content and/or software included in such packages is strictly prohibited.</a:t>
            </a:r>
          </a:p>
          <a:p>
            <a:pPr marL="112702" marR="0" lvl="0" indent="6349" algn="l" defTabSz="914309" rtl="0" eaLnBrk="1" fontAlgn="auto" latinLnBrk="0" hangingPunct="1">
              <a:lnSpc>
                <a:spcPct val="100000"/>
              </a:lnSpc>
              <a:spcBef>
                <a:spcPct val="20000"/>
              </a:spcBef>
              <a:spcAft>
                <a:spcPts val="300"/>
              </a:spcAft>
              <a:buClrTx/>
              <a:buSzPct val="100000"/>
              <a:buFont typeface="Arial" pitchFamily="34" charset="0"/>
              <a:buNone/>
              <a:tabLst/>
              <a:defRPr/>
            </a:pPr>
            <a:r>
              <a:rPr kumimoji="0" lang="en-US" sz="1836" b="0" i="0" u="none" strike="noStrike" kern="1200" cap="none" spc="0" normalizeH="0" baseline="0" noProof="0">
                <a:ln>
                  <a:noFill/>
                </a:ln>
                <a:solidFill>
                  <a:srgbClr val="000000"/>
                </a:solidFill>
                <a:effectLst/>
                <a:uLnTx/>
                <a:uFillTx/>
                <a:latin typeface="Calibri Light" panose="020F0302020204030204" pitchFamily="34" charset="0"/>
                <a:ea typeface="+mn-ea"/>
                <a:cs typeface="+mn-cs"/>
              </a:rPr>
              <a:t>The contents of this package are for informational and training purposes only and are provided "as is" without warranty of any kind, whether express or implied, including but not limited to the implied warranties of merchantability, fitness for a particular purpose, and non-infringement.</a:t>
            </a:r>
          </a:p>
          <a:p>
            <a:pPr marL="112702" marR="0" lvl="0" indent="6349" algn="l" defTabSz="914309" rtl="0" eaLnBrk="1" fontAlgn="auto" latinLnBrk="0" hangingPunct="1">
              <a:lnSpc>
                <a:spcPct val="100000"/>
              </a:lnSpc>
              <a:spcBef>
                <a:spcPct val="20000"/>
              </a:spcBef>
              <a:spcAft>
                <a:spcPts val="300"/>
              </a:spcAft>
              <a:buClrTx/>
              <a:buSzPct val="100000"/>
              <a:buFont typeface="Arial" pitchFamily="34" charset="0"/>
              <a:buNone/>
              <a:tabLst/>
              <a:defRPr/>
            </a:pPr>
            <a:r>
              <a:rPr kumimoji="0" lang="en-US" sz="1836" b="0" i="0" u="none" strike="noStrike" kern="1200" cap="none" spc="0" normalizeH="0" baseline="0" noProof="0">
                <a:ln>
                  <a:noFill/>
                </a:ln>
                <a:solidFill>
                  <a:srgbClr val="000000"/>
                </a:solidFill>
                <a:effectLst/>
                <a:uLnTx/>
                <a:uFillTx/>
                <a:latin typeface="Calibri Light" panose="020F0302020204030204" pitchFamily="34" charset="0"/>
                <a:ea typeface="+mn-ea"/>
                <a:cs typeface="+mn-cs"/>
              </a:rPr>
              <a:t>Training package content, including URLs and other Internet website references, is subject to change without notice. Because Microsoft must respond to changing market conditions, the content should not be interpreted to be a commitment on the part of Microsoft, and Microsoft cannot guarantee the accuracy of any information presented after the date of publication. Unless otherwise noted, the companies, organizations, products, domain names, e-mail addresses, logos, people, places, and events depicted herein are fictitious, and no association with any real company, organization, product, domain name, e-mail address, logo, person, place, or event is intended or should be inferred. </a:t>
            </a:r>
          </a:p>
          <a:p>
            <a:pPr marL="112702" marR="0" lvl="0" indent="6349" algn="l" defTabSz="914309" rtl="0" eaLnBrk="1" fontAlgn="auto" latinLnBrk="0" hangingPunct="1">
              <a:lnSpc>
                <a:spcPct val="100000"/>
              </a:lnSpc>
              <a:spcBef>
                <a:spcPct val="20000"/>
              </a:spcBef>
              <a:spcAft>
                <a:spcPts val="300"/>
              </a:spcAft>
              <a:buClrTx/>
              <a:buSzPct val="100000"/>
              <a:buFont typeface="Arial" pitchFamily="34" charset="0"/>
              <a:buNone/>
              <a:tabLst/>
              <a:defRPr/>
            </a:pPr>
            <a:endParaRPr kumimoji="0" lang="en-US" sz="1836" b="0" i="0" u="none" strike="noStrike" kern="1200" cap="none" spc="0" normalizeH="0" baseline="0" noProof="0">
              <a:ln>
                <a:noFill/>
              </a:ln>
              <a:solidFill>
                <a:srgbClr val="000000"/>
              </a:solidFill>
              <a:effectLst/>
              <a:uLnTx/>
              <a:uFillTx/>
              <a:latin typeface="Calibri Light" panose="020F0302020204030204" pitchFamily="34" charset="0"/>
              <a:ea typeface="+mn-ea"/>
              <a:cs typeface="+mn-cs"/>
            </a:endParaRPr>
          </a:p>
          <a:p>
            <a:pPr marL="112702" marR="0" lvl="0" indent="6349" algn="l" defTabSz="914309" rtl="0" eaLnBrk="1" fontAlgn="auto" latinLnBrk="0" hangingPunct="1">
              <a:lnSpc>
                <a:spcPct val="100000"/>
              </a:lnSpc>
              <a:spcBef>
                <a:spcPct val="20000"/>
              </a:spcBef>
              <a:spcAft>
                <a:spcPts val="300"/>
              </a:spcAft>
              <a:buClrTx/>
              <a:buSzPct val="100000"/>
              <a:buFont typeface="Arial" pitchFamily="34" charset="0"/>
              <a:buNone/>
              <a:tabLst/>
              <a:defRPr/>
            </a:pPr>
            <a:r>
              <a:rPr kumimoji="0" lang="en-US" sz="2346" b="1" i="0" u="none" strike="noStrike" kern="1200" cap="none" spc="0" normalizeH="0" baseline="0" noProof="0">
                <a:ln>
                  <a:noFill/>
                </a:ln>
                <a:solidFill>
                  <a:srgbClr val="000000"/>
                </a:solidFill>
                <a:effectLst/>
                <a:uLnTx/>
                <a:uFillTx/>
                <a:latin typeface="Calibri Light" panose="020F0302020204030204" pitchFamily="34" charset="0"/>
                <a:ea typeface="+mn-ea"/>
                <a:cs typeface="+mn-cs"/>
              </a:rPr>
              <a:t>Copyright and Trademarks </a:t>
            </a:r>
          </a:p>
          <a:p>
            <a:pPr marL="112702" marR="0" lvl="0" indent="6349" algn="l" defTabSz="914309" rtl="0" eaLnBrk="1" fontAlgn="auto" latinLnBrk="0" hangingPunct="1">
              <a:lnSpc>
                <a:spcPct val="100000"/>
              </a:lnSpc>
              <a:spcBef>
                <a:spcPct val="20000"/>
              </a:spcBef>
              <a:spcAft>
                <a:spcPts val="300"/>
              </a:spcAft>
              <a:buClrTx/>
              <a:buSzPct val="100000"/>
              <a:buFont typeface="Arial" pitchFamily="34" charset="0"/>
              <a:buNone/>
              <a:tabLst/>
              <a:defRPr/>
            </a:pPr>
            <a:r>
              <a:rPr kumimoji="0" lang="en-US" sz="1530" b="0" i="0" u="none" strike="noStrike" kern="1200" cap="none" spc="0" normalizeH="0" baseline="0" noProof="0">
                <a:ln>
                  <a:noFill/>
                </a:ln>
                <a:solidFill>
                  <a:srgbClr val="0A5BBA"/>
                </a:solidFill>
                <a:effectLst/>
                <a:uLnTx/>
                <a:uFillTx/>
                <a:latin typeface="Calibri Light" panose="020F0302020204030204" pitchFamily="34" charset="0"/>
                <a:ea typeface="+mn-ea"/>
                <a:cs typeface="+mn-cs"/>
              </a:rPr>
              <a:t>© 2017 Microsoft Corporation. All rights reserved.</a:t>
            </a:r>
          </a:p>
          <a:p>
            <a:pPr marL="112702" marR="0" lvl="0" indent="6349" algn="l" defTabSz="914309" rtl="0" eaLnBrk="1" fontAlgn="auto" latinLnBrk="0" hangingPunct="1">
              <a:lnSpc>
                <a:spcPct val="100000"/>
              </a:lnSpc>
              <a:spcBef>
                <a:spcPct val="20000"/>
              </a:spcBef>
              <a:spcAft>
                <a:spcPts val="300"/>
              </a:spcAft>
              <a:buClrTx/>
              <a:buSzPct val="100000"/>
              <a:buFont typeface="Arial" pitchFamily="34" charset="0"/>
              <a:buNone/>
              <a:tabLst/>
              <a:defRPr/>
            </a:pPr>
            <a:r>
              <a:rPr kumimoji="0" lang="en-US" sz="1836" b="0" i="0" u="none" strike="noStrike" kern="1200" cap="none" spc="0" normalizeH="0" baseline="0" noProof="0">
                <a:ln>
                  <a:noFill/>
                </a:ln>
                <a:solidFill>
                  <a:srgbClr val="000000"/>
                </a:solidFill>
                <a:effectLst/>
                <a:uLnTx/>
                <a:uFillTx/>
                <a:latin typeface="Calibri Light" panose="020F0302020204030204" pitchFamily="34" charset="0"/>
                <a:ea typeface="+mn-ea"/>
                <a:cs typeface="+mn-cs"/>
              </a:rPr>
              <a:t>Microsoft may have patents, patent applications, trademarks, copyrights, or other intellectual property rights covering subject matter in this document. Except as expressly provided in written license agreement from Microsoft, the furnishing of this document does not give you any license to these patents, trademarks, copyrights, or other intellectual property.</a:t>
            </a:r>
          </a:p>
          <a:p>
            <a:pPr marL="112702" marR="0" lvl="0" indent="6349" algn="l" defTabSz="914309" rtl="0" eaLnBrk="1" fontAlgn="auto" latinLnBrk="0" hangingPunct="1">
              <a:lnSpc>
                <a:spcPct val="100000"/>
              </a:lnSpc>
              <a:spcBef>
                <a:spcPct val="20000"/>
              </a:spcBef>
              <a:spcAft>
                <a:spcPts val="300"/>
              </a:spcAft>
              <a:buClrTx/>
              <a:buSzPct val="100000"/>
              <a:buFont typeface="Arial" pitchFamily="34" charset="0"/>
              <a:buNone/>
              <a:tabLst/>
              <a:defRPr/>
            </a:pPr>
            <a:r>
              <a:rPr kumimoji="0" lang="en-US" sz="1836" b="0" i="0" u="none" strike="noStrike" kern="1200" cap="none" spc="0" normalizeH="0" baseline="0" noProof="0">
                <a:ln>
                  <a:noFill/>
                </a:ln>
                <a:solidFill>
                  <a:srgbClr val="000000"/>
                </a:solidFill>
                <a:effectLst/>
                <a:uLnTx/>
                <a:uFillTx/>
                <a:latin typeface="Calibri Light" panose="020F0302020204030204" pitchFamily="34" charset="0"/>
                <a:ea typeface="+mn-ea"/>
                <a:cs typeface="+mn-cs"/>
              </a:rPr>
              <a:t>Complying with all applicable copyright laws is the responsibility of the user. Without limiting the rights under copyright, no part of this document may be reproduced, stored in or introduced into a retrieval system, or transmitted in any form or by any means (electronic, mechanical, photocopying, recording, or otherwise), or for any purpose, without the express written permission of Microsoft Corporation. </a:t>
            </a:r>
          </a:p>
          <a:p>
            <a:pPr marL="112702" marR="0" lvl="0" indent="6349" algn="ctr" defTabSz="914309" rtl="0" eaLnBrk="1" fontAlgn="auto" latinLnBrk="0" hangingPunct="1">
              <a:lnSpc>
                <a:spcPct val="100000"/>
              </a:lnSpc>
              <a:spcBef>
                <a:spcPct val="20000"/>
              </a:spcBef>
              <a:spcAft>
                <a:spcPts val="300"/>
              </a:spcAft>
              <a:buClrTx/>
              <a:buSzPct val="100000"/>
              <a:buFont typeface="Arial" pitchFamily="34" charset="0"/>
              <a:buNone/>
              <a:tabLst/>
              <a:defRPr/>
            </a:pPr>
            <a:endParaRPr kumimoji="0" lang="en-US" sz="1836" b="0" i="0" u="none" strike="noStrike" kern="1200" cap="none" spc="0" normalizeH="0" baseline="0" noProof="0">
              <a:ln>
                <a:noFill/>
              </a:ln>
              <a:solidFill>
                <a:srgbClr val="000000"/>
              </a:solidFill>
              <a:effectLst/>
              <a:uLnTx/>
              <a:uFillTx/>
              <a:latin typeface="Calibri Light" panose="020F0302020204030204" pitchFamily="34" charset="0"/>
              <a:ea typeface="+mn-ea"/>
              <a:cs typeface="+mn-cs"/>
            </a:endParaRPr>
          </a:p>
          <a:p>
            <a:pPr marL="112702" marR="0" lvl="0" indent="6349" algn="ctr" defTabSz="914309" rtl="0" eaLnBrk="1" fontAlgn="auto" latinLnBrk="0" hangingPunct="1">
              <a:lnSpc>
                <a:spcPct val="100000"/>
              </a:lnSpc>
              <a:spcBef>
                <a:spcPct val="20000"/>
              </a:spcBef>
              <a:spcAft>
                <a:spcPts val="300"/>
              </a:spcAft>
              <a:buClrTx/>
              <a:buSzPct val="100000"/>
              <a:buFont typeface="Arial" pitchFamily="34" charset="0"/>
              <a:buNone/>
              <a:tabLst/>
              <a:defRPr/>
            </a:pPr>
            <a:endParaRPr kumimoji="0" lang="en-US" sz="1836" b="0" i="0" u="none" strike="noStrike" kern="1200" cap="none" spc="0" normalizeH="0" baseline="0" noProof="0">
              <a:ln>
                <a:noFill/>
              </a:ln>
              <a:solidFill>
                <a:srgbClr val="000000"/>
              </a:solidFill>
              <a:effectLst/>
              <a:uLnTx/>
              <a:uFillTx/>
              <a:latin typeface="Calibri Light" panose="020F0302020204030204" pitchFamily="34" charset="0"/>
              <a:ea typeface="+mn-ea"/>
              <a:cs typeface="+mn-cs"/>
            </a:endParaRPr>
          </a:p>
          <a:p>
            <a:pPr marL="112702" marR="0" lvl="0" indent="6349" algn="ctr" defTabSz="914309" rtl="0" eaLnBrk="1" fontAlgn="auto" latinLnBrk="0" hangingPunct="1">
              <a:lnSpc>
                <a:spcPct val="100000"/>
              </a:lnSpc>
              <a:spcBef>
                <a:spcPct val="20000"/>
              </a:spcBef>
              <a:spcAft>
                <a:spcPts val="300"/>
              </a:spcAft>
              <a:buClrTx/>
              <a:buSzPct val="100000"/>
              <a:buFont typeface="Arial" pitchFamily="34" charset="0"/>
              <a:buNone/>
              <a:tabLst/>
              <a:defRPr/>
            </a:pPr>
            <a:r>
              <a:rPr kumimoji="0" lang="en-US" sz="1836" b="0" i="0" u="none" strike="noStrike" kern="1200" cap="none" spc="0" normalizeH="0" baseline="0" noProof="0">
                <a:ln>
                  <a:noFill/>
                </a:ln>
                <a:solidFill>
                  <a:srgbClr val="000000"/>
                </a:solidFill>
                <a:effectLst/>
                <a:uLnTx/>
                <a:uFillTx/>
                <a:latin typeface="Calibri Light" panose="020F0302020204030204" pitchFamily="34" charset="0"/>
                <a:ea typeface="+mn-ea"/>
                <a:cs typeface="+mn-cs"/>
              </a:rPr>
              <a:t>For more information, see </a:t>
            </a:r>
            <a:r>
              <a:rPr kumimoji="0" lang="en-US" sz="1836" b="1" i="0" u="none" strike="noStrike" kern="1200" cap="none" spc="0" normalizeH="0" baseline="0" noProof="0">
                <a:ln>
                  <a:noFill/>
                </a:ln>
                <a:solidFill>
                  <a:srgbClr val="000000"/>
                </a:solidFill>
                <a:effectLst/>
                <a:uLnTx/>
                <a:uFillTx/>
                <a:latin typeface="Calibri Light" panose="020F0302020204030204" pitchFamily="34" charset="0"/>
                <a:ea typeface="+mn-ea"/>
                <a:cs typeface="+mn-cs"/>
              </a:rPr>
              <a:t>Use of Microsoft Copyrighted Content </a:t>
            </a:r>
            <a:r>
              <a:rPr kumimoji="0" lang="en-US" sz="1836" b="0" i="0" u="none" strike="noStrike" kern="1200" cap="none" spc="0" normalizeH="0" baseline="0" noProof="0">
                <a:ln>
                  <a:noFill/>
                </a:ln>
                <a:solidFill>
                  <a:srgbClr val="000000"/>
                </a:solidFill>
                <a:effectLst/>
                <a:uLnTx/>
                <a:uFillTx/>
                <a:latin typeface="Calibri Light" panose="020F0302020204030204" pitchFamily="34" charset="0"/>
                <a:ea typeface="+mn-ea"/>
                <a:cs typeface="+mn-cs"/>
              </a:rPr>
              <a:t>at</a:t>
            </a:r>
            <a:br>
              <a:rPr kumimoji="0" lang="en-US" sz="1836" b="0" i="0" u="none" strike="noStrike" kern="1200" cap="none" spc="0" normalizeH="0" baseline="0" noProof="0">
                <a:ln>
                  <a:noFill/>
                </a:ln>
                <a:solidFill>
                  <a:srgbClr val="000000"/>
                </a:solidFill>
                <a:effectLst/>
                <a:uLnTx/>
                <a:uFillTx/>
                <a:latin typeface="Calibri Light" panose="020F0302020204030204" pitchFamily="34" charset="0"/>
                <a:ea typeface="+mn-ea"/>
                <a:cs typeface="+mn-cs"/>
              </a:rPr>
            </a:br>
            <a:r>
              <a:rPr kumimoji="0" lang="en-US" sz="1836" b="0" i="0" u="none" strike="noStrike" kern="1200" cap="none" spc="0" normalizeH="0" baseline="0" noProof="0">
                <a:ln>
                  <a:noFill/>
                </a:ln>
                <a:solidFill>
                  <a:srgbClr val="FF0000"/>
                </a:solidFill>
                <a:effectLst/>
                <a:uLnTx/>
                <a:uFillTx/>
                <a:latin typeface="Calibri Light" panose="020F0302020204030204" pitchFamily="34" charset="0"/>
                <a:ea typeface="+mn-ea"/>
                <a:cs typeface="+mn-cs"/>
                <a:hlinkClick r:id="rId2"/>
              </a:rPr>
              <a:t>https://www.microsoft.com/en-us/legal/intellectualproperty/permissions/default.aspx</a:t>
            </a:r>
            <a:r>
              <a:rPr kumimoji="0" lang="en-US" sz="1836" b="0" i="0" u="none" strike="noStrike" kern="1200" cap="none" spc="0" normalizeH="0" baseline="0" noProof="0">
                <a:ln>
                  <a:noFill/>
                </a:ln>
                <a:solidFill>
                  <a:srgbClr val="FF0000"/>
                </a:solidFill>
                <a:effectLst/>
                <a:uLnTx/>
                <a:uFillTx/>
                <a:latin typeface="Calibri Light" panose="020F0302020204030204" pitchFamily="34" charset="0"/>
                <a:ea typeface="+mn-ea"/>
                <a:cs typeface="+mn-cs"/>
              </a:rPr>
              <a:t> </a:t>
            </a:r>
          </a:p>
          <a:p>
            <a:pPr marL="112702" marR="0" lvl="0" indent="6349" algn="l" defTabSz="914309" rtl="0" eaLnBrk="1" fontAlgn="auto" latinLnBrk="0" hangingPunct="1">
              <a:lnSpc>
                <a:spcPct val="100000"/>
              </a:lnSpc>
              <a:spcBef>
                <a:spcPct val="20000"/>
              </a:spcBef>
              <a:spcAft>
                <a:spcPts val="300"/>
              </a:spcAft>
              <a:buClrTx/>
              <a:buSzPct val="100000"/>
              <a:buFont typeface="Arial" pitchFamily="34" charset="0"/>
              <a:buNone/>
              <a:tabLst/>
              <a:defRPr/>
            </a:pPr>
            <a:r>
              <a:rPr kumimoji="0" lang="en-US" sz="1836" b="0" i="0" u="none" strike="noStrike" kern="1200" cap="none" spc="0" normalizeH="0" baseline="0" noProof="0">
                <a:ln>
                  <a:noFill/>
                </a:ln>
                <a:solidFill>
                  <a:srgbClr val="000000"/>
                </a:solidFill>
                <a:effectLst/>
                <a:uLnTx/>
                <a:uFillTx/>
                <a:latin typeface="Calibri Light" panose="020F0302020204030204" pitchFamily="34" charset="0"/>
                <a:ea typeface="+mn-ea"/>
                <a:cs typeface="+mn-cs"/>
              </a:rPr>
              <a:t>Microsoft®, Internet Explorer®, Outlook®, SkyDrive®, Windows Vista®, Zune®, Xbox 360®, DirectX®, Windows Server® and Windows® are either registered trademarks or trademarks of Microsoft Corporation in the United States and/or other countries. Other Microsoft products mentioned herein may be either registered trademarks or trademarks of Microsoft Corporation in the United States and/or other countries. All other trademarks are property of their respective owners.</a:t>
            </a:r>
          </a:p>
        </p:txBody>
      </p:sp>
    </p:spTree>
    <p:extLst>
      <p:ext uri="{BB962C8B-B14F-4D97-AF65-F5344CB8AC3E}">
        <p14:creationId xmlns:p14="http://schemas.microsoft.com/office/powerpoint/2010/main" val="93580040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Blank (White Boar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3704053"/>
      </p:ext>
    </p:extLst>
  </p:cSld>
  <p:clrMapOvr>
    <a:masterClrMapping/>
  </p:clrMapOvr>
  <p:transition>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1_Quiz slide">
    <p:bg>
      <p:bgPr>
        <a:solidFill>
          <a:srgbClr val="33353A"/>
        </a:solidFill>
        <a:effectLst/>
      </p:bgPr>
    </p:bg>
    <p:spTree>
      <p:nvGrpSpPr>
        <p:cNvPr id="1" name=""/>
        <p:cNvGrpSpPr/>
        <p:nvPr/>
      </p:nvGrpSpPr>
      <p:grpSpPr>
        <a:xfrm>
          <a:off x="0" y="0"/>
          <a:ext cx="0" cy="0"/>
          <a:chOff x="0" y="0"/>
          <a:chExt cx="0" cy="0"/>
        </a:xfrm>
      </p:grpSpPr>
      <p:sp>
        <p:nvSpPr>
          <p:cNvPr id="4" name="Freeform 26"/>
          <p:cNvSpPr>
            <a:spLocks noChangeAspect="1" noEditPoints="1"/>
          </p:cNvSpPr>
          <p:nvPr userDrawn="1"/>
        </p:nvSpPr>
        <p:spPr bwMode="auto">
          <a:xfrm>
            <a:off x="449099" y="6254667"/>
            <a:ext cx="2928416" cy="408052"/>
          </a:xfrm>
          <a:custGeom>
            <a:avLst/>
            <a:gdLst>
              <a:gd name="T0" fmla="*/ 20 w 4025"/>
              <a:gd name="T1" fmla="*/ 233 h 558"/>
              <a:gd name="T2" fmla="*/ 401 w 4025"/>
              <a:gd name="T3" fmla="*/ 518 h 558"/>
              <a:gd name="T4" fmla="*/ 62 w 4025"/>
              <a:gd name="T5" fmla="*/ 226 h 558"/>
              <a:gd name="T6" fmla="*/ 278 w 4025"/>
              <a:gd name="T7" fmla="*/ 56 h 558"/>
              <a:gd name="T8" fmla="*/ 326 w 4025"/>
              <a:gd name="T9" fmla="*/ 254 h 558"/>
              <a:gd name="T10" fmla="*/ 151 w 4025"/>
              <a:gd name="T11" fmla="*/ 211 h 558"/>
              <a:gd name="T12" fmla="*/ 279 w 4025"/>
              <a:gd name="T13" fmla="*/ 440 h 558"/>
              <a:gd name="T14" fmla="*/ 808 w 4025"/>
              <a:gd name="T15" fmla="*/ 406 h 558"/>
              <a:gd name="T16" fmla="*/ 824 w 4025"/>
              <a:gd name="T17" fmla="*/ 290 h 558"/>
              <a:gd name="T18" fmla="*/ 815 w 4025"/>
              <a:gd name="T19" fmla="*/ 123 h 558"/>
              <a:gd name="T20" fmla="*/ 791 w 4025"/>
              <a:gd name="T21" fmla="*/ 176 h 558"/>
              <a:gd name="T22" fmla="*/ 910 w 4025"/>
              <a:gd name="T23" fmla="*/ 301 h 558"/>
              <a:gd name="T24" fmla="*/ 806 w 4025"/>
              <a:gd name="T25" fmla="*/ 439 h 558"/>
              <a:gd name="T26" fmla="*/ 998 w 4025"/>
              <a:gd name="T27" fmla="*/ 328 h 558"/>
              <a:gd name="T28" fmla="*/ 1092 w 4025"/>
              <a:gd name="T29" fmla="*/ 213 h 558"/>
              <a:gd name="T30" fmla="*/ 1163 w 4025"/>
              <a:gd name="T31" fmla="*/ 537 h 558"/>
              <a:gd name="T32" fmla="*/ 1255 w 4025"/>
              <a:gd name="T33" fmla="*/ 384 h 558"/>
              <a:gd name="T34" fmla="*/ 1419 w 4025"/>
              <a:gd name="T35" fmla="*/ 403 h 558"/>
              <a:gd name="T36" fmla="*/ 1497 w 4025"/>
              <a:gd name="T37" fmla="*/ 207 h 558"/>
              <a:gd name="T38" fmla="*/ 1419 w 4025"/>
              <a:gd name="T39" fmla="*/ 344 h 558"/>
              <a:gd name="T40" fmla="*/ 1438 w 4025"/>
              <a:gd name="T41" fmla="*/ 259 h 558"/>
              <a:gd name="T42" fmla="*/ 1789 w 4025"/>
              <a:gd name="T43" fmla="*/ 419 h 558"/>
              <a:gd name="T44" fmla="*/ 1804 w 4025"/>
              <a:gd name="T45" fmla="*/ 314 h 558"/>
              <a:gd name="T46" fmla="*/ 1768 w 4025"/>
              <a:gd name="T47" fmla="*/ 303 h 558"/>
              <a:gd name="T48" fmla="*/ 2008 w 4025"/>
              <a:gd name="T49" fmla="*/ 243 h 558"/>
              <a:gd name="T50" fmla="*/ 1973 w 4025"/>
              <a:gd name="T51" fmla="*/ 176 h 558"/>
              <a:gd name="T52" fmla="*/ 2067 w 4025"/>
              <a:gd name="T53" fmla="*/ 326 h 558"/>
              <a:gd name="T54" fmla="*/ 2178 w 4025"/>
              <a:gd name="T55" fmla="*/ 237 h 558"/>
              <a:gd name="T56" fmla="*/ 2231 w 4025"/>
              <a:gd name="T57" fmla="*/ 260 h 558"/>
              <a:gd name="T58" fmla="*/ 2317 w 4025"/>
              <a:gd name="T59" fmla="*/ 435 h 558"/>
              <a:gd name="T60" fmla="*/ 2433 w 4025"/>
              <a:gd name="T61" fmla="*/ 212 h 558"/>
              <a:gd name="T62" fmla="*/ 2725 w 4025"/>
              <a:gd name="T63" fmla="*/ 241 h 558"/>
              <a:gd name="T64" fmla="*/ 2562 w 4025"/>
              <a:gd name="T65" fmla="*/ 435 h 558"/>
              <a:gd name="T66" fmla="*/ 2599 w 4025"/>
              <a:gd name="T67" fmla="*/ 156 h 558"/>
              <a:gd name="T68" fmla="*/ 2599 w 4025"/>
              <a:gd name="T69" fmla="*/ 290 h 558"/>
              <a:gd name="T70" fmla="*/ 2787 w 4025"/>
              <a:gd name="T71" fmla="*/ 213 h 558"/>
              <a:gd name="T72" fmla="*/ 2972 w 4025"/>
              <a:gd name="T73" fmla="*/ 213 h 558"/>
              <a:gd name="T74" fmla="*/ 3105 w 4025"/>
              <a:gd name="T75" fmla="*/ 353 h 558"/>
              <a:gd name="T76" fmla="*/ 3017 w 4025"/>
              <a:gd name="T77" fmla="*/ 244 h 558"/>
              <a:gd name="T78" fmla="*/ 3072 w 4025"/>
              <a:gd name="T79" fmla="*/ 240 h 558"/>
              <a:gd name="T80" fmla="*/ 3093 w 4025"/>
              <a:gd name="T81" fmla="*/ 310 h 558"/>
              <a:gd name="T82" fmla="*/ 3102 w 4025"/>
              <a:gd name="T83" fmla="*/ 436 h 558"/>
              <a:gd name="T84" fmla="*/ 3212 w 4025"/>
              <a:gd name="T85" fmla="*/ 110 h 558"/>
              <a:gd name="T86" fmla="*/ 3194 w 4025"/>
              <a:gd name="T87" fmla="*/ 213 h 558"/>
              <a:gd name="T88" fmla="*/ 3329 w 4025"/>
              <a:gd name="T89" fmla="*/ 257 h 558"/>
              <a:gd name="T90" fmla="*/ 3312 w 4025"/>
              <a:gd name="T91" fmla="*/ 250 h 558"/>
              <a:gd name="T92" fmla="*/ 3544 w 4025"/>
              <a:gd name="T93" fmla="*/ 390 h 558"/>
              <a:gd name="T94" fmla="*/ 3516 w 4025"/>
              <a:gd name="T95" fmla="*/ 240 h 558"/>
              <a:gd name="T96" fmla="*/ 3589 w 4025"/>
              <a:gd name="T97" fmla="*/ 237 h 558"/>
              <a:gd name="T98" fmla="*/ 3817 w 4025"/>
              <a:gd name="T99" fmla="*/ 379 h 558"/>
              <a:gd name="T100" fmla="*/ 3710 w 4025"/>
              <a:gd name="T101" fmla="*/ 294 h 558"/>
              <a:gd name="T102" fmla="*/ 3843 w 4025"/>
              <a:gd name="T103" fmla="*/ 253 h 558"/>
              <a:gd name="T104" fmla="*/ 3755 w 4025"/>
              <a:gd name="T105" fmla="*/ 294 h 558"/>
              <a:gd name="T106" fmla="*/ 3846 w 4025"/>
              <a:gd name="T107" fmla="*/ 404 h 558"/>
              <a:gd name="T108" fmla="*/ 3941 w 4025"/>
              <a:gd name="T109" fmla="*/ 410 h 558"/>
              <a:gd name="T110" fmla="*/ 3893 w 4025"/>
              <a:gd name="T111" fmla="*/ 311 h 558"/>
              <a:gd name="T112" fmla="*/ 4015 w 4025"/>
              <a:gd name="T113" fmla="*/ 217 h 558"/>
              <a:gd name="T114" fmla="*/ 3917 w 4025"/>
              <a:gd name="T115" fmla="*/ 283 h 558"/>
              <a:gd name="T116" fmla="*/ 4025 w 4025"/>
              <a:gd name="T117" fmla="*/ 376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5" h="558">
                <a:moveTo>
                  <a:pt x="537" y="324"/>
                </a:moveTo>
                <a:cubicBezTo>
                  <a:pt x="539" y="310"/>
                  <a:pt x="541" y="295"/>
                  <a:pt x="541" y="279"/>
                </a:cubicBezTo>
                <a:cubicBezTo>
                  <a:pt x="541" y="134"/>
                  <a:pt x="423" y="17"/>
                  <a:pt x="278" y="17"/>
                </a:cubicBezTo>
                <a:cubicBezTo>
                  <a:pt x="263" y="17"/>
                  <a:pt x="248" y="18"/>
                  <a:pt x="233" y="21"/>
                </a:cubicBezTo>
                <a:cubicBezTo>
                  <a:pt x="210" y="8"/>
                  <a:pt x="184" y="0"/>
                  <a:pt x="156" y="0"/>
                </a:cubicBezTo>
                <a:cubicBezTo>
                  <a:pt x="69" y="0"/>
                  <a:pt x="0" y="70"/>
                  <a:pt x="0" y="156"/>
                </a:cubicBezTo>
                <a:cubicBezTo>
                  <a:pt x="0" y="184"/>
                  <a:pt x="7" y="211"/>
                  <a:pt x="20" y="233"/>
                </a:cubicBezTo>
                <a:cubicBezTo>
                  <a:pt x="18" y="248"/>
                  <a:pt x="16" y="263"/>
                  <a:pt x="16" y="279"/>
                </a:cubicBezTo>
                <a:cubicBezTo>
                  <a:pt x="16" y="424"/>
                  <a:pt x="134" y="541"/>
                  <a:pt x="278" y="541"/>
                </a:cubicBezTo>
                <a:cubicBezTo>
                  <a:pt x="294" y="541"/>
                  <a:pt x="309" y="540"/>
                  <a:pt x="324" y="537"/>
                </a:cubicBezTo>
                <a:cubicBezTo>
                  <a:pt x="347" y="550"/>
                  <a:pt x="373" y="558"/>
                  <a:pt x="401" y="558"/>
                </a:cubicBezTo>
                <a:cubicBezTo>
                  <a:pt x="487" y="558"/>
                  <a:pt x="557" y="488"/>
                  <a:pt x="557" y="402"/>
                </a:cubicBezTo>
                <a:cubicBezTo>
                  <a:pt x="557" y="374"/>
                  <a:pt x="550" y="347"/>
                  <a:pt x="537" y="324"/>
                </a:cubicBezTo>
                <a:close/>
                <a:moveTo>
                  <a:pt x="401" y="518"/>
                </a:moveTo>
                <a:cubicBezTo>
                  <a:pt x="381" y="518"/>
                  <a:pt x="361" y="513"/>
                  <a:pt x="344" y="503"/>
                </a:cubicBezTo>
                <a:cubicBezTo>
                  <a:pt x="331" y="496"/>
                  <a:pt x="331" y="496"/>
                  <a:pt x="331" y="496"/>
                </a:cubicBezTo>
                <a:cubicBezTo>
                  <a:pt x="317" y="498"/>
                  <a:pt x="317" y="498"/>
                  <a:pt x="317" y="498"/>
                </a:cubicBezTo>
                <a:cubicBezTo>
                  <a:pt x="305" y="500"/>
                  <a:pt x="292" y="501"/>
                  <a:pt x="278" y="501"/>
                </a:cubicBezTo>
                <a:cubicBezTo>
                  <a:pt x="156" y="501"/>
                  <a:pt x="56" y="402"/>
                  <a:pt x="56" y="279"/>
                </a:cubicBezTo>
                <a:cubicBezTo>
                  <a:pt x="56" y="266"/>
                  <a:pt x="57" y="253"/>
                  <a:pt x="59" y="240"/>
                </a:cubicBezTo>
                <a:cubicBezTo>
                  <a:pt x="62" y="226"/>
                  <a:pt x="62" y="226"/>
                  <a:pt x="62" y="226"/>
                </a:cubicBezTo>
                <a:cubicBezTo>
                  <a:pt x="55" y="214"/>
                  <a:pt x="55" y="214"/>
                  <a:pt x="55" y="214"/>
                </a:cubicBezTo>
                <a:cubicBezTo>
                  <a:pt x="45" y="196"/>
                  <a:pt x="39" y="176"/>
                  <a:pt x="39" y="156"/>
                </a:cubicBezTo>
                <a:cubicBezTo>
                  <a:pt x="39" y="92"/>
                  <a:pt x="91" y="40"/>
                  <a:pt x="156" y="40"/>
                </a:cubicBezTo>
                <a:cubicBezTo>
                  <a:pt x="176" y="40"/>
                  <a:pt x="196" y="45"/>
                  <a:pt x="213" y="55"/>
                </a:cubicBezTo>
                <a:cubicBezTo>
                  <a:pt x="226" y="62"/>
                  <a:pt x="226" y="62"/>
                  <a:pt x="226" y="62"/>
                </a:cubicBezTo>
                <a:cubicBezTo>
                  <a:pt x="240" y="60"/>
                  <a:pt x="240" y="60"/>
                  <a:pt x="240" y="60"/>
                </a:cubicBezTo>
                <a:cubicBezTo>
                  <a:pt x="252" y="58"/>
                  <a:pt x="265" y="56"/>
                  <a:pt x="278" y="56"/>
                </a:cubicBezTo>
                <a:cubicBezTo>
                  <a:pt x="401" y="56"/>
                  <a:pt x="501" y="156"/>
                  <a:pt x="501" y="279"/>
                </a:cubicBezTo>
                <a:cubicBezTo>
                  <a:pt x="501" y="292"/>
                  <a:pt x="500" y="305"/>
                  <a:pt x="498" y="318"/>
                </a:cubicBezTo>
                <a:cubicBezTo>
                  <a:pt x="495" y="332"/>
                  <a:pt x="495" y="332"/>
                  <a:pt x="495" y="332"/>
                </a:cubicBezTo>
                <a:cubicBezTo>
                  <a:pt x="502" y="344"/>
                  <a:pt x="502" y="344"/>
                  <a:pt x="502" y="344"/>
                </a:cubicBezTo>
                <a:cubicBezTo>
                  <a:pt x="512" y="362"/>
                  <a:pt x="517" y="382"/>
                  <a:pt x="517" y="402"/>
                </a:cubicBezTo>
                <a:cubicBezTo>
                  <a:pt x="517" y="466"/>
                  <a:pt x="465" y="518"/>
                  <a:pt x="401" y="518"/>
                </a:cubicBezTo>
                <a:close/>
                <a:moveTo>
                  <a:pt x="326" y="254"/>
                </a:moveTo>
                <a:cubicBezTo>
                  <a:pt x="267" y="241"/>
                  <a:pt x="267" y="241"/>
                  <a:pt x="267" y="241"/>
                </a:cubicBezTo>
                <a:cubicBezTo>
                  <a:pt x="245" y="235"/>
                  <a:pt x="219" y="228"/>
                  <a:pt x="219" y="207"/>
                </a:cubicBezTo>
                <a:cubicBezTo>
                  <a:pt x="219" y="186"/>
                  <a:pt x="237" y="170"/>
                  <a:pt x="269" y="170"/>
                </a:cubicBezTo>
                <a:cubicBezTo>
                  <a:pt x="335" y="170"/>
                  <a:pt x="330" y="216"/>
                  <a:pt x="362" y="216"/>
                </a:cubicBezTo>
                <a:cubicBezTo>
                  <a:pt x="380" y="216"/>
                  <a:pt x="394" y="207"/>
                  <a:pt x="394" y="189"/>
                </a:cubicBezTo>
                <a:cubicBezTo>
                  <a:pt x="394" y="148"/>
                  <a:pt x="329" y="118"/>
                  <a:pt x="274" y="118"/>
                </a:cubicBezTo>
                <a:cubicBezTo>
                  <a:pt x="214" y="118"/>
                  <a:pt x="151" y="143"/>
                  <a:pt x="151" y="211"/>
                </a:cubicBezTo>
                <a:cubicBezTo>
                  <a:pt x="151" y="244"/>
                  <a:pt x="163" y="279"/>
                  <a:pt x="227" y="295"/>
                </a:cubicBezTo>
                <a:cubicBezTo>
                  <a:pt x="306" y="315"/>
                  <a:pt x="306" y="315"/>
                  <a:pt x="306" y="315"/>
                </a:cubicBezTo>
                <a:cubicBezTo>
                  <a:pt x="330" y="321"/>
                  <a:pt x="337" y="335"/>
                  <a:pt x="337" y="347"/>
                </a:cubicBezTo>
                <a:cubicBezTo>
                  <a:pt x="337" y="368"/>
                  <a:pt x="316" y="390"/>
                  <a:pt x="279" y="390"/>
                </a:cubicBezTo>
                <a:cubicBezTo>
                  <a:pt x="208" y="390"/>
                  <a:pt x="218" y="333"/>
                  <a:pt x="180" y="333"/>
                </a:cubicBezTo>
                <a:cubicBezTo>
                  <a:pt x="163" y="333"/>
                  <a:pt x="149" y="344"/>
                  <a:pt x="149" y="361"/>
                </a:cubicBezTo>
                <a:cubicBezTo>
                  <a:pt x="149" y="395"/>
                  <a:pt x="190" y="440"/>
                  <a:pt x="279" y="440"/>
                </a:cubicBezTo>
                <a:cubicBezTo>
                  <a:pt x="365" y="440"/>
                  <a:pt x="408" y="397"/>
                  <a:pt x="408" y="342"/>
                </a:cubicBezTo>
                <a:cubicBezTo>
                  <a:pt x="408" y="306"/>
                  <a:pt x="390" y="268"/>
                  <a:pt x="326" y="254"/>
                </a:cubicBezTo>
                <a:close/>
                <a:moveTo>
                  <a:pt x="746" y="423"/>
                </a:moveTo>
                <a:cubicBezTo>
                  <a:pt x="746" y="380"/>
                  <a:pt x="746" y="380"/>
                  <a:pt x="746" y="380"/>
                </a:cubicBezTo>
                <a:cubicBezTo>
                  <a:pt x="751" y="384"/>
                  <a:pt x="757" y="388"/>
                  <a:pt x="764" y="391"/>
                </a:cubicBezTo>
                <a:cubicBezTo>
                  <a:pt x="771" y="395"/>
                  <a:pt x="778" y="398"/>
                  <a:pt x="786" y="400"/>
                </a:cubicBezTo>
                <a:cubicBezTo>
                  <a:pt x="793" y="402"/>
                  <a:pt x="801" y="404"/>
                  <a:pt x="808" y="406"/>
                </a:cubicBezTo>
                <a:cubicBezTo>
                  <a:pt x="816" y="407"/>
                  <a:pt x="823" y="408"/>
                  <a:pt x="830" y="408"/>
                </a:cubicBezTo>
                <a:cubicBezTo>
                  <a:pt x="852" y="408"/>
                  <a:pt x="869" y="403"/>
                  <a:pt x="880" y="395"/>
                </a:cubicBezTo>
                <a:cubicBezTo>
                  <a:pt x="891" y="387"/>
                  <a:pt x="897" y="375"/>
                  <a:pt x="897" y="359"/>
                </a:cubicBezTo>
                <a:cubicBezTo>
                  <a:pt x="897" y="351"/>
                  <a:pt x="895" y="343"/>
                  <a:pt x="891" y="337"/>
                </a:cubicBezTo>
                <a:cubicBezTo>
                  <a:pt x="887" y="331"/>
                  <a:pt x="882" y="325"/>
                  <a:pt x="876" y="320"/>
                </a:cubicBezTo>
                <a:cubicBezTo>
                  <a:pt x="869" y="315"/>
                  <a:pt x="862" y="310"/>
                  <a:pt x="853" y="305"/>
                </a:cubicBezTo>
                <a:cubicBezTo>
                  <a:pt x="844" y="301"/>
                  <a:pt x="834" y="296"/>
                  <a:pt x="824" y="290"/>
                </a:cubicBezTo>
                <a:cubicBezTo>
                  <a:pt x="813" y="285"/>
                  <a:pt x="803" y="279"/>
                  <a:pt x="793" y="274"/>
                </a:cubicBezTo>
                <a:cubicBezTo>
                  <a:pt x="784" y="268"/>
                  <a:pt x="776" y="262"/>
                  <a:pt x="769" y="255"/>
                </a:cubicBezTo>
                <a:cubicBezTo>
                  <a:pt x="762" y="248"/>
                  <a:pt x="756" y="240"/>
                  <a:pt x="752" y="232"/>
                </a:cubicBezTo>
                <a:cubicBezTo>
                  <a:pt x="748" y="223"/>
                  <a:pt x="746" y="213"/>
                  <a:pt x="746" y="201"/>
                </a:cubicBezTo>
                <a:cubicBezTo>
                  <a:pt x="746" y="187"/>
                  <a:pt x="750" y="175"/>
                  <a:pt x="756" y="164"/>
                </a:cubicBezTo>
                <a:cubicBezTo>
                  <a:pt x="762" y="154"/>
                  <a:pt x="770" y="145"/>
                  <a:pt x="780" y="138"/>
                </a:cubicBezTo>
                <a:cubicBezTo>
                  <a:pt x="791" y="132"/>
                  <a:pt x="802" y="127"/>
                  <a:pt x="815" y="123"/>
                </a:cubicBezTo>
                <a:cubicBezTo>
                  <a:pt x="828" y="120"/>
                  <a:pt x="841" y="118"/>
                  <a:pt x="855" y="118"/>
                </a:cubicBezTo>
                <a:cubicBezTo>
                  <a:pt x="885" y="118"/>
                  <a:pt x="908" y="122"/>
                  <a:pt x="922" y="129"/>
                </a:cubicBezTo>
                <a:cubicBezTo>
                  <a:pt x="922" y="170"/>
                  <a:pt x="922" y="170"/>
                  <a:pt x="922" y="170"/>
                </a:cubicBezTo>
                <a:cubicBezTo>
                  <a:pt x="904" y="158"/>
                  <a:pt x="880" y="151"/>
                  <a:pt x="851" y="151"/>
                </a:cubicBezTo>
                <a:cubicBezTo>
                  <a:pt x="843" y="151"/>
                  <a:pt x="835" y="152"/>
                  <a:pt x="827" y="154"/>
                </a:cubicBezTo>
                <a:cubicBezTo>
                  <a:pt x="819" y="155"/>
                  <a:pt x="812" y="158"/>
                  <a:pt x="806" y="162"/>
                </a:cubicBezTo>
                <a:cubicBezTo>
                  <a:pt x="800" y="166"/>
                  <a:pt x="795" y="171"/>
                  <a:pt x="791" y="176"/>
                </a:cubicBezTo>
                <a:cubicBezTo>
                  <a:pt x="787" y="182"/>
                  <a:pt x="785" y="190"/>
                  <a:pt x="785" y="198"/>
                </a:cubicBezTo>
                <a:cubicBezTo>
                  <a:pt x="785" y="206"/>
                  <a:pt x="786" y="213"/>
                  <a:pt x="789" y="219"/>
                </a:cubicBezTo>
                <a:cubicBezTo>
                  <a:pt x="792" y="225"/>
                  <a:pt x="797" y="230"/>
                  <a:pt x="802" y="235"/>
                </a:cubicBezTo>
                <a:cubicBezTo>
                  <a:pt x="808" y="240"/>
                  <a:pt x="815" y="244"/>
                  <a:pt x="824" y="249"/>
                </a:cubicBezTo>
                <a:cubicBezTo>
                  <a:pt x="832" y="253"/>
                  <a:pt x="841" y="258"/>
                  <a:pt x="852" y="263"/>
                </a:cubicBezTo>
                <a:cubicBezTo>
                  <a:pt x="864" y="269"/>
                  <a:pt x="874" y="275"/>
                  <a:pt x="884" y="281"/>
                </a:cubicBezTo>
                <a:cubicBezTo>
                  <a:pt x="894" y="287"/>
                  <a:pt x="903" y="294"/>
                  <a:pt x="910" y="301"/>
                </a:cubicBezTo>
                <a:cubicBezTo>
                  <a:pt x="918" y="308"/>
                  <a:pt x="924" y="317"/>
                  <a:pt x="928" y="326"/>
                </a:cubicBezTo>
                <a:cubicBezTo>
                  <a:pt x="933" y="335"/>
                  <a:pt x="935" y="345"/>
                  <a:pt x="935" y="356"/>
                </a:cubicBezTo>
                <a:cubicBezTo>
                  <a:pt x="935" y="372"/>
                  <a:pt x="932" y="385"/>
                  <a:pt x="926" y="396"/>
                </a:cubicBezTo>
                <a:cubicBezTo>
                  <a:pt x="920" y="406"/>
                  <a:pt x="912" y="415"/>
                  <a:pt x="902" y="421"/>
                </a:cubicBezTo>
                <a:cubicBezTo>
                  <a:pt x="891" y="428"/>
                  <a:pt x="880" y="433"/>
                  <a:pt x="866" y="436"/>
                </a:cubicBezTo>
                <a:cubicBezTo>
                  <a:pt x="853" y="439"/>
                  <a:pt x="839" y="440"/>
                  <a:pt x="824" y="440"/>
                </a:cubicBezTo>
                <a:cubicBezTo>
                  <a:pt x="819" y="440"/>
                  <a:pt x="813" y="440"/>
                  <a:pt x="806" y="439"/>
                </a:cubicBezTo>
                <a:cubicBezTo>
                  <a:pt x="799" y="438"/>
                  <a:pt x="791" y="437"/>
                  <a:pt x="784" y="436"/>
                </a:cubicBezTo>
                <a:cubicBezTo>
                  <a:pt x="776" y="434"/>
                  <a:pt x="769" y="432"/>
                  <a:pt x="762" y="430"/>
                </a:cubicBezTo>
                <a:cubicBezTo>
                  <a:pt x="756" y="428"/>
                  <a:pt x="750" y="425"/>
                  <a:pt x="746" y="423"/>
                </a:cubicBezTo>
                <a:close/>
                <a:moveTo>
                  <a:pt x="1147" y="435"/>
                </a:moveTo>
                <a:cubicBezTo>
                  <a:pt x="1097" y="435"/>
                  <a:pt x="1097" y="435"/>
                  <a:pt x="1097" y="435"/>
                </a:cubicBezTo>
                <a:cubicBezTo>
                  <a:pt x="999" y="328"/>
                  <a:pt x="999" y="328"/>
                  <a:pt x="999" y="328"/>
                </a:cubicBezTo>
                <a:cubicBezTo>
                  <a:pt x="998" y="328"/>
                  <a:pt x="998" y="328"/>
                  <a:pt x="998" y="328"/>
                </a:cubicBezTo>
                <a:cubicBezTo>
                  <a:pt x="998" y="435"/>
                  <a:pt x="998" y="435"/>
                  <a:pt x="998" y="435"/>
                </a:cubicBezTo>
                <a:cubicBezTo>
                  <a:pt x="962" y="435"/>
                  <a:pt x="962" y="435"/>
                  <a:pt x="962" y="435"/>
                </a:cubicBezTo>
                <a:cubicBezTo>
                  <a:pt x="962" y="106"/>
                  <a:pt x="962" y="106"/>
                  <a:pt x="962" y="106"/>
                </a:cubicBezTo>
                <a:cubicBezTo>
                  <a:pt x="998" y="106"/>
                  <a:pt x="998" y="106"/>
                  <a:pt x="998" y="106"/>
                </a:cubicBezTo>
                <a:cubicBezTo>
                  <a:pt x="998" y="315"/>
                  <a:pt x="998" y="315"/>
                  <a:pt x="998" y="315"/>
                </a:cubicBezTo>
                <a:cubicBezTo>
                  <a:pt x="999" y="315"/>
                  <a:pt x="999" y="315"/>
                  <a:pt x="999" y="315"/>
                </a:cubicBezTo>
                <a:cubicBezTo>
                  <a:pt x="1092" y="213"/>
                  <a:pt x="1092" y="213"/>
                  <a:pt x="1092" y="213"/>
                </a:cubicBezTo>
                <a:cubicBezTo>
                  <a:pt x="1139" y="213"/>
                  <a:pt x="1139" y="213"/>
                  <a:pt x="1139" y="213"/>
                </a:cubicBezTo>
                <a:cubicBezTo>
                  <a:pt x="1036" y="320"/>
                  <a:pt x="1036" y="320"/>
                  <a:pt x="1036" y="320"/>
                </a:cubicBezTo>
                <a:lnTo>
                  <a:pt x="1147" y="435"/>
                </a:lnTo>
                <a:close/>
                <a:moveTo>
                  <a:pt x="1366" y="213"/>
                </a:moveTo>
                <a:cubicBezTo>
                  <a:pt x="1263" y="471"/>
                  <a:pt x="1263" y="471"/>
                  <a:pt x="1263" y="471"/>
                </a:cubicBezTo>
                <a:cubicBezTo>
                  <a:pt x="1245" y="517"/>
                  <a:pt x="1219" y="540"/>
                  <a:pt x="1186" y="540"/>
                </a:cubicBezTo>
                <a:cubicBezTo>
                  <a:pt x="1177" y="540"/>
                  <a:pt x="1169" y="539"/>
                  <a:pt x="1163" y="537"/>
                </a:cubicBezTo>
                <a:cubicBezTo>
                  <a:pt x="1163" y="505"/>
                  <a:pt x="1163" y="505"/>
                  <a:pt x="1163" y="505"/>
                </a:cubicBezTo>
                <a:cubicBezTo>
                  <a:pt x="1171" y="508"/>
                  <a:pt x="1178" y="509"/>
                  <a:pt x="1184" y="509"/>
                </a:cubicBezTo>
                <a:cubicBezTo>
                  <a:pt x="1202" y="509"/>
                  <a:pt x="1215" y="498"/>
                  <a:pt x="1224" y="477"/>
                </a:cubicBezTo>
                <a:cubicBezTo>
                  <a:pt x="1242" y="435"/>
                  <a:pt x="1242" y="435"/>
                  <a:pt x="1242" y="435"/>
                </a:cubicBezTo>
                <a:cubicBezTo>
                  <a:pt x="1155" y="213"/>
                  <a:pt x="1155" y="213"/>
                  <a:pt x="1155" y="213"/>
                </a:cubicBezTo>
                <a:cubicBezTo>
                  <a:pt x="1195" y="213"/>
                  <a:pt x="1195" y="213"/>
                  <a:pt x="1195" y="213"/>
                </a:cubicBezTo>
                <a:cubicBezTo>
                  <a:pt x="1255" y="384"/>
                  <a:pt x="1255" y="384"/>
                  <a:pt x="1255" y="384"/>
                </a:cubicBezTo>
                <a:cubicBezTo>
                  <a:pt x="1256" y="386"/>
                  <a:pt x="1257" y="392"/>
                  <a:pt x="1260" y="401"/>
                </a:cubicBezTo>
                <a:cubicBezTo>
                  <a:pt x="1261" y="401"/>
                  <a:pt x="1261" y="401"/>
                  <a:pt x="1261" y="401"/>
                </a:cubicBezTo>
                <a:cubicBezTo>
                  <a:pt x="1262" y="397"/>
                  <a:pt x="1263" y="392"/>
                  <a:pt x="1265" y="384"/>
                </a:cubicBezTo>
                <a:cubicBezTo>
                  <a:pt x="1329" y="213"/>
                  <a:pt x="1329" y="213"/>
                  <a:pt x="1329" y="213"/>
                </a:cubicBezTo>
                <a:lnTo>
                  <a:pt x="1366" y="213"/>
                </a:lnTo>
                <a:close/>
                <a:moveTo>
                  <a:pt x="1420" y="403"/>
                </a:moveTo>
                <a:cubicBezTo>
                  <a:pt x="1419" y="403"/>
                  <a:pt x="1419" y="403"/>
                  <a:pt x="1419" y="403"/>
                </a:cubicBezTo>
                <a:cubicBezTo>
                  <a:pt x="1419" y="538"/>
                  <a:pt x="1419" y="538"/>
                  <a:pt x="1419" y="538"/>
                </a:cubicBezTo>
                <a:cubicBezTo>
                  <a:pt x="1384" y="538"/>
                  <a:pt x="1384" y="538"/>
                  <a:pt x="1384" y="538"/>
                </a:cubicBezTo>
                <a:cubicBezTo>
                  <a:pt x="1384" y="213"/>
                  <a:pt x="1384" y="213"/>
                  <a:pt x="1384" y="213"/>
                </a:cubicBezTo>
                <a:cubicBezTo>
                  <a:pt x="1419" y="213"/>
                  <a:pt x="1419" y="213"/>
                  <a:pt x="1419" y="213"/>
                </a:cubicBezTo>
                <a:cubicBezTo>
                  <a:pt x="1419" y="252"/>
                  <a:pt x="1419" y="252"/>
                  <a:pt x="1419" y="252"/>
                </a:cubicBezTo>
                <a:cubicBezTo>
                  <a:pt x="1420" y="252"/>
                  <a:pt x="1420" y="252"/>
                  <a:pt x="1420" y="252"/>
                </a:cubicBezTo>
                <a:cubicBezTo>
                  <a:pt x="1438" y="222"/>
                  <a:pt x="1463" y="207"/>
                  <a:pt x="1497" y="207"/>
                </a:cubicBezTo>
                <a:cubicBezTo>
                  <a:pt x="1526" y="207"/>
                  <a:pt x="1548" y="217"/>
                  <a:pt x="1564" y="237"/>
                </a:cubicBezTo>
                <a:cubicBezTo>
                  <a:pt x="1581" y="257"/>
                  <a:pt x="1589" y="284"/>
                  <a:pt x="1589" y="317"/>
                </a:cubicBezTo>
                <a:cubicBezTo>
                  <a:pt x="1589" y="355"/>
                  <a:pt x="1580" y="384"/>
                  <a:pt x="1561" y="407"/>
                </a:cubicBezTo>
                <a:cubicBezTo>
                  <a:pt x="1543" y="429"/>
                  <a:pt x="1518" y="440"/>
                  <a:pt x="1487" y="440"/>
                </a:cubicBezTo>
                <a:cubicBezTo>
                  <a:pt x="1458" y="440"/>
                  <a:pt x="1436" y="428"/>
                  <a:pt x="1420" y="403"/>
                </a:cubicBezTo>
                <a:close/>
                <a:moveTo>
                  <a:pt x="1419" y="313"/>
                </a:moveTo>
                <a:cubicBezTo>
                  <a:pt x="1419" y="344"/>
                  <a:pt x="1419" y="344"/>
                  <a:pt x="1419" y="344"/>
                </a:cubicBezTo>
                <a:cubicBezTo>
                  <a:pt x="1419" y="363"/>
                  <a:pt x="1425" y="378"/>
                  <a:pt x="1437" y="391"/>
                </a:cubicBezTo>
                <a:cubicBezTo>
                  <a:pt x="1449" y="404"/>
                  <a:pt x="1464" y="410"/>
                  <a:pt x="1483" y="410"/>
                </a:cubicBezTo>
                <a:cubicBezTo>
                  <a:pt x="1505" y="410"/>
                  <a:pt x="1521" y="402"/>
                  <a:pt x="1534" y="386"/>
                </a:cubicBezTo>
                <a:cubicBezTo>
                  <a:pt x="1546" y="369"/>
                  <a:pt x="1552" y="346"/>
                  <a:pt x="1552" y="317"/>
                </a:cubicBezTo>
                <a:cubicBezTo>
                  <a:pt x="1552" y="292"/>
                  <a:pt x="1546" y="272"/>
                  <a:pt x="1535" y="258"/>
                </a:cubicBezTo>
                <a:cubicBezTo>
                  <a:pt x="1523" y="244"/>
                  <a:pt x="1508" y="237"/>
                  <a:pt x="1488" y="237"/>
                </a:cubicBezTo>
                <a:cubicBezTo>
                  <a:pt x="1468" y="237"/>
                  <a:pt x="1451" y="245"/>
                  <a:pt x="1438" y="259"/>
                </a:cubicBezTo>
                <a:cubicBezTo>
                  <a:pt x="1426" y="273"/>
                  <a:pt x="1419" y="291"/>
                  <a:pt x="1419" y="313"/>
                </a:cubicBezTo>
                <a:close/>
                <a:moveTo>
                  <a:pt x="1804" y="333"/>
                </a:moveTo>
                <a:cubicBezTo>
                  <a:pt x="1647" y="333"/>
                  <a:pt x="1647" y="333"/>
                  <a:pt x="1647" y="333"/>
                </a:cubicBezTo>
                <a:cubicBezTo>
                  <a:pt x="1648" y="358"/>
                  <a:pt x="1654" y="377"/>
                  <a:pt x="1667" y="390"/>
                </a:cubicBezTo>
                <a:cubicBezTo>
                  <a:pt x="1680" y="404"/>
                  <a:pt x="1698" y="410"/>
                  <a:pt x="1720" y="410"/>
                </a:cubicBezTo>
                <a:cubicBezTo>
                  <a:pt x="1745" y="410"/>
                  <a:pt x="1768" y="402"/>
                  <a:pt x="1789" y="386"/>
                </a:cubicBezTo>
                <a:cubicBezTo>
                  <a:pt x="1789" y="419"/>
                  <a:pt x="1789" y="419"/>
                  <a:pt x="1789" y="419"/>
                </a:cubicBezTo>
                <a:cubicBezTo>
                  <a:pt x="1769" y="433"/>
                  <a:pt x="1744" y="440"/>
                  <a:pt x="1711" y="440"/>
                </a:cubicBezTo>
                <a:cubicBezTo>
                  <a:pt x="1680" y="440"/>
                  <a:pt x="1655" y="430"/>
                  <a:pt x="1637" y="410"/>
                </a:cubicBezTo>
                <a:cubicBezTo>
                  <a:pt x="1619" y="390"/>
                  <a:pt x="1610" y="361"/>
                  <a:pt x="1610" y="325"/>
                </a:cubicBezTo>
                <a:cubicBezTo>
                  <a:pt x="1610" y="290"/>
                  <a:pt x="1620" y="262"/>
                  <a:pt x="1640" y="240"/>
                </a:cubicBezTo>
                <a:cubicBezTo>
                  <a:pt x="1659" y="218"/>
                  <a:pt x="1684" y="207"/>
                  <a:pt x="1713" y="207"/>
                </a:cubicBezTo>
                <a:cubicBezTo>
                  <a:pt x="1742" y="207"/>
                  <a:pt x="1765" y="217"/>
                  <a:pt x="1781" y="236"/>
                </a:cubicBezTo>
                <a:cubicBezTo>
                  <a:pt x="1796" y="254"/>
                  <a:pt x="1804" y="281"/>
                  <a:pt x="1804" y="314"/>
                </a:cubicBezTo>
                <a:lnTo>
                  <a:pt x="1804" y="333"/>
                </a:lnTo>
                <a:close/>
                <a:moveTo>
                  <a:pt x="1768" y="303"/>
                </a:moveTo>
                <a:cubicBezTo>
                  <a:pt x="1768" y="282"/>
                  <a:pt x="1763" y="266"/>
                  <a:pt x="1753" y="255"/>
                </a:cubicBezTo>
                <a:cubicBezTo>
                  <a:pt x="1743" y="243"/>
                  <a:pt x="1730" y="237"/>
                  <a:pt x="1712" y="237"/>
                </a:cubicBezTo>
                <a:cubicBezTo>
                  <a:pt x="1695" y="237"/>
                  <a:pt x="1681" y="243"/>
                  <a:pt x="1669" y="255"/>
                </a:cubicBezTo>
                <a:cubicBezTo>
                  <a:pt x="1658" y="267"/>
                  <a:pt x="1650" y="283"/>
                  <a:pt x="1648" y="303"/>
                </a:cubicBezTo>
                <a:lnTo>
                  <a:pt x="1768" y="303"/>
                </a:lnTo>
                <a:close/>
                <a:moveTo>
                  <a:pt x="2069" y="137"/>
                </a:moveTo>
                <a:cubicBezTo>
                  <a:pt x="2062" y="133"/>
                  <a:pt x="2054" y="131"/>
                  <a:pt x="2046" y="131"/>
                </a:cubicBezTo>
                <a:cubicBezTo>
                  <a:pt x="2021" y="131"/>
                  <a:pt x="2008" y="147"/>
                  <a:pt x="2008" y="178"/>
                </a:cubicBezTo>
                <a:cubicBezTo>
                  <a:pt x="2008" y="213"/>
                  <a:pt x="2008" y="213"/>
                  <a:pt x="2008" y="213"/>
                </a:cubicBezTo>
                <a:cubicBezTo>
                  <a:pt x="2060" y="213"/>
                  <a:pt x="2060" y="213"/>
                  <a:pt x="2060" y="213"/>
                </a:cubicBezTo>
                <a:cubicBezTo>
                  <a:pt x="2060" y="243"/>
                  <a:pt x="2060" y="243"/>
                  <a:pt x="2060" y="243"/>
                </a:cubicBezTo>
                <a:cubicBezTo>
                  <a:pt x="2008" y="243"/>
                  <a:pt x="2008" y="243"/>
                  <a:pt x="2008" y="243"/>
                </a:cubicBezTo>
                <a:cubicBezTo>
                  <a:pt x="2008" y="435"/>
                  <a:pt x="2008" y="435"/>
                  <a:pt x="2008" y="435"/>
                </a:cubicBezTo>
                <a:cubicBezTo>
                  <a:pt x="1973" y="435"/>
                  <a:pt x="1973" y="435"/>
                  <a:pt x="1973" y="435"/>
                </a:cubicBezTo>
                <a:cubicBezTo>
                  <a:pt x="1973" y="243"/>
                  <a:pt x="1973" y="243"/>
                  <a:pt x="1973" y="243"/>
                </a:cubicBezTo>
                <a:cubicBezTo>
                  <a:pt x="1935" y="243"/>
                  <a:pt x="1935" y="243"/>
                  <a:pt x="1935" y="243"/>
                </a:cubicBezTo>
                <a:cubicBezTo>
                  <a:pt x="1935" y="213"/>
                  <a:pt x="1935" y="213"/>
                  <a:pt x="1935" y="213"/>
                </a:cubicBezTo>
                <a:cubicBezTo>
                  <a:pt x="1973" y="213"/>
                  <a:pt x="1973" y="213"/>
                  <a:pt x="1973" y="213"/>
                </a:cubicBezTo>
                <a:cubicBezTo>
                  <a:pt x="1973" y="176"/>
                  <a:pt x="1973" y="176"/>
                  <a:pt x="1973" y="176"/>
                </a:cubicBezTo>
                <a:cubicBezTo>
                  <a:pt x="1973" y="153"/>
                  <a:pt x="1980" y="135"/>
                  <a:pt x="1993" y="121"/>
                </a:cubicBezTo>
                <a:cubicBezTo>
                  <a:pt x="2006" y="108"/>
                  <a:pt x="2023" y="101"/>
                  <a:pt x="2043" y="101"/>
                </a:cubicBezTo>
                <a:cubicBezTo>
                  <a:pt x="2054" y="101"/>
                  <a:pt x="2063" y="102"/>
                  <a:pt x="2069" y="105"/>
                </a:cubicBezTo>
                <a:lnTo>
                  <a:pt x="2069" y="137"/>
                </a:lnTo>
                <a:close/>
                <a:moveTo>
                  <a:pt x="2176" y="440"/>
                </a:moveTo>
                <a:cubicBezTo>
                  <a:pt x="2143" y="440"/>
                  <a:pt x="2117" y="430"/>
                  <a:pt x="2097" y="409"/>
                </a:cubicBezTo>
                <a:cubicBezTo>
                  <a:pt x="2077" y="388"/>
                  <a:pt x="2067" y="361"/>
                  <a:pt x="2067" y="326"/>
                </a:cubicBezTo>
                <a:cubicBezTo>
                  <a:pt x="2067" y="289"/>
                  <a:pt x="2078" y="260"/>
                  <a:pt x="2098" y="239"/>
                </a:cubicBezTo>
                <a:cubicBezTo>
                  <a:pt x="2118" y="218"/>
                  <a:pt x="2146" y="207"/>
                  <a:pt x="2181" y="207"/>
                </a:cubicBezTo>
                <a:cubicBezTo>
                  <a:pt x="2214" y="207"/>
                  <a:pt x="2240" y="218"/>
                  <a:pt x="2259" y="238"/>
                </a:cubicBezTo>
                <a:cubicBezTo>
                  <a:pt x="2277" y="258"/>
                  <a:pt x="2287" y="287"/>
                  <a:pt x="2287" y="323"/>
                </a:cubicBezTo>
                <a:cubicBezTo>
                  <a:pt x="2287" y="359"/>
                  <a:pt x="2277" y="387"/>
                  <a:pt x="2256" y="408"/>
                </a:cubicBezTo>
                <a:cubicBezTo>
                  <a:pt x="2236" y="430"/>
                  <a:pt x="2209" y="440"/>
                  <a:pt x="2176" y="440"/>
                </a:cubicBezTo>
                <a:close/>
                <a:moveTo>
                  <a:pt x="2178" y="237"/>
                </a:moveTo>
                <a:cubicBezTo>
                  <a:pt x="2155" y="237"/>
                  <a:pt x="2137" y="245"/>
                  <a:pt x="2124" y="261"/>
                </a:cubicBezTo>
                <a:cubicBezTo>
                  <a:pt x="2111" y="276"/>
                  <a:pt x="2104" y="298"/>
                  <a:pt x="2104" y="325"/>
                </a:cubicBezTo>
                <a:cubicBezTo>
                  <a:pt x="2104" y="352"/>
                  <a:pt x="2111" y="372"/>
                  <a:pt x="2124" y="388"/>
                </a:cubicBezTo>
                <a:cubicBezTo>
                  <a:pt x="2138" y="403"/>
                  <a:pt x="2156" y="410"/>
                  <a:pt x="2178" y="410"/>
                </a:cubicBezTo>
                <a:cubicBezTo>
                  <a:pt x="2201" y="410"/>
                  <a:pt x="2219" y="403"/>
                  <a:pt x="2231" y="388"/>
                </a:cubicBezTo>
                <a:cubicBezTo>
                  <a:pt x="2244" y="373"/>
                  <a:pt x="2250" y="352"/>
                  <a:pt x="2250" y="324"/>
                </a:cubicBezTo>
                <a:cubicBezTo>
                  <a:pt x="2250" y="296"/>
                  <a:pt x="2244" y="275"/>
                  <a:pt x="2231" y="260"/>
                </a:cubicBezTo>
                <a:cubicBezTo>
                  <a:pt x="2219" y="245"/>
                  <a:pt x="2201" y="237"/>
                  <a:pt x="2178" y="237"/>
                </a:cubicBezTo>
                <a:close/>
                <a:moveTo>
                  <a:pt x="2433" y="249"/>
                </a:moveTo>
                <a:cubicBezTo>
                  <a:pt x="2427" y="244"/>
                  <a:pt x="2418" y="241"/>
                  <a:pt x="2406" y="241"/>
                </a:cubicBezTo>
                <a:cubicBezTo>
                  <a:pt x="2391" y="241"/>
                  <a:pt x="2379" y="249"/>
                  <a:pt x="2368" y="263"/>
                </a:cubicBezTo>
                <a:cubicBezTo>
                  <a:pt x="2358" y="277"/>
                  <a:pt x="2353" y="297"/>
                  <a:pt x="2353" y="322"/>
                </a:cubicBezTo>
                <a:cubicBezTo>
                  <a:pt x="2353" y="435"/>
                  <a:pt x="2353" y="435"/>
                  <a:pt x="2353" y="435"/>
                </a:cubicBezTo>
                <a:cubicBezTo>
                  <a:pt x="2317" y="435"/>
                  <a:pt x="2317" y="435"/>
                  <a:pt x="2317" y="435"/>
                </a:cubicBezTo>
                <a:cubicBezTo>
                  <a:pt x="2317" y="213"/>
                  <a:pt x="2317" y="213"/>
                  <a:pt x="2317" y="213"/>
                </a:cubicBezTo>
                <a:cubicBezTo>
                  <a:pt x="2353" y="213"/>
                  <a:pt x="2353" y="213"/>
                  <a:pt x="2353" y="213"/>
                </a:cubicBezTo>
                <a:cubicBezTo>
                  <a:pt x="2353" y="258"/>
                  <a:pt x="2353" y="258"/>
                  <a:pt x="2353" y="258"/>
                </a:cubicBezTo>
                <a:cubicBezTo>
                  <a:pt x="2354" y="258"/>
                  <a:pt x="2354" y="258"/>
                  <a:pt x="2354" y="258"/>
                </a:cubicBezTo>
                <a:cubicBezTo>
                  <a:pt x="2359" y="243"/>
                  <a:pt x="2367" y="231"/>
                  <a:pt x="2377" y="222"/>
                </a:cubicBezTo>
                <a:cubicBezTo>
                  <a:pt x="2388" y="213"/>
                  <a:pt x="2399" y="209"/>
                  <a:pt x="2412" y="209"/>
                </a:cubicBezTo>
                <a:cubicBezTo>
                  <a:pt x="2421" y="209"/>
                  <a:pt x="2429" y="210"/>
                  <a:pt x="2433" y="212"/>
                </a:cubicBezTo>
                <a:lnTo>
                  <a:pt x="2433" y="249"/>
                </a:lnTo>
                <a:close/>
                <a:moveTo>
                  <a:pt x="2562" y="435"/>
                </a:moveTo>
                <a:cubicBezTo>
                  <a:pt x="2562" y="123"/>
                  <a:pt x="2562" y="123"/>
                  <a:pt x="2562" y="123"/>
                </a:cubicBezTo>
                <a:cubicBezTo>
                  <a:pt x="2651" y="123"/>
                  <a:pt x="2651" y="123"/>
                  <a:pt x="2651" y="123"/>
                </a:cubicBezTo>
                <a:cubicBezTo>
                  <a:pt x="2678" y="123"/>
                  <a:pt x="2699" y="130"/>
                  <a:pt x="2715" y="143"/>
                </a:cubicBezTo>
                <a:cubicBezTo>
                  <a:pt x="2731" y="156"/>
                  <a:pt x="2739" y="174"/>
                  <a:pt x="2739" y="195"/>
                </a:cubicBezTo>
                <a:cubicBezTo>
                  <a:pt x="2739" y="212"/>
                  <a:pt x="2734" y="228"/>
                  <a:pt x="2725" y="241"/>
                </a:cubicBezTo>
                <a:cubicBezTo>
                  <a:pt x="2715" y="254"/>
                  <a:pt x="2702" y="263"/>
                  <a:pt x="2685" y="269"/>
                </a:cubicBezTo>
                <a:cubicBezTo>
                  <a:pt x="2685" y="270"/>
                  <a:pt x="2685" y="270"/>
                  <a:pt x="2685" y="270"/>
                </a:cubicBezTo>
                <a:cubicBezTo>
                  <a:pt x="2706" y="272"/>
                  <a:pt x="2723" y="280"/>
                  <a:pt x="2735" y="293"/>
                </a:cubicBezTo>
                <a:cubicBezTo>
                  <a:pt x="2748" y="307"/>
                  <a:pt x="2754" y="324"/>
                  <a:pt x="2754" y="346"/>
                </a:cubicBezTo>
                <a:cubicBezTo>
                  <a:pt x="2754" y="372"/>
                  <a:pt x="2745" y="394"/>
                  <a:pt x="2726" y="410"/>
                </a:cubicBezTo>
                <a:cubicBezTo>
                  <a:pt x="2707" y="427"/>
                  <a:pt x="2682" y="435"/>
                  <a:pt x="2653" y="435"/>
                </a:cubicBezTo>
                <a:lnTo>
                  <a:pt x="2562" y="435"/>
                </a:lnTo>
                <a:close/>
                <a:moveTo>
                  <a:pt x="2599" y="156"/>
                </a:moveTo>
                <a:cubicBezTo>
                  <a:pt x="2599" y="257"/>
                  <a:pt x="2599" y="257"/>
                  <a:pt x="2599" y="257"/>
                </a:cubicBezTo>
                <a:cubicBezTo>
                  <a:pt x="2636" y="257"/>
                  <a:pt x="2636" y="257"/>
                  <a:pt x="2636" y="257"/>
                </a:cubicBezTo>
                <a:cubicBezTo>
                  <a:pt x="2656" y="257"/>
                  <a:pt x="2672" y="252"/>
                  <a:pt x="2684" y="243"/>
                </a:cubicBezTo>
                <a:cubicBezTo>
                  <a:pt x="2695" y="233"/>
                  <a:pt x="2701" y="219"/>
                  <a:pt x="2701" y="202"/>
                </a:cubicBezTo>
                <a:cubicBezTo>
                  <a:pt x="2701" y="172"/>
                  <a:pt x="2681" y="156"/>
                  <a:pt x="2641" y="156"/>
                </a:cubicBezTo>
                <a:lnTo>
                  <a:pt x="2599" y="156"/>
                </a:lnTo>
                <a:close/>
                <a:moveTo>
                  <a:pt x="2599" y="290"/>
                </a:moveTo>
                <a:cubicBezTo>
                  <a:pt x="2599" y="402"/>
                  <a:pt x="2599" y="402"/>
                  <a:pt x="2599" y="402"/>
                </a:cubicBezTo>
                <a:cubicBezTo>
                  <a:pt x="2649" y="402"/>
                  <a:pt x="2649" y="402"/>
                  <a:pt x="2649" y="402"/>
                </a:cubicBezTo>
                <a:cubicBezTo>
                  <a:pt x="2670" y="402"/>
                  <a:pt x="2687" y="397"/>
                  <a:pt x="2698" y="387"/>
                </a:cubicBezTo>
                <a:cubicBezTo>
                  <a:pt x="2710" y="377"/>
                  <a:pt x="2716" y="363"/>
                  <a:pt x="2716" y="345"/>
                </a:cubicBezTo>
                <a:cubicBezTo>
                  <a:pt x="2716" y="308"/>
                  <a:pt x="2691" y="290"/>
                  <a:pt x="2641" y="290"/>
                </a:cubicBezTo>
                <a:lnTo>
                  <a:pt x="2599" y="290"/>
                </a:lnTo>
                <a:close/>
                <a:moveTo>
                  <a:pt x="2972" y="435"/>
                </a:moveTo>
                <a:cubicBezTo>
                  <a:pt x="2936" y="435"/>
                  <a:pt x="2936" y="435"/>
                  <a:pt x="2936" y="435"/>
                </a:cubicBezTo>
                <a:cubicBezTo>
                  <a:pt x="2936" y="400"/>
                  <a:pt x="2936" y="400"/>
                  <a:pt x="2936" y="400"/>
                </a:cubicBezTo>
                <a:cubicBezTo>
                  <a:pt x="2935" y="400"/>
                  <a:pt x="2935" y="400"/>
                  <a:pt x="2935" y="400"/>
                </a:cubicBezTo>
                <a:cubicBezTo>
                  <a:pt x="2920" y="427"/>
                  <a:pt x="2897" y="440"/>
                  <a:pt x="2866" y="440"/>
                </a:cubicBezTo>
                <a:cubicBezTo>
                  <a:pt x="2813" y="440"/>
                  <a:pt x="2787" y="409"/>
                  <a:pt x="2787" y="346"/>
                </a:cubicBezTo>
                <a:cubicBezTo>
                  <a:pt x="2787" y="213"/>
                  <a:pt x="2787" y="213"/>
                  <a:pt x="2787" y="213"/>
                </a:cubicBezTo>
                <a:cubicBezTo>
                  <a:pt x="2822" y="213"/>
                  <a:pt x="2822" y="213"/>
                  <a:pt x="2822" y="213"/>
                </a:cubicBezTo>
                <a:cubicBezTo>
                  <a:pt x="2822" y="340"/>
                  <a:pt x="2822" y="340"/>
                  <a:pt x="2822" y="340"/>
                </a:cubicBezTo>
                <a:cubicBezTo>
                  <a:pt x="2822" y="387"/>
                  <a:pt x="2840" y="410"/>
                  <a:pt x="2876" y="410"/>
                </a:cubicBezTo>
                <a:cubicBezTo>
                  <a:pt x="2893" y="410"/>
                  <a:pt x="2908" y="404"/>
                  <a:pt x="2919" y="391"/>
                </a:cubicBezTo>
                <a:cubicBezTo>
                  <a:pt x="2930" y="378"/>
                  <a:pt x="2936" y="362"/>
                  <a:pt x="2936" y="341"/>
                </a:cubicBezTo>
                <a:cubicBezTo>
                  <a:pt x="2936" y="213"/>
                  <a:pt x="2936" y="213"/>
                  <a:pt x="2936" y="213"/>
                </a:cubicBezTo>
                <a:cubicBezTo>
                  <a:pt x="2972" y="213"/>
                  <a:pt x="2972" y="213"/>
                  <a:pt x="2972" y="213"/>
                </a:cubicBezTo>
                <a:lnTo>
                  <a:pt x="2972" y="435"/>
                </a:lnTo>
                <a:close/>
                <a:moveTo>
                  <a:pt x="3009" y="427"/>
                </a:moveTo>
                <a:cubicBezTo>
                  <a:pt x="3009" y="389"/>
                  <a:pt x="3009" y="389"/>
                  <a:pt x="3009" y="389"/>
                </a:cubicBezTo>
                <a:cubicBezTo>
                  <a:pt x="3029" y="403"/>
                  <a:pt x="3050" y="410"/>
                  <a:pt x="3073" y="410"/>
                </a:cubicBezTo>
                <a:cubicBezTo>
                  <a:pt x="3105" y="410"/>
                  <a:pt x="3120" y="400"/>
                  <a:pt x="3120" y="379"/>
                </a:cubicBezTo>
                <a:cubicBezTo>
                  <a:pt x="3120" y="373"/>
                  <a:pt x="3119" y="368"/>
                  <a:pt x="3116" y="364"/>
                </a:cubicBezTo>
                <a:cubicBezTo>
                  <a:pt x="3113" y="360"/>
                  <a:pt x="3110" y="356"/>
                  <a:pt x="3105" y="353"/>
                </a:cubicBezTo>
                <a:cubicBezTo>
                  <a:pt x="3101" y="350"/>
                  <a:pt x="3095" y="347"/>
                  <a:pt x="3089" y="344"/>
                </a:cubicBezTo>
                <a:cubicBezTo>
                  <a:pt x="3083" y="342"/>
                  <a:pt x="3076" y="339"/>
                  <a:pt x="3069" y="336"/>
                </a:cubicBezTo>
                <a:cubicBezTo>
                  <a:pt x="3059" y="333"/>
                  <a:pt x="3051" y="329"/>
                  <a:pt x="3043" y="325"/>
                </a:cubicBezTo>
                <a:cubicBezTo>
                  <a:pt x="3036" y="321"/>
                  <a:pt x="3030" y="316"/>
                  <a:pt x="3025" y="311"/>
                </a:cubicBezTo>
                <a:cubicBezTo>
                  <a:pt x="3020" y="306"/>
                  <a:pt x="3016" y="300"/>
                  <a:pt x="3013" y="294"/>
                </a:cubicBezTo>
                <a:cubicBezTo>
                  <a:pt x="3011" y="288"/>
                  <a:pt x="3010" y="280"/>
                  <a:pt x="3010" y="272"/>
                </a:cubicBezTo>
                <a:cubicBezTo>
                  <a:pt x="3010" y="261"/>
                  <a:pt x="3012" y="252"/>
                  <a:pt x="3017" y="244"/>
                </a:cubicBezTo>
                <a:cubicBezTo>
                  <a:pt x="3021" y="236"/>
                  <a:pt x="3028" y="229"/>
                  <a:pt x="3036" y="224"/>
                </a:cubicBezTo>
                <a:cubicBezTo>
                  <a:pt x="3044" y="218"/>
                  <a:pt x="3053" y="214"/>
                  <a:pt x="3063" y="211"/>
                </a:cubicBezTo>
                <a:cubicBezTo>
                  <a:pt x="3073" y="209"/>
                  <a:pt x="3084" y="207"/>
                  <a:pt x="3095" y="207"/>
                </a:cubicBezTo>
                <a:cubicBezTo>
                  <a:pt x="3114" y="207"/>
                  <a:pt x="3131" y="211"/>
                  <a:pt x="3146" y="217"/>
                </a:cubicBezTo>
                <a:cubicBezTo>
                  <a:pt x="3146" y="253"/>
                  <a:pt x="3146" y="253"/>
                  <a:pt x="3146" y="253"/>
                </a:cubicBezTo>
                <a:cubicBezTo>
                  <a:pt x="3130" y="243"/>
                  <a:pt x="3111" y="237"/>
                  <a:pt x="3090" y="237"/>
                </a:cubicBezTo>
                <a:cubicBezTo>
                  <a:pt x="3083" y="237"/>
                  <a:pt x="3077" y="238"/>
                  <a:pt x="3072" y="240"/>
                </a:cubicBezTo>
                <a:cubicBezTo>
                  <a:pt x="3067" y="241"/>
                  <a:pt x="3062" y="243"/>
                  <a:pt x="3058" y="246"/>
                </a:cubicBezTo>
                <a:cubicBezTo>
                  <a:pt x="3054" y="249"/>
                  <a:pt x="3051" y="252"/>
                  <a:pt x="3049" y="256"/>
                </a:cubicBezTo>
                <a:cubicBezTo>
                  <a:pt x="3047" y="260"/>
                  <a:pt x="3046" y="264"/>
                  <a:pt x="3046" y="269"/>
                </a:cubicBezTo>
                <a:cubicBezTo>
                  <a:pt x="3046" y="274"/>
                  <a:pt x="3047" y="279"/>
                  <a:pt x="3049" y="283"/>
                </a:cubicBezTo>
                <a:cubicBezTo>
                  <a:pt x="3051" y="287"/>
                  <a:pt x="3054" y="291"/>
                  <a:pt x="3058" y="294"/>
                </a:cubicBezTo>
                <a:cubicBezTo>
                  <a:pt x="3063" y="297"/>
                  <a:pt x="3067" y="299"/>
                  <a:pt x="3073" y="302"/>
                </a:cubicBezTo>
                <a:cubicBezTo>
                  <a:pt x="3079" y="304"/>
                  <a:pt x="3086" y="307"/>
                  <a:pt x="3093" y="310"/>
                </a:cubicBezTo>
                <a:cubicBezTo>
                  <a:pt x="3103" y="314"/>
                  <a:pt x="3112" y="318"/>
                  <a:pt x="3120" y="322"/>
                </a:cubicBezTo>
                <a:cubicBezTo>
                  <a:pt x="3127" y="326"/>
                  <a:pt x="3134" y="330"/>
                  <a:pt x="3140" y="335"/>
                </a:cubicBezTo>
                <a:cubicBezTo>
                  <a:pt x="3145" y="340"/>
                  <a:pt x="3149" y="346"/>
                  <a:pt x="3152" y="352"/>
                </a:cubicBezTo>
                <a:cubicBezTo>
                  <a:pt x="3155" y="359"/>
                  <a:pt x="3157" y="367"/>
                  <a:pt x="3157" y="376"/>
                </a:cubicBezTo>
                <a:cubicBezTo>
                  <a:pt x="3157" y="387"/>
                  <a:pt x="3154" y="396"/>
                  <a:pt x="3149" y="404"/>
                </a:cubicBezTo>
                <a:cubicBezTo>
                  <a:pt x="3145" y="412"/>
                  <a:pt x="3138" y="419"/>
                  <a:pt x="3130" y="425"/>
                </a:cubicBezTo>
                <a:cubicBezTo>
                  <a:pt x="3122" y="430"/>
                  <a:pt x="3113" y="434"/>
                  <a:pt x="3102" y="436"/>
                </a:cubicBezTo>
                <a:cubicBezTo>
                  <a:pt x="3091" y="439"/>
                  <a:pt x="3080" y="440"/>
                  <a:pt x="3069" y="440"/>
                </a:cubicBezTo>
                <a:cubicBezTo>
                  <a:pt x="3046" y="440"/>
                  <a:pt x="3026" y="436"/>
                  <a:pt x="3009" y="427"/>
                </a:cubicBezTo>
                <a:close/>
                <a:moveTo>
                  <a:pt x="3212" y="156"/>
                </a:moveTo>
                <a:cubicBezTo>
                  <a:pt x="3206" y="156"/>
                  <a:pt x="3200" y="154"/>
                  <a:pt x="3196" y="149"/>
                </a:cubicBezTo>
                <a:cubicBezTo>
                  <a:pt x="3191" y="145"/>
                  <a:pt x="3189" y="140"/>
                  <a:pt x="3189" y="133"/>
                </a:cubicBezTo>
                <a:cubicBezTo>
                  <a:pt x="3189" y="126"/>
                  <a:pt x="3191" y="121"/>
                  <a:pt x="3196" y="116"/>
                </a:cubicBezTo>
                <a:cubicBezTo>
                  <a:pt x="3200" y="112"/>
                  <a:pt x="3206" y="110"/>
                  <a:pt x="3212" y="110"/>
                </a:cubicBezTo>
                <a:cubicBezTo>
                  <a:pt x="3218" y="110"/>
                  <a:pt x="3224" y="112"/>
                  <a:pt x="3229" y="116"/>
                </a:cubicBezTo>
                <a:cubicBezTo>
                  <a:pt x="3233" y="121"/>
                  <a:pt x="3235" y="126"/>
                  <a:pt x="3235" y="133"/>
                </a:cubicBezTo>
                <a:cubicBezTo>
                  <a:pt x="3235" y="139"/>
                  <a:pt x="3233" y="145"/>
                  <a:pt x="3229" y="149"/>
                </a:cubicBezTo>
                <a:cubicBezTo>
                  <a:pt x="3224" y="154"/>
                  <a:pt x="3218" y="156"/>
                  <a:pt x="3212" y="156"/>
                </a:cubicBezTo>
                <a:close/>
                <a:moveTo>
                  <a:pt x="3229" y="435"/>
                </a:moveTo>
                <a:cubicBezTo>
                  <a:pt x="3194" y="435"/>
                  <a:pt x="3194" y="435"/>
                  <a:pt x="3194" y="435"/>
                </a:cubicBezTo>
                <a:cubicBezTo>
                  <a:pt x="3194" y="213"/>
                  <a:pt x="3194" y="213"/>
                  <a:pt x="3194" y="213"/>
                </a:cubicBezTo>
                <a:cubicBezTo>
                  <a:pt x="3229" y="213"/>
                  <a:pt x="3229" y="213"/>
                  <a:pt x="3229" y="213"/>
                </a:cubicBezTo>
                <a:lnTo>
                  <a:pt x="3229" y="435"/>
                </a:lnTo>
                <a:close/>
                <a:moveTo>
                  <a:pt x="3461" y="435"/>
                </a:moveTo>
                <a:cubicBezTo>
                  <a:pt x="3425" y="435"/>
                  <a:pt x="3425" y="435"/>
                  <a:pt x="3425" y="435"/>
                </a:cubicBezTo>
                <a:cubicBezTo>
                  <a:pt x="3425" y="308"/>
                  <a:pt x="3425" y="308"/>
                  <a:pt x="3425" y="308"/>
                </a:cubicBezTo>
                <a:cubicBezTo>
                  <a:pt x="3425" y="261"/>
                  <a:pt x="3408" y="237"/>
                  <a:pt x="3373" y="237"/>
                </a:cubicBezTo>
                <a:cubicBezTo>
                  <a:pt x="3355" y="237"/>
                  <a:pt x="3341" y="244"/>
                  <a:pt x="3329" y="257"/>
                </a:cubicBezTo>
                <a:cubicBezTo>
                  <a:pt x="3317" y="271"/>
                  <a:pt x="3311" y="288"/>
                  <a:pt x="3311" y="308"/>
                </a:cubicBezTo>
                <a:cubicBezTo>
                  <a:pt x="3311" y="435"/>
                  <a:pt x="3311" y="435"/>
                  <a:pt x="3311" y="435"/>
                </a:cubicBezTo>
                <a:cubicBezTo>
                  <a:pt x="3276" y="435"/>
                  <a:pt x="3276" y="435"/>
                  <a:pt x="3276" y="435"/>
                </a:cubicBezTo>
                <a:cubicBezTo>
                  <a:pt x="3276" y="213"/>
                  <a:pt x="3276" y="213"/>
                  <a:pt x="3276" y="213"/>
                </a:cubicBezTo>
                <a:cubicBezTo>
                  <a:pt x="3311" y="213"/>
                  <a:pt x="3311" y="213"/>
                  <a:pt x="3311" y="213"/>
                </a:cubicBezTo>
                <a:cubicBezTo>
                  <a:pt x="3311" y="250"/>
                  <a:pt x="3311" y="250"/>
                  <a:pt x="3311" y="250"/>
                </a:cubicBezTo>
                <a:cubicBezTo>
                  <a:pt x="3312" y="250"/>
                  <a:pt x="3312" y="250"/>
                  <a:pt x="3312" y="250"/>
                </a:cubicBezTo>
                <a:cubicBezTo>
                  <a:pt x="3329" y="221"/>
                  <a:pt x="3353" y="207"/>
                  <a:pt x="3385" y="207"/>
                </a:cubicBezTo>
                <a:cubicBezTo>
                  <a:pt x="3410" y="207"/>
                  <a:pt x="3428" y="215"/>
                  <a:pt x="3441" y="231"/>
                </a:cubicBezTo>
                <a:cubicBezTo>
                  <a:pt x="3454" y="247"/>
                  <a:pt x="3461" y="269"/>
                  <a:pt x="3461" y="299"/>
                </a:cubicBezTo>
                <a:lnTo>
                  <a:pt x="3461" y="435"/>
                </a:lnTo>
                <a:close/>
                <a:moveTo>
                  <a:pt x="3681" y="333"/>
                </a:moveTo>
                <a:cubicBezTo>
                  <a:pt x="3524" y="333"/>
                  <a:pt x="3524" y="333"/>
                  <a:pt x="3524" y="333"/>
                </a:cubicBezTo>
                <a:cubicBezTo>
                  <a:pt x="3524" y="358"/>
                  <a:pt x="3531" y="377"/>
                  <a:pt x="3544" y="390"/>
                </a:cubicBezTo>
                <a:cubicBezTo>
                  <a:pt x="3556" y="404"/>
                  <a:pt x="3574" y="410"/>
                  <a:pt x="3596" y="410"/>
                </a:cubicBezTo>
                <a:cubicBezTo>
                  <a:pt x="3621" y="410"/>
                  <a:pt x="3644" y="402"/>
                  <a:pt x="3665" y="386"/>
                </a:cubicBezTo>
                <a:cubicBezTo>
                  <a:pt x="3665" y="419"/>
                  <a:pt x="3665" y="419"/>
                  <a:pt x="3665" y="419"/>
                </a:cubicBezTo>
                <a:cubicBezTo>
                  <a:pt x="3646" y="433"/>
                  <a:pt x="3620" y="440"/>
                  <a:pt x="3588" y="440"/>
                </a:cubicBezTo>
                <a:cubicBezTo>
                  <a:pt x="3556" y="440"/>
                  <a:pt x="3532" y="430"/>
                  <a:pt x="3514" y="410"/>
                </a:cubicBezTo>
                <a:cubicBezTo>
                  <a:pt x="3496" y="390"/>
                  <a:pt x="3487" y="361"/>
                  <a:pt x="3487" y="325"/>
                </a:cubicBezTo>
                <a:cubicBezTo>
                  <a:pt x="3487" y="290"/>
                  <a:pt x="3496" y="262"/>
                  <a:pt x="3516" y="240"/>
                </a:cubicBezTo>
                <a:cubicBezTo>
                  <a:pt x="3536" y="218"/>
                  <a:pt x="3560" y="207"/>
                  <a:pt x="3589" y="207"/>
                </a:cubicBezTo>
                <a:cubicBezTo>
                  <a:pt x="3618" y="207"/>
                  <a:pt x="3641" y="217"/>
                  <a:pt x="3657" y="236"/>
                </a:cubicBezTo>
                <a:cubicBezTo>
                  <a:pt x="3673" y="254"/>
                  <a:pt x="3681" y="281"/>
                  <a:pt x="3681" y="314"/>
                </a:cubicBezTo>
                <a:lnTo>
                  <a:pt x="3681" y="333"/>
                </a:lnTo>
                <a:close/>
                <a:moveTo>
                  <a:pt x="3644" y="303"/>
                </a:moveTo>
                <a:cubicBezTo>
                  <a:pt x="3644" y="282"/>
                  <a:pt x="3639" y="266"/>
                  <a:pt x="3629" y="255"/>
                </a:cubicBezTo>
                <a:cubicBezTo>
                  <a:pt x="3620" y="243"/>
                  <a:pt x="3606" y="237"/>
                  <a:pt x="3589" y="237"/>
                </a:cubicBezTo>
                <a:cubicBezTo>
                  <a:pt x="3572" y="237"/>
                  <a:pt x="3558" y="243"/>
                  <a:pt x="3546" y="255"/>
                </a:cubicBezTo>
                <a:cubicBezTo>
                  <a:pt x="3534" y="267"/>
                  <a:pt x="3527" y="283"/>
                  <a:pt x="3524" y="303"/>
                </a:cubicBezTo>
                <a:lnTo>
                  <a:pt x="3644" y="303"/>
                </a:lnTo>
                <a:close/>
                <a:moveTo>
                  <a:pt x="3706" y="427"/>
                </a:moveTo>
                <a:cubicBezTo>
                  <a:pt x="3706" y="389"/>
                  <a:pt x="3706" y="389"/>
                  <a:pt x="3706" y="389"/>
                </a:cubicBezTo>
                <a:cubicBezTo>
                  <a:pt x="3725" y="403"/>
                  <a:pt x="3746" y="410"/>
                  <a:pt x="3770" y="410"/>
                </a:cubicBezTo>
                <a:cubicBezTo>
                  <a:pt x="3801" y="410"/>
                  <a:pt x="3817" y="400"/>
                  <a:pt x="3817" y="379"/>
                </a:cubicBezTo>
                <a:cubicBezTo>
                  <a:pt x="3817" y="373"/>
                  <a:pt x="3815" y="368"/>
                  <a:pt x="3813" y="364"/>
                </a:cubicBezTo>
                <a:cubicBezTo>
                  <a:pt x="3810" y="360"/>
                  <a:pt x="3806" y="356"/>
                  <a:pt x="3802" y="353"/>
                </a:cubicBezTo>
                <a:cubicBezTo>
                  <a:pt x="3797" y="350"/>
                  <a:pt x="3792" y="347"/>
                  <a:pt x="3786" y="344"/>
                </a:cubicBezTo>
                <a:cubicBezTo>
                  <a:pt x="3780" y="342"/>
                  <a:pt x="3773" y="339"/>
                  <a:pt x="3766" y="336"/>
                </a:cubicBezTo>
                <a:cubicBezTo>
                  <a:pt x="3756" y="333"/>
                  <a:pt x="3747" y="329"/>
                  <a:pt x="3740" y="325"/>
                </a:cubicBezTo>
                <a:cubicBezTo>
                  <a:pt x="3732" y="321"/>
                  <a:pt x="3726" y="316"/>
                  <a:pt x="3721" y="311"/>
                </a:cubicBezTo>
                <a:cubicBezTo>
                  <a:pt x="3716" y="306"/>
                  <a:pt x="3712" y="300"/>
                  <a:pt x="3710" y="294"/>
                </a:cubicBezTo>
                <a:cubicBezTo>
                  <a:pt x="3707" y="288"/>
                  <a:pt x="3706" y="280"/>
                  <a:pt x="3706" y="272"/>
                </a:cubicBezTo>
                <a:cubicBezTo>
                  <a:pt x="3706" y="261"/>
                  <a:pt x="3708" y="252"/>
                  <a:pt x="3713" y="244"/>
                </a:cubicBezTo>
                <a:cubicBezTo>
                  <a:pt x="3718" y="236"/>
                  <a:pt x="3724" y="229"/>
                  <a:pt x="3732" y="224"/>
                </a:cubicBezTo>
                <a:cubicBezTo>
                  <a:pt x="3740" y="218"/>
                  <a:pt x="3749" y="214"/>
                  <a:pt x="3760" y="211"/>
                </a:cubicBezTo>
                <a:cubicBezTo>
                  <a:pt x="3770" y="209"/>
                  <a:pt x="3780" y="207"/>
                  <a:pt x="3791" y="207"/>
                </a:cubicBezTo>
                <a:cubicBezTo>
                  <a:pt x="3811" y="207"/>
                  <a:pt x="3828" y="211"/>
                  <a:pt x="3843" y="217"/>
                </a:cubicBezTo>
                <a:cubicBezTo>
                  <a:pt x="3843" y="253"/>
                  <a:pt x="3843" y="253"/>
                  <a:pt x="3843" y="253"/>
                </a:cubicBezTo>
                <a:cubicBezTo>
                  <a:pt x="3827" y="243"/>
                  <a:pt x="3808" y="237"/>
                  <a:pt x="3787" y="237"/>
                </a:cubicBezTo>
                <a:cubicBezTo>
                  <a:pt x="3780" y="237"/>
                  <a:pt x="3774" y="238"/>
                  <a:pt x="3769" y="240"/>
                </a:cubicBezTo>
                <a:cubicBezTo>
                  <a:pt x="3763" y="241"/>
                  <a:pt x="3759" y="243"/>
                  <a:pt x="3755" y="246"/>
                </a:cubicBezTo>
                <a:cubicBezTo>
                  <a:pt x="3751" y="249"/>
                  <a:pt x="3748" y="252"/>
                  <a:pt x="3746" y="256"/>
                </a:cubicBezTo>
                <a:cubicBezTo>
                  <a:pt x="3744" y="260"/>
                  <a:pt x="3743" y="264"/>
                  <a:pt x="3743" y="269"/>
                </a:cubicBezTo>
                <a:cubicBezTo>
                  <a:pt x="3743" y="274"/>
                  <a:pt x="3744" y="279"/>
                  <a:pt x="3746" y="283"/>
                </a:cubicBezTo>
                <a:cubicBezTo>
                  <a:pt x="3748" y="287"/>
                  <a:pt x="3751" y="291"/>
                  <a:pt x="3755" y="294"/>
                </a:cubicBezTo>
                <a:cubicBezTo>
                  <a:pt x="3759" y="297"/>
                  <a:pt x="3764" y="299"/>
                  <a:pt x="3770" y="302"/>
                </a:cubicBezTo>
                <a:cubicBezTo>
                  <a:pt x="3776" y="304"/>
                  <a:pt x="3782" y="307"/>
                  <a:pt x="3790" y="310"/>
                </a:cubicBezTo>
                <a:cubicBezTo>
                  <a:pt x="3799" y="314"/>
                  <a:pt x="3808" y="318"/>
                  <a:pt x="3816" y="322"/>
                </a:cubicBezTo>
                <a:cubicBezTo>
                  <a:pt x="3824" y="326"/>
                  <a:pt x="3831" y="330"/>
                  <a:pt x="3836" y="335"/>
                </a:cubicBezTo>
                <a:cubicBezTo>
                  <a:pt x="3842" y="340"/>
                  <a:pt x="3846" y="346"/>
                  <a:pt x="3849" y="352"/>
                </a:cubicBezTo>
                <a:cubicBezTo>
                  <a:pt x="3852" y="359"/>
                  <a:pt x="3853" y="367"/>
                  <a:pt x="3853" y="376"/>
                </a:cubicBezTo>
                <a:cubicBezTo>
                  <a:pt x="3853" y="387"/>
                  <a:pt x="3851" y="396"/>
                  <a:pt x="3846" y="404"/>
                </a:cubicBezTo>
                <a:cubicBezTo>
                  <a:pt x="3841" y="412"/>
                  <a:pt x="3835" y="419"/>
                  <a:pt x="3827" y="425"/>
                </a:cubicBezTo>
                <a:cubicBezTo>
                  <a:pt x="3818" y="430"/>
                  <a:pt x="3809" y="434"/>
                  <a:pt x="3799" y="436"/>
                </a:cubicBezTo>
                <a:cubicBezTo>
                  <a:pt x="3788" y="439"/>
                  <a:pt x="3777" y="440"/>
                  <a:pt x="3765" y="440"/>
                </a:cubicBezTo>
                <a:cubicBezTo>
                  <a:pt x="3742" y="440"/>
                  <a:pt x="3722" y="436"/>
                  <a:pt x="3706" y="427"/>
                </a:cubicBezTo>
                <a:close/>
                <a:moveTo>
                  <a:pt x="3877" y="427"/>
                </a:moveTo>
                <a:cubicBezTo>
                  <a:pt x="3877" y="389"/>
                  <a:pt x="3877" y="389"/>
                  <a:pt x="3877" y="389"/>
                </a:cubicBezTo>
                <a:cubicBezTo>
                  <a:pt x="3897" y="403"/>
                  <a:pt x="3918" y="410"/>
                  <a:pt x="3941" y="410"/>
                </a:cubicBezTo>
                <a:cubicBezTo>
                  <a:pt x="3973" y="410"/>
                  <a:pt x="3988" y="400"/>
                  <a:pt x="3988" y="379"/>
                </a:cubicBezTo>
                <a:cubicBezTo>
                  <a:pt x="3988" y="373"/>
                  <a:pt x="3987" y="368"/>
                  <a:pt x="3984" y="364"/>
                </a:cubicBezTo>
                <a:cubicBezTo>
                  <a:pt x="3982" y="360"/>
                  <a:pt x="3978" y="356"/>
                  <a:pt x="3973" y="353"/>
                </a:cubicBezTo>
                <a:cubicBezTo>
                  <a:pt x="3969" y="350"/>
                  <a:pt x="3964" y="347"/>
                  <a:pt x="3957" y="344"/>
                </a:cubicBezTo>
                <a:cubicBezTo>
                  <a:pt x="3951" y="342"/>
                  <a:pt x="3945" y="339"/>
                  <a:pt x="3937" y="336"/>
                </a:cubicBezTo>
                <a:cubicBezTo>
                  <a:pt x="3928" y="333"/>
                  <a:pt x="3919" y="329"/>
                  <a:pt x="3911" y="325"/>
                </a:cubicBezTo>
                <a:cubicBezTo>
                  <a:pt x="3904" y="321"/>
                  <a:pt x="3898" y="316"/>
                  <a:pt x="3893" y="311"/>
                </a:cubicBezTo>
                <a:cubicBezTo>
                  <a:pt x="3888" y="306"/>
                  <a:pt x="3884" y="300"/>
                  <a:pt x="3881" y="294"/>
                </a:cubicBezTo>
                <a:cubicBezTo>
                  <a:pt x="3879" y="288"/>
                  <a:pt x="3878" y="280"/>
                  <a:pt x="3878" y="272"/>
                </a:cubicBezTo>
                <a:cubicBezTo>
                  <a:pt x="3878" y="261"/>
                  <a:pt x="3880" y="252"/>
                  <a:pt x="3885" y="244"/>
                </a:cubicBezTo>
                <a:cubicBezTo>
                  <a:pt x="3890" y="236"/>
                  <a:pt x="3896" y="229"/>
                  <a:pt x="3904" y="224"/>
                </a:cubicBezTo>
                <a:cubicBezTo>
                  <a:pt x="3912" y="218"/>
                  <a:pt x="3921" y="214"/>
                  <a:pt x="3931" y="211"/>
                </a:cubicBezTo>
                <a:cubicBezTo>
                  <a:pt x="3941" y="209"/>
                  <a:pt x="3952" y="207"/>
                  <a:pt x="3963" y="207"/>
                </a:cubicBezTo>
                <a:cubicBezTo>
                  <a:pt x="3982" y="207"/>
                  <a:pt x="3999" y="211"/>
                  <a:pt x="4015" y="217"/>
                </a:cubicBezTo>
                <a:cubicBezTo>
                  <a:pt x="4015" y="253"/>
                  <a:pt x="4015" y="253"/>
                  <a:pt x="4015" y="253"/>
                </a:cubicBezTo>
                <a:cubicBezTo>
                  <a:pt x="3998" y="243"/>
                  <a:pt x="3979" y="237"/>
                  <a:pt x="3958" y="237"/>
                </a:cubicBezTo>
                <a:cubicBezTo>
                  <a:pt x="3951" y="237"/>
                  <a:pt x="3945" y="238"/>
                  <a:pt x="3940" y="240"/>
                </a:cubicBezTo>
                <a:cubicBezTo>
                  <a:pt x="3935" y="241"/>
                  <a:pt x="3930" y="243"/>
                  <a:pt x="3926" y="246"/>
                </a:cubicBezTo>
                <a:cubicBezTo>
                  <a:pt x="3922" y="249"/>
                  <a:pt x="3919" y="252"/>
                  <a:pt x="3917" y="256"/>
                </a:cubicBezTo>
                <a:cubicBezTo>
                  <a:pt x="3915" y="260"/>
                  <a:pt x="3914" y="264"/>
                  <a:pt x="3914" y="269"/>
                </a:cubicBezTo>
                <a:cubicBezTo>
                  <a:pt x="3914" y="274"/>
                  <a:pt x="3915" y="279"/>
                  <a:pt x="3917" y="283"/>
                </a:cubicBezTo>
                <a:cubicBezTo>
                  <a:pt x="3919" y="287"/>
                  <a:pt x="3923" y="291"/>
                  <a:pt x="3927" y="294"/>
                </a:cubicBezTo>
                <a:cubicBezTo>
                  <a:pt x="3931" y="297"/>
                  <a:pt x="3936" y="299"/>
                  <a:pt x="3941" y="302"/>
                </a:cubicBezTo>
                <a:cubicBezTo>
                  <a:pt x="3947" y="304"/>
                  <a:pt x="3954" y="307"/>
                  <a:pt x="3961" y="310"/>
                </a:cubicBezTo>
                <a:cubicBezTo>
                  <a:pt x="3971" y="314"/>
                  <a:pt x="3980" y="318"/>
                  <a:pt x="3988" y="322"/>
                </a:cubicBezTo>
                <a:cubicBezTo>
                  <a:pt x="3996" y="326"/>
                  <a:pt x="4002" y="330"/>
                  <a:pt x="4008" y="335"/>
                </a:cubicBezTo>
                <a:cubicBezTo>
                  <a:pt x="4013" y="340"/>
                  <a:pt x="4017" y="346"/>
                  <a:pt x="4020" y="352"/>
                </a:cubicBezTo>
                <a:cubicBezTo>
                  <a:pt x="4023" y="359"/>
                  <a:pt x="4025" y="367"/>
                  <a:pt x="4025" y="376"/>
                </a:cubicBezTo>
                <a:cubicBezTo>
                  <a:pt x="4025" y="387"/>
                  <a:pt x="4022" y="396"/>
                  <a:pt x="4018" y="404"/>
                </a:cubicBezTo>
                <a:cubicBezTo>
                  <a:pt x="4013" y="412"/>
                  <a:pt x="4006" y="419"/>
                  <a:pt x="3998" y="425"/>
                </a:cubicBezTo>
                <a:cubicBezTo>
                  <a:pt x="3990" y="430"/>
                  <a:pt x="3981" y="434"/>
                  <a:pt x="3970" y="436"/>
                </a:cubicBezTo>
                <a:cubicBezTo>
                  <a:pt x="3959" y="439"/>
                  <a:pt x="3948" y="440"/>
                  <a:pt x="3937" y="440"/>
                </a:cubicBezTo>
                <a:cubicBezTo>
                  <a:pt x="3914" y="440"/>
                  <a:pt x="3894" y="436"/>
                  <a:pt x="3877" y="427"/>
                </a:cubicBezTo>
                <a:close/>
              </a:path>
            </a:pathLst>
          </a:custGeom>
          <a:solidFill>
            <a:srgbClr val="00AFF0"/>
          </a:solidFill>
          <a:ln>
            <a:noFill/>
          </a:ln>
        </p:spPr>
        <p:txBody>
          <a:bodyPr vert="horz" wrap="square" lIns="93211" tIns="46606" rIns="93211" bIns="46606" numCol="1" anchor="t" anchorCtr="0" compatLnSpc="1">
            <a:prstTxWarp prst="textNoShape">
              <a:avLst/>
            </a:prstTxWarp>
          </a:bodyPr>
          <a:lstStyle/>
          <a:p>
            <a:pPr marL="0" marR="0" lvl="0" indent="0" algn="l" defTabSz="950831" rtl="0" eaLnBrk="1" fontAlgn="auto" latinLnBrk="0" hangingPunct="1">
              <a:lnSpc>
                <a:spcPct val="100000"/>
              </a:lnSpc>
              <a:spcBef>
                <a:spcPts val="0"/>
              </a:spcBef>
              <a:spcAft>
                <a:spcPts val="0"/>
              </a:spcAft>
              <a:buClrTx/>
              <a:buSzTx/>
              <a:buFontTx/>
              <a:buNone/>
              <a:tabLst/>
              <a:defRPr/>
            </a:pPr>
            <a:endParaRPr kumimoji="0" lang="en-US" sz="1835" b="0" i="0" u="none" strike="noStrike" kern="0" cap="none" spc="0" normalizeH="0" baseline="0" noProof="0">
              <a:ln>
                <a:noFill/>
              </a:ln>
              <a:solidFill>
                <a:srgbClr val="FFFFFF"/>
              </a:solidFill>
              <a:effectLst/>
              <a:uLnTx/>
              <a:uFillTx/>
              <a:latin typeface="Calibri" panose="020F0502020204030204"/>
              <a:ea typeface="+mn-ea"/>
              <a:cs typeface="+mn-cs"/>
            </a:endParaRPr>
          </a:p>
        </p:txBody>
      </p:sp>
      <p:grpSp>
        <p:nvGrpSpPr>
          <p:cNvPr id="5" name="Group 4">
            <a:extLst>
              <a:ext uri="{FF2B5EF4-FFF2-40B4-BE49-F238E27FC236}">
                <a16:creationId xmlns:a16="http://schemas.microsoft.com/office/drawing/2014/main" id="{61665249-7A24-40AE-A92D-E09E97F477CC}"/>
              </a:ext>
            </a:extLst>
          </p:cNvPr>
          <p:cNvGrpSpPr/>
          <p:nvPr userDrawn="1"/>
        </p:nvGrpSpPr>
        <p:grpSpPr>
          <a:xfrm rot="5400000">
            <a:off x="9925750" y="-25014"/>
            <a:ext cx="2522548" cy="2495734"/>
            <a:chOff x="8512368" y="3309870"/>
            <a:chExt cx="2473311" cy="2446986"/>
          </a:xfrm>
        </p:grpSpPr>
        <p:sp>
          <p:nvSpPr>
            <p:cNvPr id="6" name="Diagonal Stripe 5">
              <a:extLst>
                <a:ext uri="{FF2B5EF4-FFF2-40B4-BE49-F238E27FC236}">
                  <a16:creationId xmlns:a16="http://schemas.microsoft.com/office/drawing/2014/main" id="{46ACB81F-CA19-4512-9E94-749ADE765544}"/>
                </a:ext>
              </a:extLst>
            </p:cNvPr>
            <p:cNvSpPr/>
            <p:nvPr/>
          </p:nvSpPr>
          <p:spPr bwMode="auto">
            <a:xfrm>
              <a:off x="8538693" y="3309870"/>
              <a:ext cx="2446986" cy="2446986"/>
            </a:xfrm>
            <a:prstGeom prst="diagStrip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algn="ctr" defTabSz="932197" fontAlgn="base">
                <a:spcBef>
                  <a:spcPct val="0"/>
                </a:spcBef>
                <a:spcAft>
                  <a:spcPct val="0"/>
                </a:spcAft>
              </a:pPr>
              <a:endParaRPr lang="de-AT" sz="2244">
                <a:gradFill>
                  <a:gsLst>
                    <a:gs pos="0">
                      <a:srgbClr val="FFFFFF"/>
                    </a:gs>
                    <a:gs pos="100000">
                      <a:srgbClr val="FFFFFF"/>
                    </a:gs>
                  </a:gsLst>
                  <a:lin ang="5400000" scaled="0"/>
                </a:gradFill>
                <a:ea typeface="Segoe UI" pitchFamily="34" charset="0"/>
                <a:cs typeface="Segoe UI" pitchFamily="34" charset="0"/>
              </a:endParaRPr>
            </a:p>
          </p:txBody>
        </p:sp>
        <p:sp>
          <p:nvSpPr>
            <p:cNvPr id="7" name="TextBox 6">
              <a:extLst>
                <a:ext uri="{FF2B5EF4-FFF2-40B4-BE49-F238E27FC236}">
                  <a16:creationId xmlns:a16="http://schemas.microsoft.com/office/drawing/2014/main" id="{EF5406B4-7C99-4FF5-99C8-20C7B894B218}"/>
                </a:ext>
              </a:extLst>
            </p:cNvPr>
            <p:cNvSpPr txBox="1"/>
            <p:nvPr/>
          </p:nvSpPr>
          <p:spPr>
            <a:xfrm rot="18975944">
              <a:off x="8512368" y="3967130"/>
              <a:ext cx="1908376" cy="492443"/>
            </a:xfrm>
            <a:prstGeom prst="rect">
              <a:avLst/>
            </a:prstGeom>
            <a:noFill/>
          </p:spPr>
          <p:txBody>
            <a:bodyPr wrap="none" lIns="0" tIns="0" rIns="0" bIns="0" rtlCol="0">
              <a:spAutoFit/>
            </a:bodyPr>
            <a:lstStyle/>
            <a:p>
              <a:r>
                <a:rPr lang="en-US" sz="3264" b="1" spc="-71">
                  <a:solidFill>
                    <a:schemeClr val="bg1"/>
                  </a:solidFill>
                </a:rPr>
                <a:t>Quiz Time!</a:t>
              </a:r>
              <a:endParaRPr lang="de-AT" sz="3264" b="1" spc="-71">
                <a:solidFill>
                  <a:schemeClr val="bg1"/>
                </a:solidFill>
              </a:endParaRPr>
            </a:p>
          </p:txBody>
        </p:sp>
      </p:grpSp>
    </p:spTree>
    <p:extLst>
      <p:ext uri="{BB962C8B-B14F-4D97-AF65-F5344CB8AC3E}">
        <p14:creationId xmlns:p14="http://schemas.microsoft.com/office/powerpoint/2010/main" val="810969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Walkin (event name)">
    <p:bg>
      <p:bgPr>
        <a:solidFill>
          <a:schemeClr val="accent1"/>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274667" y="1211265"/>
            <a:ext cx="9142769" cy="1828800"/>
          </a:xfrm>
          <a:noFill/>
        </p:spPr>
        <p:txBody>
          <a:bodyPr lIns="146304" tIns="91440" rIns="146304" bIns="91440" anchor="b" anchorCtr="0"/>
          <a:lstStyle>
            <a:lvl1pPr>
              <a:defRPr sz="4050" spc="-75" baseline="0">
                <a:gradFill>
                  <a:gsLst>
                    <a:gs pos="62564">
                      <a:schemeClr val="tx1"/>
                    </a:gs>
                    <a:gs pos="55000">
                      <a:schemeClr val="tx1"/>
                    </a:gs>
                  </a:gsLst>
                  <a:lin ang="5400000" scaled="0"/>
                </a:gradFill>
              </a:defRPr>
            </a:lvl1pPr>
          </a:lstStyle>
          <a:p>
            <a:r>
              <a:rPr lang="en-US"/>
              <a:t>Event name</a:t>
            </a:r>
          </a:p>
        </p:txBody>
      </p:sp>
      <p:sp>
        <p:nvSpPr>
          <p:cNvPr id="5" name="Text Placeholder 4"/>
          <p:cNvSpPr>
            <a:spLocks noGrp="1"/>
          </p:cNvSpPr>
          <p:nvPr>
            <p:ph type="body" sz="quarter" idx="12" hasCustomPrompt="1"/>
          </p:nvPr>
        </p:nvSpPr>
        <p:spPr>
          <a:xfrm>
            <a:off x="274666" y="3040065"/>
            <a:ext cx="9142771" cy="730183"/>
          </a:xfrm>
          <a:noFill/>
        </p:spPr>
        <p:txBody>
          <a:bodyPr lIns="164592" tIns="109728" rIns="164592" bIns="109728">
            <a:noAutofit/>
          </a:bodyPr>
          <a:lstStyle>
            <a:lvl1pPr marL="0" indent="0">
              <a:spcBef>
                <a:spcPts val="0"/>
              </a:spcBef>
              <a:buNone/>
              <a:defRPr sz="2400" spc="0" baseline="0">
                <a:gradFill>
                  <a:gsLst>
                    <a:gs pos="91000">
                      <a:schemeClr val="tx1"/>
                    </a:gs>
                    <a:gs pos="0">
                      <a:schemeClr val="tx1"/>
                    </a:gs>
                  </a:gsLst>
                  <a:lin ang="5400000" scaled="0"/>
                </a:gradFill>
                <a:latin typeface="+mn-lt"/>
              </a:defRPr>
            </a:lvl1pPr>
          </a:lstStyle>
          <a:p>
            <a:pPr lvl="0"/>
            <a:r>
              <a:rPr lang="en-US"/>
              <a:t>Date</a:t>
            </a:r>
          </a:p>
        </p:txBody>
      </p:sp>
      <p:sp>
        <p:nvSpPr>
          <p:cNvPr id="3" name="Text Placeholder 2"/>
          <p:cNvSpPr>
            <a:spLocks noGrp="1"/>
          </p:cNvSpPr>
          <p:nvPr>
            <p:ph type="body" sz="quarter" idx="13" hasCustomPrompt="1"/>
          </p:nvPr>
        </p:nvSpPr>
        <p:spPr>
          <a:xfrm>
            <a:off x="274604" y="3770247"/>
            <a:ext cx="9142833" cy="396108"/>
          </a:xfrm>
        </p:spPr>
        <p:txBody>
          <a:bodyPr/>
          <a:lstStyle>
            <a:lvl1pPr marL="0" indent="0">
              <a:buNone/>
              <a:defRPr lang="en-US" sz="1500" kern="1200" spc="0" baseline="0" dirty="0" smtClean="0">
                <a:gradFill>
                  <a:gsLst>
                    <a:gs pos="91000">
                      <a:schemeClr val="tx1"/>
                    </a:gs>
                    <a:gs pos="0">
                      <a:schemeClr val="tx1"/>
                    </a:gs>
                  </a:gsLst>
                  <a:lin ang="5400000" scaled="0"/>
                </a:gradFill>
                <a:latin typeface="Segoe UI" panose="020B0502040204020203" pitchFamily="34" charset="0"/>
                <a:ea typeface="+mn-ea"/>
                <a:cs typeface="Segoe UI" panose="020B0502040204020203" pitchFamily="34" charset="0"/>
              </a:defRPr>
            </a:lvl1pPr>
          </a:lstStyle>
          <a:p>
            <a:r>
              <a:rPr lang="en-US"/>
              <a:t>Optional (City, State or venue)</a:t>
            </a:r>
          </a:p>
        </p:txBody>
      </p:sp>
      <p:pic>
        <p:nvPicPr>
          <p:cNvPr id="8" name="Picture 7"/>
          <p:cNvPicPr>
            <a:picLocks noChangeAspect="1"/>
          </p:cNvPicPr>
          <p:nvPr/>
        </p:nvPicPr>
        <p:blipFill>
          <a:blip r:embed="rId2"/>
          <a:stretch>
            <a:fillRect/>
          </a:stretch>
        </p:blipFill>
        <p:spPr bwMode="black">
          <a:xfrm>
            <a:off x="459047" y="6213378"/>
            <a:ext cx="1489120" cy="310896"/>
          </a:xfrm>
          <a:prstGeom prst="rect">
            <a:avLst/>
          </a:prstGeom>
        </p:spPr>
      </p:pic>
    </p:spTree>
    <p:extLst>
      <p:ext uri="{BB962C8B-B14F-4D97-AF65-F5344CB8AC3E}">
        <p14:creationId xmlns:p14="http://schemas.microsoft.com/office/powerpoint/2010/main" val="356216776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hf sldNum="0" hdr="0" ftr="0" dt="0"/>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Title with photo and tile">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a:extLst>
              <a:ext uri="{28A0092B-C50C-407E-A947-70E740481C1C}">
                <a14:useLocalDpi xmlns:a14="http://schemas.microsoft.com/office/drawing/2010/main" val="0"/>
              </a:ext>
            </a:extLst>
          </a:blip>
          <a:srcRect l="77" r="22145"/>
          <a:stretch/>
        </p:blipFill>
        <p:spPr>
          <a:xfrm>
            <a:off x="884" y="0"/>
            <a:ext cx="12433125" cy="6994525"/>
          </a:xfrm>
          <a:prstGeom prst="rect">
            <a:avLst/>
          </a:prstGeom>
        </p:spPr>
      </p:pic>
      <p:sp>
        <p:nvSpPr>
          <p:cNvPr id="10" name="Rectangle 9"/>
          <p:cNvSpPr/>
          <p:nvPr/>
        </p:nvSpPr>
        <p:spPr bwMode="auto">
          <a:xfrm>
            <a:off x="274669" y="2119177"/>
            <a:ext cx="6399982" cy="3657600"/>
          </a:xfrm>
          <a:prstGeom prst="rect">
            <a:avLst/>
          </a:prstGeom>
          <a:solidFill>
            <a:schemeClr val="accent1">
              <a:alpha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41" tIns="109712" rIns="137141" bIns="109712" numCol="1" spcCol="0" rtlCol="0" fromWordArt="0" anchor="t" anchorCtr="0" forceAA="0" compatLnSpc="1">
            <a:prstTxWarp prst="textNoShape">
              <a:avLst/>
            </a:prstTxWarp>
            <a:noAutofit/>
          </a:bodyPr>
          <a:lstStyle/>
          <a:p>
            <a:pPr algn="ctr" defTabSz="699291" fontAlgn="base">
              <a:lnSpc>
                <a:spcPct val="90000"/>
              </a:lnSpc>
              <a:spcBef>
                <a:spcPct val="0"/>
              </a:spcBef>
              <a:spcAft>
                <a:spcPct val="0"/>
              </a:spcAft>
            </a:pPr>
            <a:endParaRPr lang="en-US" sz="1800">
              <a:gradFill>
                <a:gsLst>
                  <a:gs pos="0">
                    <a:srgbClr val="FFFFFF"/>
                  </a:gs>
                  <a:gs pos="100000">
                    <a:srgbClr val="FFFFFF"/>
                  </a:gs>
                </a:gsLst>
                <a:lin ang="5400000" scaled="0"/>
              </a:gradFill>
              <a:ea typeface="Segoe UI" pitchFamily="34" charset="0"/>
              <a:cs typeface="Segoe UI" pitchFamily="34" charset="0"/>
            </a:endParaRPr>
          </a:p>
        </p:txBody>
      </p:sp>
      <p:sp>
        <p:nvSpPr>
          <p:cNvPr id="9" name="Title 1"/>
          <p:cNvSpPr>
            <a:spLocks noGrp="1"/>
          </p:cNvSpPr>
          <p:nvPr>
            <p:ph type="title" hasCustomPrompt="1"/>
          </p:nvPr>
        </p:nvSpPr>
        <p:spPr bwMode="auto">
          <a:xfrm>
            <a:off x="274669" y="2119177"/>
            <a:ext cx="6399919" cy="1828800"/>
          </a:xfrm>
          <a:noFill/>
        </p:spPr>
        <p:txBody>
          <a:bodyPr vert="horz" wrap="square" lIns="146304" tIns="91440" rIns="146304" bIns="91440" rtlCol="0" anchor="t" anchorCtr="0">
            <a:noAutofit/>
          </a:bodyPr>
          <a:lstStyle>
            <a:lvl1pPr>
              <a:defRPr lang="en-US" spc="-75" dirty="0">
                <a:gradFill>
                  <a:gsLst>
                    <a:gs pos="91720">
                      <a:srgbClr val="FFFFFF"/>
                    </a:gs>
                    <a:gs pos="75796">
                      <a:srgbClr val="FFFFFF"/>
                    </a:gs>
                  </a:gsLst>
                  <a:lin ang="5400000" scaled="0"/>
                </a:gradFill>
              </a:defRPr>
            </a:lvl1pPr>
          </a:lstStyle>
          <a:p>
            <a:pPr lvl="0"/>
            <a:r>
              <a:rPr lang="en-US"/>
              <a:t>Presentation title</a:t>
            </a:r>
          </a:p>
        </p:txBody>
      </p:sp>
      <p:sp>
        <p:nvSpPr>
          <p:cNvPr id="3" name="Text Placeholder 2"/>
          <p:cNvSpPr>
            <a:spLocks noGrp="1"/>
          </p:cNvSpPr>
          <p:nvPr>
            <p:ph type="body" sz="quarter" idx="14" hasCustomPrompt="1"/>
          </p:nvPr>
        </p:nvSpPr>
        <p:spPr bwMode="auto">
          <a:xfrm>
            <a:off x="273016" y="3954462"/>
            <a:ext cx="6401572" cy="558356"/>
          </a:xfrm>
        </p:spPr>
        <p:txBody>
          <a:bodyPr wrap="square" lIns="164592" tIns="109728" rIns="164592" bIns="109728">
            <a:spAutoFit/>
          </a:bodyPr>
          <a:lstStyle>
            <a:lvl1pPr marL="0" indent="0">
              <a:spcBef>
                <a:spcPts val="0"/>
              </a:spcBef>
              <a:buNone/>
              <a:defRPr sz="2400">
                <a:gradFill>
                  <a:gsLst>
                    <a:gs pos="94904">
                      <a:srgbClr val="FFFFFF"/>
                    </a:gs>
                    <a:gs pos="75796">
                      <a:srgbClr val="FFFFFF"/>
                    </a:gs>
                  </a:gsLst>
                  <a:lin ang="5400000" scaled="0"/>
                </a:gradFill>
                <a:latin typeface="+mn-lt"/>
              </a:defRPr>
            </a:lvl1pPr>
          </a:lstStyle>
          <a:p>
            <a:pPr lvl="0"/>
            <a:r>
              <a:rPr lang="en-US"/>
              <a:t>Speaker name</a:t>
            </a:r>
          </a:p>
        </p:txBody>
      </p:sp>
      <p:pic>
        <p:nvPicPr>
          <p:cNvPr id="11" name="Picture 10"/>
          <p:cNvPicPr>
            <a:picLocks noChangeAspect="1"/>
          </p:cNvPicPr>
          <p:nvPr/>
        </p:nvPicPr>
        <p:blipFill>
          <a:blip r:embed="rId3"/>
          <a:stretch>
            <a:fillRect/>
          </a:stretch>
        </p:blipFill>
        <p:spPr bwMode="white">
          <a:xfrm>
            <a:off x="459047" y="6213378"/>
            <a:ext cx="1489120" cy="310896"/>
          </a:xfrm>
          <a:prstGeom prst="rect">
            <a:avLst/>
          </a:prstGeom>
        </p:spPr>
      </p:pic>
    </p:spTree>
    <p:extLst>
      <p:ext uri="{BB962C8B-B14F-4D97-AF65-F5344CB8AC3E}">
        <p14:creationId xmlns:p14="http://schemas.microsoft.com/office/powerpoint/2010/main" val="3362343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Title Slide">
    <p:bg>
      <p:bgPr>
        <a:solidFill>
          <a:schemeClr val="accent1"/>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274667" y="2125678"/>
            <a:ext cx="9142769" cy="1828786"/>
          </a:xfrm>
          <a:noFill/>
        </p:spPr>
        <p:txBody>
          <a:bodyPr lIns="146304" tIns="91440" rIns="146304" bIns="91440" anchor="t" anchorCtr="0"/>
          <a:lstStyle>
            <a:lvl1pPr>
              <a:defRPr sz="4050" spc="-75" baseline="0">
                <a:gradFill>
                  <a:gsLst>
                    <a:gs pos="62564">
                      <a:schemeClr val="tx1"/>
                    </a:gs>
                    <a:gs pos="55000">
                      <a:schemeClr val="tx1"/>
                    </a:gs>
                  </a:gsLst>
                  <a:lin ang="5400000" scaled="0"/>
                </a:gradFill>
              </a:defRPr>
            </a:lvl1pPr>
          </a:lstStyle>
          <a:p>
            <a:r>
              <a:rPr lang="en-US"/>
              <a:t>Presentation title</a:t>
            </a:r>
          </a:p>
        </p:txBody>
      </p:sp>
      <p:sp>
        <p:nvSpPr>
          <p:cNvPr id="5" name="Text Placeholder 4"/>
          <p:cNvSpPr>
            <a:spLocks noGrp="1"/>
          </p:cNvSpPr>
          <p:nvPr>
            <p:ph type="body" sz="quarter" idx="12" hasCustomPrompt="1"/>
          </p:nvPr>
        </p:nvSpPr>
        <p:spPr>
          <a:xfrm>
            <a:off x="274667" y="3955786"/>
            <a:ext cx="7314204" cy="1828007"/>
          </a:xfrm>
          <a:noFill/>
        </p:spPr>
        <p:txBody>
          <a:bodyPr lIns="164592" tIns="109728" rIns="164592" bIns="109728">
            <a:noAutofit/>
          </a:bodyPr>
          <a:lstStyle>
            <a:lvl1pPr marL="0" indent="0">
              <a:spcBef>
                <a:spcPts val="0"/>
              </a:spcBef>
              <a:buNone/>
              <a:defRPr sz="2400" spc="0" baseline="0">
                <a:gradFill>
                  <a:gsLst>
                    <a:gs pos="91000">
                      <a:schemeClr val="tx1"/>
                    </a:gs>
                    <a:gs pos="0">
                      <a:schemeClr val="tx1"/>
                    </a:gs>
                  </a:gsLst>
                  <a:lin ang="5400000" scaled="0"/>
                </a:gradFill>
                <a:latin typeface="+mn-lt"/>
              </a:defRPr>
            </a:lvl1pPr>
          </a:lstStyle>
          <a:p>
            <a:pPr lvl="0"/>
            <a:r>
              <a:rPr lang="en-US"/>
              <a:t>Speaker name</a:t>
            </a:r>
          </a:p>
        </p:txBody>
      </p:sp>
      <p:pic>
        <p:nvPicPr>
          <p:cNvPr id="7" name="Picture 6"/>
          <p:cNvPicPr>
            <a:picLocks noChangeAspect="1"/>
          </p:cNvPicPr>
          <p:nvPr/>
        </p:nvPicPr>
        <p:blipFill>
          <a:blip r:embed="rId2"/>
          <a:stretch>
            <a:fillRect/>
          </a:stretch>
        </p:blipFill>
        <p:spPr bwMode="white">
          <a:xfrm>
            <a:off x="459047" y="6213378"/>
            <a:ext cx="1489120" cy="310896"/>
          </a:xfrm>
          <a:prstGeom prst="rect">
            <a:avLst/>
          </a:prstGeom>
        </p:spPr>
      </p:pic>
      <p:pic>
        <p:nvPicPr>
          <p:cNvPr id="6" name="MS logo white - EMF" descr="Microsoft logo white text version">
            <a:extLst>
              <a:ext uri="{FF2B5EF4-FFF2-40B4-BE49-F238E27FC236}">
                <a16:creationId xmlns:a16="http://schemas.microsoft.com/office/drawing/2014/main" id="{8CAE9F6E-C12C-450D-906D-54F5E96E7FE5}"/>
              </a:ext>
            </a:extLst>
          </p:cNvPr>
          <p:cNvPicPr>
            <a:picLocks noChangeAspect="1"/>
          </p:cNvPicPr>
          <p:nvPr userDrawn="1"/>
        </p:nvPicPr>
        <p:blipFill>
          <a:blip r:embed="rId3"/>
          <a:stretch>
            <a:fillRect/>
          </a:stretch>
        </p:blipFill>
        <p:spPr bwMode="black">
          <a:xfrm>
            <a:off x="794452" y="597450"/>
            <a:ext cx="1857951" cy="298433"/>
          </a:xfrm>
          <a:prstGeom prst="rect">
            <a:avLst/>
          </a:prstGeom>
        </p:spPr>
      </p:pic>
    </p:spTree>
    <p:extLst>
      <p:ext uri="{BB962C8B-B14F-4D97-AF65-F5344CB8AC3E}">
        <p14:creationId xmlns:p14="http://schemas.microsoft.com/office/powerpoint/2010/main" val="381186283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extLst>
    <p:ext uri="{DCECCB84-F9BA-43D5-87BE-67443E8EF086}">
      <p15:sldGuideLst xmlns:p15="http://schemas.microsoft.com/office/powerpoint/2012/main"/>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itle square photo">
    <p:bg>
      <p:bgPr>
        <a:solidFill>
          <a:schemeClr val="accent1"/>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bwMode="auto">
          <a:xfrm>
            <a:off x="274667" y="2119179"/>
            <a:ext cx="4937131" cy="1835285"/>
          </a:xfrm>
          <a:noFill/>
        </p:spPr>
        <p:txBody>
          <a:bodyPr lIns="146304" tIns="91440" rIns="146304" bIns="91440" anchor="t" anchorCtr="0"/>
          <a:lstStyle>
            <a:lvl1pPr>
              <a:defRPr sz="3599" spc="-75" baseline="0">
                <a:gradFill>
                  <a:gsLst>
                    <a:gs pos="74359">
                      <a:schemeClr val="tx1"/>
                    </a:gs>
                    <a:gs pos="57576">
                      <a:schemeClr val="tx1"/>
                    </a:gs>
                  </a:gsLst>
                  <a:lin ang="5400000" scaled="0"/>
                </a:gradFill>
              </a:defRPr>
            </a:lvl1pPr>
          </a:lstStyle>
          <a:p>
            <a:r>
              <a:rPr lang="en-US"/>
              <a:t>Presentation title</a:t>
            </a:r>
          </a:p>
        </p:txBody>
      </p:sp>
      <p:sp>
        <p:nvSpPr>
          <p:cNvPr id="3" name="Text Placeholder 2"/>
          <p:cNvSpPr>
            <a:spLocks noGrp="1"/>
          </p:cNvSpPr>
          <p:nvPr>
            <p:ph type="body" sz="quarter" idx="14" hasCustomPrompt="1"/>
          </p:nvPr>
        </p:nvSpPr>
        <p:spPr bwMode="auto">
          <a:xfrm>
            <a:off x="273016" y="3954465"/>
            <a:ext cx="4937131" cy="731528"/>
          </a:xfrm>
        </p:spPr>
        <p:txBody>
          <a:bodyPr lIns="164592" tIns="109728" rIns="164592" bIns="109728">
            <a:noAutofit/>
          </a:bodyPr>
          <a:lstStyle>
            <a:lvl1pPr marL="0" indent="0">
              <a:spcBef>
                <a:spcPts val="0"/>
              </a:spcBef>
              <a:buNone/>
              <a:defRPr lang="en-US" sz="2400" kern="1200" spc="0" baseline="0" dirty="0">
                <a:gradFill>
                  <a:gsLst>
                    <a:gs pos="91000">
                      <a:schemeClr val="tx1"/>
                    </a:gs>
                    <a:gs pos="0">
                      <a:schemeClr val="tx1"/>
                    </a:gs>
                  </a:gsLst>
                  <a:lin ang="5400000" scaled="0"/>
                </a:gradFill>
                <a:latin typeface="+mn-lt"/>
                <a:ea typeface="+mn-ea"/>
                <a:cs typeface="+mn-cs"/>
              </a:defRPr>
            </a:lvl1pPr>
          </a:lstStyle>
          <a:p>
            <a:pPr marL="0" marR="0" lvl="0" indent="0" algn="l" defTabSz="699493" rtl="0" eaLnBrk="1" fontAlgn="auto" latinLnBrk="0" hangingPunct="1">
              <a:lnSpc>
                <a:spcPct val="90000"/>
              </a:lnSpc>
              <a:spcBef>
                <a:spcPts val="0"/>
              </a:spcBef>
              <a:spcAft>
                <a:spcPts val="0"/>
              </a:spcAft>
              <a:buClrTx/>
              <a:buSzPct val="90000"/>
              <a:buFont typeface="Arial" pitchFamily="34" charset="0"/>
              <a:buNone/>
              <a:tabLst/>
            </a:pPr>
            <a:r>
              <a:rPr lang="en-US"/>
              <a:t>Speaker name</a:t>
            </a:r>
          </a:p>
        </p:txBody>
      </p:sp>
      <p:pic>
        <p:nvPicPr>
          <p:cNvPr id="11" name="Picture 10"/>
          <p:cNvPicPr>
            <a:picLocks noChangeAspect="1"/>
          </p:cNvPicPr>
          <p:nvPr/>
        </p:nvPicPr>
        <p:blipFill rotWithShape="1">
          <a:blip r:embed="rId2">
            <a:extLst>
              <a:ext uri="{28A0092B-C50C-407E-A947-70E740481C1C}">
                <a14:useLocalDpi xmlns:a14="http://schemas.microsoft.com/office/drawing/2010/main" val="0"/>
              </a:ext>
            </a:extLst>
          </a:blip>
          <a:srcRect l="34105" r="22146"/>
          <a:stretch/>
        </p:blipFill>
        <p:spPr>
          <a:xfrm>
            <a:off x="5439605" y="0"/>
            <a:ext cx="6993519" cy="6994525"/>
          </a:xfrm>
          <a:prstGeom prst="rect">
            <a:avLst/>
          </a:prstGeom>
        </p:spPr>
      </p:pic>
      <p:pic>
        <p:nvPicPr>
          <p:cNvPr id="8" name="Picture 7"/>
          <p:cNvPicPr>
            <a:picLocks noChangeAspect="1"/>
          </p:cNvPicPr>
          <p:nvPr/>
        </p:nvPicPr>
        <p:blipFill>
          <a:blip r:embed="rId3"/>
          <a:stretch>
            <a:fillRect/>
          </a:stretch>
        </p:blipFill>
        <p:spPr bwMode="white">
          <a:xfrm>
            <a:off x="459047" y="6213378"/>
            <a:ext cx="1489120" cy="310896"/>
          </a:xfrm>
          <a:prstGeom prst="rect">
            <a:avLst/>
          </a:prstGeom>
        </p:spPr>
      </p:pic>
    </p:spTree>
    <p:extLst>
      <p:ext uri="{BB962C8B-B14F-4D97-AF65-F5344CB8AC3E}">
        <p14:creationId xmlns:p14="http://schemas.microsoft.com/office/powerpoint/2010/main" val="340088623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pos="4569">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74605" y="1212850"/>
            <a:ext cx="11887271" cy="1781207"/>
          </a:xfrm>
        </p:spPr>
        <p:txBody>
          <a:bodyPr>
            <a:spAutoFit/>
          </a:bodyPr>
          <a:lstStyle>
            <a:lvl1pPr marL="0" indent="0">
              <a:buNone/>
              <a:defRPr/>
            </a:lvl1pPr>
            <a:lvl2pPr marL="171435" indent="0">
              <a:buNone/>
              <a:defRPr/>
            </a:lvl2pPr>
            <a:lvl3pPr marL="342869" indent="0">
              <a:buNone/>
              <a:defRPr/>
            </a:lvl3pPr>
            <a:lvl4pPr marL="514304" indent="0">
              <a:buNone/>
              <a:defRPr/>
            </a:lvl4pPr>
            <a:lvl5pPr marL="685738"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167324"/>
      </p:ext>
    </p:extLst>
  </p:cSld>
  <p:clrMapOvr>
    <a:masterClrMapping/>
  </p:clrMapOvr>
  <p:transition>
    <p:fade/>
  </p:transition>
  <p:extLst>
    <p:ext uri="{DCECCB84-F9BA-43D5-87BE-67443E8EF086}">
      <p15:sldGuideLst xmlns:p15="http://schemas.microsoft.com/office/powerpoint/2012/main"/>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3" name="Text Placeholder 2"/>
          <p:cNvSpPr>
            <a:spLocks noGrp="1"/>
          </p:cNvSpPr>
          <p:nvPr>
            <p:ph type="body" sz="quarter" idx="10"/>
          </p:nvPr>
        </p:nvSpPr>
        <p:spPr>
          <a:xfrm>
            <a:off x="274668" y="1211287"/>
            <a:ext cx="11887271" cy="17812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93357555"/>
      </p:ext>
    </p:extLst>
  </p:cSld>
  <p:clrMapOvr>
    <a:masterClrMapping/>
  </p:clrMapOvr>
  <p:transition>
    <p:fade/>
  </p:transition>
  <p:extLst>
    <p:ext uri="{DCECCB84-F9BA-43D5-87BE-67443E8EF086}">
      <p15:sldGuideLst xmlns:p15="http://schemas.microsoft.com/office/powerpoint/2012/main"/>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74605" y="1211288"/>
            <a:ext cx="5485699" cy="1642762"/>
          </a:xfrm>
        </p:spPr>
        <p:txBody>
          <a:bodyPr wrap="square">
            <a:spAutoFit/>
          </a:bodyPr>
          <a:lstStyle>
            <a:lvl1pPr marL="0" indent="0">
              <a:spcBef>
                <a:spcPts val="918"/>
              </a:spcBef>
              <a:buClr>
                <a:schemeClr val="tx1"/>
              </a:buClr>
              <a:buFont typeface="Wingdings" panose="05000000000000000000" pitchFamily="2" charset="2"/>
              <a:buNone/>
              <a:defRPr sz="2250" b="0">
                <a:latin typeface="+mn-lt"/>
              </a:defRPr>
            </a:lvl1pPr>
            <a:lvl2pPr marL="191674" indent="0">
              <a:buFont typeface="Wingdings" panose="05000000000000000000" pitchFamily="2" charset="2"/>
              <a:buNone/>
              <a:defRPr sz="1800" b="0"/>
            </a:lvl2pPr>
            <a:lvl3pPr marL="338107" indent="0">
              <a:buFont typeface="Wingdings" panose="05000000000000000000" pitchFamily="2" charset="2"/>
              <a:buNone/>
              <a:tabLst/>
              <a:defRPr sz="1650" b="0"/>
            </a:lvl3pPr>
            <a:lvl4pPr marL="489302" indent="0">
              <a:buFont typeface="Wingdings" panose="05000000000000000000" pitchFamily="2" charset="2"/>
              <a:buNone/>
              <a:defRPr sz="1650" b="0"/>
            </a:lvl4pPr>
            <a:lvl5pPr marL="640498" indent="0">
              <a:buFont typeface="Wingdings" panose="05000000000000000000" pitchFamily="2" charset="2"/>
              <a:buNone/>
              <a:tabLst/>
              <a:defRPr sz="165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a:spLocks noGrp="1"/>
          </p:cNvSpPr>
          <p:nvPr>
            <p:ph type="body" sz="quarter" idx="11"/>
          </p:nvPr>
        </p:nvSpPr>
        <p:spPr>
          <a:xfrm>
            <a:off x="6674588" y="1211287"/>
            <a:ext cx="5485699" cy="1930507"/>
          </a:xfrm>
        </p:spPr>
        <p:txBody>
          <a:bodyPr wrap="square">
            <a:spAutoFit/>
          </a:bodyPr>
          <a:lstStyle>
            <a:lvl1pPr marL="0" indent="0">
              <a:spcBef>
                <a:spcPts val="918"/>
              </a:spcBef>
              <a:buClr>
                <a:schemeClr val="tx1"/>
              </a:buClr>
              <a:buFont typeface="Arial" panose="020B0604020202020204" pitchFamily="34" charset="0"/>
              <a:buNone/>
              <a:defRPr lang="en-US" sz="2250" b="0" kern="1200" spc="0" baseline="0" dirty="0">
                <a:gradFill>
                  <a:gsLst>
                    <a:gs pos="1250">
                      <a:schemeClr val="tx1"/>
                    </a:gs>
                    <a:gs pos="100000">
                      <a:schemeClr val="tx1"/>
                    </a:gs>
                  </a:gsLst>
                  <a:lin ang="5400000" scaled="0"/>
                </a:gradFill>
                <a:latin typeface="+mn-lt"/>
                <a:ea typeface="+mn-ea"/>
                <a:cs typeface="+mn-cs"/>
              </a:defRPr>
            </a:lvl1pPr>
            <a:lvl2pPr marL="191674" indent="0">
              <a:buFont typeface="Arial" panose="020B0604020202020204" pitchFamily="34" charset="0"/>
              <a:buNone/>
              <a:defRPr lang="en-US" sz="1800" b="0" kern="1200" spc="0" baseline="0" dirty="0">
                <a:gradFill>
                  <a:gsLst>
                    <a:gs pos="1250">
                      <a:schemeClr val="tx1"/>
                    </a:gs>
                    <a:gs pos="100000">
                      <a:schemeClr val="tx1"/>
                    </a:gs>
                  </a:gsLst>
                  <a:lin ang="5400000" scaled="0"/>
                </a:gradFill>
                <a:latin typeface="+mn-lt"/>
                <a:ea typeface="+mn-ea"/>
                <a:cs typeface="+mn-cs"/>
              </a:defRPr>
            </a:lvl2pPr>
            <a:lvl3pPr marL="338107" indent="0">
              <a:buFont typeface="Arial" panose="020B0604020202020204" pitchFamily="34" charset="0"/>
              <a:buNone/>
              <a:tabLst/>
              <a:defRPr lang="en-US" sz="1650" b="0" kern="1200" spc="0" baseline="0" dirty="0">
                <a:gradFill>
                  <a:gsLst>
                    <a:gs pos="1250">
                      <a:schemeClr val="tx1"/>
                    </a:gs>
                    <a:gs pos="100000">
                      <a:schemeClr val="tx1"/>
                    </a:gs>
                  </a:gsLst>
                  <a:lin ang="5400000" scaled="0"/>
                </a:gradFill>
                <a:latin typeface="+mn-lt"/>
                <a:ea typeface="+mn-ea"/>
                <a:cs typeface="+mn-cs"/>
              </a:defRPr>
            </a:lvl3pPr>
            <a:lvl4pPr marL="489302" indent="0">
              <a:buFont typeface="Arial" panose="020B0604020202020204" pitchFamily="34" charset="0"/>
              <a:buNone/>
              <a:defRPr lang="en-US" sz="1650" b="0" kern="1200" spc="0" baseline="0" dirty="0">
                <a:gradFill>
                  <a:gsLst>
                    <a:gs pos="1250">
                      <a:schemeClr val="tx1"/>
                    </a:gs>
                    <a:gs pos="100000">
                      <a:schemeClr val="tx1"/>
                    </a:gs>
                  </a:gsLst>
                  <a:lin ang="5400000" scaled="0"/>
                </a:gradFill>
                <a:latin typeface="+mn-lt"/>
                <a:ea typeface="+mn-ea"/>
                <a:cs typeface="+mn-cs"/>
              </a:defRPr>
            </a:lvl4pPr>
            <a:lvl5pPr marL="640498" indent="0">
              <a:buFont typeface="Arial" panose="020B0604020202020204" pitchFamily="34" charset="0"/>
              <a:buNone/>
              <a:tabLst/>
              <a:defRPr lang="en-US" sz="1650" b="0" kern="1200" spc="0" baseline="0" dirty="0">
                <a:gradFill>
                  <a:gsLst>
                    <a:gs pos="1250">
                      <a:schemeClr val="tx1"/>
                    </a:gs>
                    <a:gs pos="100000">
                      <a:schemeClr val="tx1"/>
                    </a:gs>
                  </a:gsLst>
                  <a:lin ang="5400000" scaled="0"/>
                </a:gradFill>
                <a:latin typeface="+mn-lt"/>
                <a:ea typeface="+mn-ea"/>
                <a:cs typeface="+mn-cs"/>
              </a:defRPr>
            </a:lvl5pPr>
          </a:lstStyle>
          <a:p>
            <a:pPr marL="385728" marR="0" lvl="0" indent="-385728" algn="l" defTabSz="699493" rtl="0" eaLnBrk="1" fontAlgn="auto" latinLnBrk="0" hangingPunct="1">
              <a:lnSpc>
                <a:spcPct val="90000"/>
              </a:lnSpc>
              <a:spcBef>
                <a:spcPts val="918"/>
              </a:spcBef>
              <a:spcAft>
                <a:spcPts val="0"/>
              </a:spcAft>
              <a:buClr>
                <a:schemeClr val="tx1"/>
              </a:buClr>
              <a:buSzPct val="90000"/>
              <a:tabLst/>
            </a:pPr>
            <a:r>
              <a:rPr lang="en-US"/>
              <a:t>Edit Master text styles</a:t>
            </a:r>
          </a:p>
          <a:p>
            <a:pPr marL="385728" marR="0" lvl="1" indent="-385728" algn="l" defTabSz="699493" rtl="0" eaLnBrk="1" fontAlgn="auto" latinLnBrk="0" hangingPunct="1">
              <a:lnSpc>
                <a:spcPct val="90000"/>
              </a:lnSpc>
              <a:spcBef>
                <a:spcPts val="918"/>
              </a:spcBef>
              <a:spcAft>
                <a:spcPts val="0"/>
              </a:spcAft>
              <a:buClr>
                <a:schemeClr val="tx1"/>
              </a:buClr>
              <a:buSzPct val="90000"/>
              <a:tabLst/>
            </a:pPr>
            <a:r>
              <a:rPr lang="en-US"/>
              <a:t>Second level</a:t>
            </a:r>
          </a:p>
          <a:p>
            <a:pPr marL="385728" marR="0" lvl="2" indent="-385728" algn="l" defTabSz="699493" rtl="0" eaLnBrk="1" fontAlgn="auto" latinLnBrk="0" hangingPunct="1">
              <a:lnSpc>
                <a:spcPct val="90000"/>
              </a:lnSpc>
              <a:spcBef>
                <a:spcPts val="918"/>
              </a:spcBef>
              <a:spcAft>
                <a:spcPts val="0"/>
              </a:spcAft>
              <a:buClr>
                <a:schemeClr val="tx1"/>
              </a:buClr>
              <a:buSzPct val="90000"/>
              <a:tabLst/>
            </a:pPr>
            <a:r>
              <a:rPr lang="en-US"/>
              <a:t>Third level</a:t>
            </a:r>
          </a:p>
          <a:p>
            <a:pPr marL="385728" marR="0" lvl="3" indent="-385728" algn="l" defTabSz="699493" rtl="0" eaLnBrk="1" fontAlgn="auto" latinLnBrk="0" hangingPunct="1">
              <a:lnSpc>
                <a:spcPct val="90000"/>
              </a:lnSpc>
              <a:spcBef>
                <a:spcPts val="918"/>
              </a:spcBef>
              <a:spcAft>
                <a:spcPts val="0"/>
              </a:spcAft>
              <a:buClr>
                <a:schemeClr val="tx1"/>
              </a:buClr>
              <a:buSzPct val="90000"/>
              <a:tabLst/>
            </a:pPr>
            <a:r>
              <a:rPr lang="en-US"/>
              <a:t>Fourth level</a:t>
            </a:r>
          </a:p>
          <a:p>
            <a:pPr marL="385728" marR="0" lvl="4" indent="-385728" algn="l" defTabSz="699493" rtl="0" eaLnBrk="1" fontAlgn="auto" latinLnBrk="0" hangingPunct="1">
              <a:lnSpc>
                <a:spcPct val="90000"/>
              </a:lnSpc>
              <a:spcBef>
                <a:spcPts val="918"/>
              </a:spcBef>
              <a:spcAft>
                <a:spcPts val="0"/>
              </a:spcAft>
              <a:buClr>
                <a:schemeClr val="tx1"/>
              </a:buClr>
              <a:buSzPct val="90000"/>
              <a:tabLst/>
            </a:pPr>
            <a:r>
              <a:rPr lang="en-US"/>
              <a:t>Fifth level</a:t>
            </a:r>
          </a:p>
        </p:txBody>
      </p:sp>
    </p:spTree>
    <p:extLst>
      <p:ext uri="{BB962C8B-B14F-4D97-AF65-F5344CB8AC3E}">
        <p14:creationId xmlns:p14="http://schemas.microsoft.com/office/powerpoint/2010/main" val="3160735157"/>
      </p:ext>
    </p:extLst>
  </p:cSld>
  <p:clrMapOvr>
    <a:masterClrMapping/>
  </p:clrMapOvr>
  <p:transition>
    <p:fade/>
  </p:transition>
  <p:hf sldNum="0" hdr="0" ftr="0" dt="0"/>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74605" y="1211288"/>
            <a:ext cx="5485699" cy="1642762"/>
          </a:xfrm>
        </p:spPr>
        <p:txBody>
          <a:bodyPr wrap="square">
            <a:spAutoFit/>
          </a:bodyPr>
          <a:lstStyle>
            <a:lvl1pPr marL="173815" indent="-173815">
              <a:spcBef>
                <a:spcPts val="918"/>
              </a:spcBef>
              <a:buClr>
                <a:schemeClr val="tx1"/>
              </a:buClr>
              <a:buFont typeface="Wingdings" panose="05000000000000000000" pitchFamily="2" charset="2"/>
              <a:buChar char=""/>
              <a:defRPr sz="2250" b="0">
                <a:latin typeface="+mn-lt"/>
              </a:defRPr>
            </a:lvl1pPr>
            <a:lvl2pPr marL="320250" indent="-128576">
              <a:buFont typeface="Wingdings" panose="05000000000000000000" pitchFamily="2" charset="2"/>
              <a:buChar char=""/>
              <a:defRPr sz="1800" b="0"/>
            </a:lvl2pPr>
            <a:lvl3pPr marL="479779" indent="-141672">
              <a:buFont typeface="Wingdings" panose="05000000000000000000" pitchFamily="2" charset="2"/>
              <a:buChar char=""/>
              <a:tabLst/>
              <a:defRPr sz="1650" b="0"/>
            </a:lvl3pPr>
            <a:lvl4pPr marL="621451" indent="-132147">
              <a:buFont typeface="Wingdings" panose="05000000000000000000" pitchFamily="2" charset="2"/>
              <a:buChar char=""/>
              <a:defRPr sz="1650" b="0"/>
            </a:lvl4pPr>
            <a:lvl5pPr marL="767885" indent="-127386">
              <a:buFont typeface="Wingdings" panose="05000000000000000000" pitchFamily="2" charset="2"/>
              <a:buChar char=""/>
              <a:tabLst/>
              <a:defRPr sz="165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a:spLocks noGrp="1"/>
          </p:cNvSpPr>
          <p:nvPr>
            <p:ph type="body" sz="quarter" idx="11"/>
          </p:nvPr>
        </p:nvSpPr>
        <p:spPr>
          <a:xfrm>
            <a:off x="6674588" y="1211287"/>
            <a:ext cx="5485699" cy="1930507"/>
          </a:xfrm>
        </p:spPr>
        <p:txBody>
          <a:bodyPr wrap="square">
            <a:spAutoFit/>
          </a:bodyPr>
          <a:lstStyle>
            <a:lvl1pPr marL="215484" indent="-215484">
              <a:spcBef>
                <a:spcPts val="918"/>
              </a:spcBef>
              <a:buClr>
                <a:schemeClr val="tx1"/>
              </a:buClr>
              <a:buFont typeface="Arial" pitchFamily="34" charset="0"/>
              <a:buChar char="•"/>
              <a:defRPr lang="en-US" sz="2250" b="0" kern="1200" spc="0" baseline="0" dirty="0">
                <a:gradFill>
                  <a:gsLst>
                    <a:gs pos="1250">
                      <a:schemeClr val="tx1"/>
                    </a:gs>
                    <a:gs pos="100000">
                      <a:schemeClr val="tx1"/>
                    </a:gs>
                  </a:gsLst>
                  <a:lin ang="5400000" scaled="0"/>
                </a:gradFill>
                <a:latin typeface="+mn-lt"/>
                <a:ea typeface="+mn-ea"/>
                <a:cs typeface="+mn-cs"/>
              </a:defRPr>
            </a:lvl1pPr>
            <a:lvl2pPr marL="448825" indent="-257151">
              <a:defRPr lang="en-US" sz="1800" b="0" kern="1200" spc="0" baseline="0" dirty="0">
                <a:gradFill>
                  <a:gsLst>
                    <a:gs pos="1250">
                      <a:schemeClr val="tx1"/>
                    </a:gs>
                    <a:gs pos="100000">
                      <a:schemeClr val="tx1"/>
                    </a:gs>
                  </a:gsLst>
                  <a:lin ang="5400000" scaled="0"/>
                </a:gradFill>
                <a:latin typeface="+mn-lt"/>
                <a:ea typeface="+mn-ea"/>
                <a:cs typeface="+mn-cs"/>
              </a:defRPr>
            </a:lvl2pPr>
            <a:lvl3pPr marL="595259" indent="-257151">
              <a:tabLst/>
              <a:defRPr lang="en-US" sz="1650" b="0" kern="1200" spc="0" baseline="0" dirty="0">
                <a:gradFill>
                  <a:gsLst>
                    <a:gs pos="1250">
                      <a:schemeClr val="tx1"/>
                    </a:gs>
                    <a:gs pos="100000">
                      <a:schemeClr val="tx1"/>
                    </a:gs>
                  </a:gsLst>
                  <a:lin ang="5400000" scaled="0"/>
                </a:gradFill>
                <a:latin typeface="+mn-lt"/>
                <a:ea typeface="+mn-ea"/>
                <a:cs typeface="+mn-cs"/>
              </a:defRPr>
            </a:lvl3pPr>
            <a:lvl4pPr marL="746455" indent="-257151">
              <a:defRPr lang="en-US" sz="1650" b="0" kern="1200" spc="0" baseline="0" dirty="0">
                <a:gradFill>
                  <a:gsLst>
                    <a:gs pos="1250">
                      <a:schemeClr val="tx1"/>
                    </a:gs>
                    <a:gs pos="100000">
                      <a:schemeClr val="tx1"/>
                    </a:gs>
                  </a:gsLst>
                  <a:lin ang="5400000" scaled="0"/>
                </a:gradFill>
                <a:latin typeface="+mn-lt"/>
                <a:ea typeface="+mn-ea"/>
                <a:cs typeface="+mn-cs"/>
              </a:defRPr>
            </a:lvl4pPr>
            <a:lvl5pPr marL="897651" indent="-257151">
              <a:tabLst/>
              <a:defRPr lang="en-US" sz="1650" b="0" kern="1200" spc="0" baseline="0" dirty="0">
                <a:gradFill>
                  <a:gsLst>
                    <a:gs pos="1250">
                      <a:schemeClr val="tx1"/>
                    </a:gs>
                    <a:gs pos="100000">
                      <a:schemeClr val="tx1"/>
                    </a:gs>
                  </a:gsLst>
                  <a:lin ang="5400000" scaled="0"/>
                </a:gradFill>
                <a:latin typeface="+mn-lt"/>
                <a:ea typeface="+mn-ea"/>
                <a:cs typeface="+mn-cs"/>
              </a:defRPr>
            </a:lvl5pPr>
          </a:lstStyle>
          <a:p>
            <a:pPr marL="173815" marR="0" lvl="0" indent="-173815" algn="l" defTabSz="699493" rtl="0" eaLnBrk="1" fontAlgn="auto" latinLnBrk="0" hangingPunct="1">
              <a:lnSpc>
                <a:spcPct val="90000"/>
              </a:lnSpc>
              <a:spcBef>
                <a:spcPts val="918"/>
              </a:spcBef>
              <a:spcAft>
                <a:spcPts val="0"/>
              </a:spcAft>
              <a:buClr>
                <a:schemeClr val="tx1"/>
              </a:buClr>
              <a:buSzPct val="90000"/>
              <a:buFont typeface="Wingdings" panose="05000000000000000000" pitchFamily="2" charset="2"/>
              <a:buChar char=""/>
              <a:tabLst/>
            </a:pPr>
            <a:r>
              <a:rPr lang="en-US"/>
              <a:t>Edit Master text styles</a:t>
            </a:r>
          </a:p>
          <a:p>
            <a:pPr marL="173815" marR="0" lvl="1" indent="-173815" algn="l" defTabSz="699493" rtl="0" eaLnBrk="1" fontAlgn="auto" latinLnBrk="0" hangingPunct="1">
              <a:lnSpc>
                <a:spcPct val="90000"/>
              </a:lnSpc>
              <a:spcBef>
                <a:spcPts val="918"/>
              </a:spcBef>
              <a:spcAft>
                <a:spcPts val="0"/>
              </a:spcAft>
              <a:buClr>
                <a:schemeClr val="tx1"/>
              </a:buClr>
              <a:buSzPct val="90000"/>
              <a:buFont typeface="Wingdings" panose="05000000000000000000" pitchFamily="2" charset="2"/>
              <a:buChar char=""/>
              <a:tabLst/>
            </a:pPr>
            <a:r>
              <a:rPr lang="en-US"/>
              <a:t>Second level</a:t>
            </a:r>
          </a:p>
          <a:p>
            <a:pPr marL="173815" marR="0" lvl="2" indent="-173815" algn="l" defTabSz="699493" rtl="0" eaLnBrk="1" fontAlgn="auto" latinLnBrk="0" hangingPunct="1">
              <a:lnSpc>
                <a:spcPct val="90000"/>
              </a:lnSpc>
              <a:spcBef>
                <a:spcPts val="918"/>
              </a:spcBef>
              <a:spcAft>
                <a:spcPts val="0"/>
              </a:spcAft>
              <a:buClr>
                <a:schemeClr val="tx1"/>
              </a:buClr>
              <a:buSzPct val="90000"/>
              <a:buFont typeface="Wingdings" panose="05000000000000000000" pitchFamily="2" charset="2"/>
              <a:buChar char=""/>
              <a:tabLst/>
            </a:pPr>
            <a:r>
              <a:rPr lang="en-US"/>
              <a:t>Third level</a:t>
            </a:r>
          </a:p>
          <a:p>
            <a:pPr marL="173815" marR="0" lvl="3" indent="-173815" algn="l" defTabSz="699493" rtl="0" eaLnBrk="1" fontAlgn="auto" latinLnBrk="0" hangingPunct="1">
              <a:lnSpc>
                <a:spcPct val="90000"/>
              </a:lnSpc>
              <a:spcBef>
                <a:spcPts val="918"/>
              </a:spcBef>
              <a:spcAft>
                <a:spcPts val="0"/>
              </a:spcAft>
              <a:buClr>
                <a:schemeClr val="tx1"/>
              </a:buClr>
              <a:buSzPct val="90000"/>
              <a:buFont typeface="Wingdings" panose="05000000000000000000" pitchFamily="2" charset="2"/>
              <a:buChar char=""/>
              <a:tabLst/>
            </a:pPr>
            <a:r>
              <a:rPr lang="en-US"/>
              <a:t>Fourth level</a:t>
            </a:r>
          </a:p>
          <a:p>
            <a:pPr marL="173815" marR="0" lvl="4" indent="-173815" algn="l" defTabSz="699493" rtl="0" eaLnBrk="1" fontAlgn="auto" latinLnBrk="0" hangingPunct="1">
              <a:lnSpc>
                <a:spcPct val="90000"/>
              </a:lnSpc>
              <a:spcBef>
                <a:spcPts val="918"/>
              </a:spcBef>
              <a:spcAft>
                <a:spcPts val="0"/>
              </a:spcAft>
              <a:buClr>
                <a:schemeClr val="tx1"/>
              </a:buClr>
              <a:buSzPct val="90000"/>
              <a:buFont typeface="Wingdings" panose="05000000000000000000" pitchFamily="2" charset="2"/>
              <a:buChar char=""/>
              <a:tabLst/>
            </a:pPr>
            <a:r>
              <a:rPr lang="en-US"/>
              <a:t>Fifth level</a:t>
            </a:r>
          </a:p>
        </p:txBody>
      </p:sp>
    </p:spTree>
    <p:extLst>
      <p:ext uri="{BB962C8B-B14F-4D97-AF65-F5344CB8AC3E}">
        <p14:creationId xmlns:p14="http://schemas.microsoft.com/office/powerpoint/2010/main" val="1037294794"/>
      </p:ext>
    </p:extLst>
  </p:cSld>
  <p:clrMapOvr>
    <a:masterClrMapping/>
  </p:clrMapOvr>
  <p:transition>
    <p:fade/>
  </p:transition>
  <p:extLst>
    <p:ext uri="{DCECCB84-F9BA-43D5-87BE-67443E8EF086}">
      <p15:sldGuideLst xmlns:p15="http://schemas.microsoft.com/office/powerpoint/2012/main"/>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972615146"/>
      </p:ext>
    </p:extLst>
  </p:cSld>
  <p:clrMapOvr>
    <a:masterClrMapping/>
  </p:clrMapOvr>
  <p:transition>
    <p:fade/>
  </p:transition>
  <p:extLst>
    <p:ext uri="{DCECCB84-F9BA-43D5-87BE-67443E8EF086}">
      <p15:sldGuideLst xmlns:p15="http://schemas.microsoft.com/office/powerpoint/2012/main"/>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Demo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03" y="2125677"/>
            <a:ext cx="10055528" cy="936153"/>
          </a:xfrm>
          <a:noFill/>
        </p:spPr>
        <p:txBody>
          <a:bodyPr tIns="91440" bIns="91440" anchor="t" anchorCtr="0">
            <a:spAutoFit/>
          </a:bodyPr>
          <a:lstStyle>
            <a:lvl1pPr>
              <a:defRPr sz="5399" spc="-75" baseline="0">
                <a:gradFill>
                  <a:gsLst>
                    <a:gs pos="0">
                      <a:schemeClr val="tx1"/>
                    </a:gs>
                    <a:gs pos="100000">
                      <a:schemeClr val="tx1"/>
                    </a:gs>
                  </a:gsLst>
                  <a:lin ang="5400000" scaled="0"/>
                </a:gradFill>
              </a:defRPr>
            </a:lvl1pPr>
          </a:lstStyle>
          <a:p>
            <a:r>
              <a:rPr lang="en-US"/>
              <a:t>Demo title</a:t>
            </a:r>
          </a:p>
        </p:txBody>
      </p:sp>
      <p:sp>
        <p:nvSpPr>
          <p:cNvPr id="5" name="Text Placeholder 4"/>
          <p:cNvSpPr>
            <a:spLocks noGrp="1"/>
          </p:cNvSpPr>
          <p:nvPr>
            <p:ph type="body" sz="quarter" idx="12" hasCustomPrompt="1"/>
          </p:nvPr>
        </p:nvSpPr>
        <p:spPr>
          <a:xfrm>
            <a:off x="274606" y="3954464"/>
            <a:ext cx="10057116" cy="633693"/>
          </a:xfrm>
          <a:noFill/>
        </p:spPr>
        <p:txBody>
          <a:bodyPr lIns="182880" tIns="146304" rIns="182880" bIns="146304">
            <a:spAutoFit/>
          </a:bodyPr>
          <a:lstStyle>
            <a:lvl1pPr marL="0" indent="0">
              <a:spcBef>
                <a:spcPts val="0"/>
              </a:spcBef>
              <a:buNone/>
              <a:defRPr sz="2400" spc="0" baseline="0">
                <a:gradFill>
                  <a:gsLst>
                    <a:gs pos="0">
                      <a:schemeClr val="tx1"/>
                    </a:gs>
                    <a:gs pos="100000">
                      <a:schemeClr val="tx1"/>
                    </a:gs>
                  </a:gsLst>
                  <a:lin ang="5400000" scaled="0"/>
                </a:gradFill>
                <a:latin typeface="+mj-lt"/>
              </a:defRPr>
            </a:lvl1pPr>
          </a:lstStyle>
          <a:p>
            <a:pPr lvl="0"/>
            <a:r>
              <a:rPr lang="en-US"/>
              <a:t>Speaker Name</a:t>
            </a:r>
          </a:p>
        </p:txBody>
      </p:sp>
    </p:spTree>
    <p:extLst>
      <p:ext uri="{BB962C8B-B14F-4D97-AF65-F5344CB8AC3E}">
        <p14:creationId xmlns:p14="http://schemas.microsoft.com/office/powerpoint/2010/main" val="239035466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extLst>
    <p:ext uri="{DCECCB84-F9BA-43D5-87BE-67443E8EF086}">
      <p15:sldGuideLst xmlns:p15="http://schemas.microsoft.com/office/powerpoint/2012/main"/>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Video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05" y="2125677"/>
            <a:ext cx="10055528" cy="936153"/>
          </a:xfrm>
          <a:noFill/>
        </p:spPr>
        <p:txBody>
          <a:bodyPr tIns="91440" bIns="91440" anchor="t" anchorCtr="0">
            <a:spAutoFit/>
          </a:bodyPr>
          <a:lstStyle>
            <a:lvl1pPr>
              <a:defRPr lang="en-US" sz="5399" b="0" kern="1200" cap="none" spc="-75"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a:t>Video title</a:t>
            </a:r>
          </a:p>
        </p:txBody>
      </p:sp>
    </p:spTree>
    <p:extLst>
      <p:ext uri="{BB962C8B-B14F-4D97-AF65-F5344CB8AC3E}">
        <p14:creationId xmlns:p14="http://schemas.microsoft.com/office/powerpoint/2010/main" val="190762911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extLst>
    <p:ext uri="{DCECCB84-F9BA-43D5-87BE-67443E8EF086}">
      <p15:sldGuideLst xmlns:p15="http://schemas.microsoft.com/office/powerpoint/2012/main"/>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Section 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03" y="2125662"/>
            <a:ext cx="11885684" cy="936153"/>
          </a:xfrm>
          <a:noFill/>
        </p:spPr>
        <p:txBody>
          <a:bodyPr tIns="91440" bIns="91440" anchor="t" anchorCtr="0">
            <a:spAutoFit/>
          </a:bodyPr>
          <a:lstStyle>
            <a:lvl1pPr>
              <a:defRPr sz="5399" spc="-75" baseline="0">
                <a:gradFill>
                  <a:gsLst>
                    <a:gs pos="100000">
                      <a:schemeClr val="tx1"/>
                    </a:gs>
                    <a:gs pos="0">
                      <a:schemeClr val="tx1"/>
                    </a:gs>
                  </a:gsLst>
                  <a:lin ang="5400000" scaled="0"/>
                </a:gradFill>
              </a:defRPr>
            </a:lvl1pPr>
          </a:lstStyle>
          <a:p>
            <a:r>
              <a:rPr lang="en-US"/>
              <a:t>Section title</a:t>
            </a:r>
          </a:p>
        </p:txBody>
      </p:sp>
    </p:spTree>
    <p:extLst>
      <p:ext uri="{BB962C8B-B14F-4D97-AF65-F5344CB8AC3E}">
        <p14:creationId xmlns:p14="http://schemas.microsoft.com/office/powerpoint/2010/main" val="3412224204"/>
      </p:ext>
    </p:extLst>
  </p:cSld>
  <p:clrMapOvr>
    <a:masterClrMapping/>
  </p:clrMapOvr>
  <p:transition>
    <p:fade/>
  </p:transition>
  <p:extLst>
    <p:ext uri="{DCECCB84-F9BA-43D5-87BE-67443E8EF086}">
      <p15:sldGuideLst xmlns:p15="http://schemas.microsoft.com/office/powerpoint/2012/main"/>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Section Title Accent Color 1">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03" y="2125662"/>
            <a:ext cx="11885684" cy="936153"/>
          </a:xfrm>
          <a:noFill/>
        </p:spPr>
        <p:txBody>
          <a:bodyPr tIns="91440" bIns="91440" anchor="t" anchorCtr="0">
            <a:spAutoFit/>
          </a:bodyPr>
          <a:lstStyle>
            <a:lvl1pPr>
              <a:defRPr sz="5399" spc="-75" baseline="0">
                <a:gradFill>
                  <a:gsLst>
                    <a:gs pos="100000">
                      <a:schemeClr val="tx1"/>
                    </a:gs>
                    <a:gs pos="0">
                      <a:schemeClr val="tx1"/>
                    </a:gs>
                  </a:gsLst>
                  <a:lin ang="5400000" scaled="0"/>
                </a:gradFill>
              </a:defRPr>
            </a:lvl1pPr>
          </a:lstStyle>
          <a:p>
            <a:r>
              <a:rPr lang="en-US"/>
              <a:t>Section title</a:t>
            </a:r>
          </a:p>
        </p:txBody>
      </p:sp>
    </p:spTree>
    <p:extLst>
      <p:ext uri="{BB962C8B-B14F-4D97-AF65-F5344CB8AC3E}">
        <p14:creationId xmlns:p14="http://schemas.microsoft.com/office/powerpoint/2010/main" val="3264568668"/>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Square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05" y="3153832"/>
            <a:ext cx="4891416" cy="686861"/>
          </a:xfrm>
        </p:spPr>
        <p:txBody>
          <a:bodyPr wrap="square" anchor="ctr">
            <a:spAutoFit/>
          </a:bodyPr>
          <a:lstStyle>
            <a:lvl1pPr>
              <a:defRPr sz="3599" baseline="0">
                <a:gradFill>
                  <a:gsLst>
                    <a:gs pos="1250">
                      <a:schemeClr val="tx1"/>
                    </a:gs>
                    <a:gs pos="100000">
                      <a:schemeClr val="tx1"/>
                    </a:gs>
                  </a:gsLst>
                  <a:lin ang="5400000" scaled="0"/>
                </a:gradFill>
              </a:defRPr>
            </a:lvl1pPr>
          </a:lstStyle>
          <a:p>
            <a:r>
              <a:rPr lang="en-US"/>
              <a:t>Square photo layout</a:t>
            </a:r>
          </a:p>
        </p:txBody>
      </p:sp>
      <p:sp>
        <p:nvSpPr>
          <p:cNvPr id="6" name="Picture Placeholder 4"/>
          <p:cNvSpPr>
            <a:spLocks noGrp="1" noChangeAspect="1"/>
          </p:cNvSpPr>
          <p:nvPr>
            <p:ph type="pic" sz="quarter" idx="10"/>
          </p:nvPr>
        </p:nvSpPr>
        <p:spPr bwMode="ltGray">
          <a:xfrm>
            <a:off x="5440623" y="0"/>
            <a:ext cx="6994267" cy="6992587"/>
          </a:xfrm>
          <a:prstGeom prst="rect">
            <a:avLst/>
          </a:prstGeom>
          <a:blipFill>
            <a:blip r:embed="rId2"/>
            <a:stretch>
              <a:fillRect/>
            </a:stretch>
          </a:blipFill>
        </p:spPr>
        <p:txBody>
          <a:bodyPr tIns="548640" anchor="ctr" anchorCtr="0">
            <a:noAutofit/>
          </a:bodyPr>
          <a:lstStyle>
            <a:lvl1pPr marL="0" indent="0" algn="ctr">
              <a:buNone/>
              <a:defRPr sz="1199" b="1" cap="none" baseline="0">
                <a:gradFill>
                  <a:gsLst>
                    <a:gs pos="0">
                      <a:srgbClr val="FFFFFF"/>
                    </a:gs>
                    <a:gs pos="27000">
                      <a:srgbClr val="FFFFFF"/>
                    </a:gs>
                  </a:gsLst>
                  <a:lin ang="5400000" scaled="0"/>
                </a:gradFill>
                <a:latin typeface="+mn-lt"/>
              </a:defRPr>
            </a:lvl1pPr>
          </a:lstStyle>
          <a:p>
            <a:r>
              <a:rPr lang="en-US"/>
              <a:t>Click icon to add picture</a:t>
            </a:r>
          </a:p>
        </p:txBody>
      </p:sp>
    </p:spTree>
    <p:extLst>
      <p:ext uri="{BB962C8B-B14F-4D97-AF65-F5344CB8AC3E}">
        <p14:creationId xmlns:p14="http://schemas.microsoft.com/office/powerpoint/2010/main" val="2353664163"/>
      </p:ext>
    </p:extLst>
  </p:cSld>
  <p:clrMapOvr>
    <a:masterClrMapping/>
  </p:clrMapOvr>
  <p:transition>
    <p:fade/>
  </p:transition>
  <p:hf sldNum="0" hdr="0" ftr="0" dt="0"/>
  <p:extLst>
    <p:ext uri="{DCECCB84-F9BA-43D5-87BE-67443E8EF086}">
      <p15:sldGuideLst xmlns:p15="http://schemas.microsoft.com/office/powerpoint/2012/main">
        <p15:guide id="1" pos="4569">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8812095"/>
      </p:ext>
    </p:extLst>
  </p:cSld>
  <p:clrMapOvr>
    <a:masterClrMapping/>
  </p:clrMapOvr>
  <p:transition>
    <p:fade/>
  </p:transition>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Blank Accent Color 1">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2692318"/>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a:t>Slide for developer code</a:t>
            </a:r>
          </a:p>
        </p:txBody>
      </p:sp>
      <p:sp>
        <p:nvSpPr>
          <p:cNvPr id="3" name="Rectangle 2"/>
          <p:cNvSpPr/>
          <p:nvPr/>
        </p:nvSpPr>
        <p:spPr bwMode="hidden">
          <a:xfrm>
            <a:off x="1" y="1212849"/>
            <a:ext cx="12434888" cy="5781676"/>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4975" tIns="34975" rIns="34975" bIns="34975" numCol="1" spcCol="0" rtlCol="0" fromWordArt="0" anchor="ctr" anchorCtr="0" forceAA="0" compatLnSpc="1">
            <a:prstTxWarp prst="textNoShape">
              <a:avLst/>
            </a:prstTxWarp>
            <a:noAutofit/>
          </a:bodyPr>
          <a:lstStyle/>
          <a:p>
            <a:pPr algn="ctr" defTabSz="699291" fontAlgn="base">
              <a:spcBef>
                <a:spcPct val="0"/>
              </a:spcBef>
              <a:spcAft>
                <a:spcPct val="0"/>
              </a:spcAft>
            </a:pPr>
            <a:endParaRPr lang="en-US" sz="1324">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74606" y="1221159"/>
            <a:ext cx="11885681" cy="1749948"/>
          </a:xfrm>
        </p:spPr>
        <p:txBody>
          <a:bodyPr/>
          <a:lstStyle>
            <a:lvl1pPr marL="0" indent="0">
              <a:buNone/>
              <a:defRPr sz="2474">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1pPr>
            <a:lvl2pPr marL="259891"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2pPr>
            <a:lvl3pPr marL="438416"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3pPr>
            <a:lvl4pPr marL="61086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4pPr>
            <a:lvl5pPr marL="78817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06719500"/>
      </p:ext>
    </p:extLst>
  </p:cSld>
  <p:clrMapOvr>
    <a:masterClrMapping/>
  </p:clrMapOvr>
  <p:transition>
    <p:fade/>
  </p:transition>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Closing logo slide">
    <p:bg>
      <p:bgPr>
        <a:solidFill>
          <a:schemeClr val="accent1"/>
        </a:solidFill>
        <a:effectLst/>
      </p:bgPr>
    </p:bg>
    <p:spTree>
      <p:nvGrpSpPr>
        <p:cNvPr id="1" name=""/>
        <p:cNvGrpSpPr/>
        <p:nvPr/>
      </p:nvGrpSpPr>
      <p:grpSpPr>
        <a:xfrm>
          <a:off x="0" y="0"/>
          <a:ext cx="0" cy="0"/>
          <a:chOff x="0" y="0"/>
          <a:chExt cx="0" cy="0"/>
        </a:xfrm>
      </p:grpSpPr>
      <p:sp>
        <p:nvSpPr>
          <p:cNvPr id="2" name="Text Box 3"/>
          <p:cNvSpPr txBox="1">
            <a:spLocks noChangeArrowheads="1"/>
          </p:cNvSpPr>
          <p:nvPr/>
        </p:nvSpPr>
        <p:spPr bwMode="blackWhite">
          <a:xfrm>
            <a:off x="274605" y="6220610"/>
            <a:ext cx="4571416" cy="357791"/>
          </a:xfrm>
          <a:prstGeom prst="rect">
            <a:avLst/>
          </a:prstGeom>
          <a:noFill/>
          <a:ln w="12700">
            <a:noFill/>
            <a:miter lim="800000"/>
            <a:headEnd type="none" w="sm" len="sm"/>
            <a:tailEnd type="none" w="sm" len="sm"/>
          </a:ln>
          <a:effectLst/>
        </p:spPr>
        <p:txBody>
          <a:bodyPr vert="horz" wrap="square" lIns="137141" tIns="137141" rIns="137141" bIns="137141" numCol="1" anchor="t" anchorCtr="0" compatLnSpc="1">
            <a:prstTxWarp prst="textNoShape">
              <a:avLst/>
            </a:prstTxWarp>
            <a:spAutoFit/>
          </a:bodyPr>
          <a:lstStyle/>
          <a:p>
            <a:pPr defTabSz="699155" eaLnBrk="0" hangingPunct="0"/>
            <a:r>
              <a:rPr lang="en-US" sz="525">
                <a:gradFill>
                  <a:gsLst>
                    <a:gs pos="0">
                      <a:schemeClr val="tx1"/>
                    </a:gs>
                    <a:gs pos="100000">
                      <a:schemeClr val="tx1"/>
                    </a:gs>
                  </a:gsLst>
                  <a:lin ang="5400000" scaled="0"/>
                </a:gradFill>
                <a:cs typeface="Segoe UI" pitchFamily="34" charset="0"/>
              </a:rPr>
              <a:t>© Copyright Microsoft Corporation. All rights reserved. </a:t>
            </a:r>
          </a:p>
        </p:txBody>
      </p:sp>
      <p:pic>
        <p:nvPicPr>
          <p:cNvPr id="8" name="Picture 7"/>
          <p:cNvPicPr>
            <a:picLocks noChangeAspect="1"/>
          </p:cNvPicPr>
          <p:nvPr/>
        </p:nvPicPr>
        <p:blipFill>
          <a:blip r:embed="rId2"/>
          <a:stretch>
            <a:fillRect/>
          </a:stretch>
        </p:blipFill>
        <p:spPr bwMode="white">
          <a:xfrm>
            <a:off x="459047" y="479425"/>
            <a:ext cx="1489120" cy="310896"/>
          </a:xfrm>
          <a:prstGeom prst="rect">
            <a:avLst/>
          </a:prstGeom>
        </p:spPr>
      </p:pic>
      <p:sp>
        <p:nvSpPr>
          <p:cNvPr id="4" name="Text Box 3">
            <a:extLst>
              <a:ext uri="{FF2B5EF4-FFF2-40B4-BE49-F238E27FC236}">
                <a16:creationId xmlns:a16="http://schemas.microsoft.com/office/drawing/2014/main" id="{3C21B469-D407-4364-A080-D084D9375FC6}"/>
              </a:ext>
            </a:extLst>
          </p:cNvPr>
          <p:cNvSpPr txBox="1">
            <a:spLocks noChangeArrowheads="1"/>
          </p:cNvSpPr>
          <p:nvPr userDrawn="1"/>
        </p:nvSpPr>
        <p:spPr bwMode="blackWhite">
          <a:xfrm>
            <a:off x="794451" y="6281749"/>
            <a:ext cx="4372805" cy="112090"/>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50819" eaLnBrk="0" hangingPunct="0"/>
            <a:r>
              <a:rPr lang="en-US" sz="714">
                <a:gradFill>
                  <a:gsLst>
                    <a:gs pos="0">
                      <a:schemeClr val="tx1"/>
                    </a:gs>
                    <a:gs pos="100000">
                      <a:schemeClr val="tx1"/>
                    </a:gs>
                  </a:gsLst>
                  <a:lin ang="5400000" scaled="0"/>
                </a:gradFill>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CC61D203-4FB7-4267-A0FD-E2E25A5AA3BE}"/>
              </a:ext>
            </a:extLst>
          </p:cNvPr>
          <p:cNvPicPr>
            <a:picLocks noChangeAspect="1"/>
          </p:cNvPicPr>
          <p:nvPr userDrawn="1"/>
        </p:nvPicPr>
        <p:blipFill>
          <a:blip r:embed="rId3"/>
          <a:stretch>
            <a:fillRect/>
          </a:stretch>
        </p:blipFill>
        <p:spPr bwMode="black">
          <a:xfrm>
            <a:off x="794452" y="597450"/>
            <a:ext cx="1857951" cy="298433"/>
          </a:xfrm>
          <a:prstGeom prst="rect">
            <a:avLst/>
          </a:prstGeom>
        </p:spPr>
      </p:pic>
    </p:spTree>
    <p:extLst>
      <p:ext uri="{BB962C8B-B14F-4D97-AF65-F5344CB8AC3E}">
        <p14:creationId xmlns:p14="http://schemas.microsoft.com/office/powerpoint/2010/main" val="2474607154"/>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0" hasCustomPrompt="1"/>
          </p:nvPr>
        </p:nvSpPr>
        <p:spPr bwMode="white">
          <a:xfrm>
            <a:off x="274603" y="1212850"/>
            <a:ext cx="11885684" cy="1882572"/>
          </a:xfrm>
          <a:prstGeom prst="rect">
            <a:avLst/>
          </a:prstGeom>
        </p:spPr>
        <p:txBody>
          <a:bodyPr/>
          <a:lstStyle>
            <a:lvl1pPr marL="217865" indent="-217865">
              <a:buClr>
                <a:schemeClr val="tx1"/>
              </a:buClr>
              <a:buSzPct val="90000"/>
              <a:buFont typeface="Arial" pitchFamily="34" charset="0"/>
              <a:buChar char="•"/>
              <a:defRPr sz="270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vl2pPr marL="428586" indent="-210722">
              <a:buClr>
                <a:schemeClr val="tx1"/>
              </a:buClr>
              <a:buSzPct val="90000"/>
              <a:buFont typeface="Arial" pitchFamily="34" charset="0"/>
              <a:buChar char="•"/>
              <a:defRPr sz="2400">
                <a:gradFill>
                  <a:gsLst>
                    <a:gs pos="1250">
                      <a:schemeClr val="tx1"/>
                    </a:gs>
                    <a:gs pos="100000">
                      <a:schemeClr val="tx1"/>
                    </a:gs>
                  </a:gsLst>
                  <a:lin ang="5400000" scaled="0"/>
                </a:gradFill>
                <a:latin typeface="Segoe UI" pitchFamily="34" charset="0"/>
                <a:ea typeface="Segoe UI" pitchFamily="34" charset="0"/>
                <a:cs typeface="Segoe UI" pitchFamily="34" charset="0"/>
              </a:defRPr>
            </a:lvl2pPr>
            <a:lvl3pPr marL="646451" indent="-217865">
              <a:buClr>
                <a:schemeClr val="tx1"/>
              </a:buClr>
              <a:buSzPct val="90000"/>
              <a:buFont typeface="Arial" pitchFamily="34" charset="0"/>
              <a:buChar char="•"/>
              <a:defRPr sz="2100">
                <a:gradFill>
                  <a:gsLst>
                    <a:gs pos="1250">
                      <a:schemeClr val="tx1"/>
                    </a:gs>
                    <a:gs pos="100000">
                      <a:schemeClr val="tx1"/>
                    </a:gs>
                  </a:gsLst>
                  <a:lin ang="5400000" scaled="0"/>
                </a:gradFill>
                <a:latin typeface="Segoe UI" pitchFamily="34" charset="0"/>
                <a:ea typeface="Segoe UI" pitchFamily="34" charset="0"/>
                <a:cs typeface="Segoe UI" pitchFamily="34" charset="0"/>
              </a:defRPr>
            </a:lvl3pPr>
            <a:lvl4pPr marL="817886" indent="-171435">
              <a:buClr>
                <a:schemeClr val="tx1"/>
              </a:buClr>
              <a:buSzPct val="90000"/>
              <a:buFont typeface="Arial" pitchFamily="34" charset="0"/>
              <a:buChar char="•"/>
              <a:defRPr sz="1800">
                <a:gradFill>
                  <a:gsLst>
                    <a:gs pos="1250">
                      <a:schemeClr val="tx1"/>
                    </a:gs>
                    <a:gs pos="100000">
                      <a:schemeClr val="tx1"/>
                    </a:gs>
                  </a:gsLst>
                  <a:lin ang="5400000" scaled="0"/>
                </a:gradFill>
                <a:latin typeface="Segoe UI" pitchFamily="34" charset="0"/>
                <a:ea typeface="Segoe UI" pitchFamily="34" charset="0"/>
                <a:cs typeface="Segoe UI" pitchFamily="34" charset="0"/>
              </a:defRPr>
            </a:lvl4pPr>
            <a:lvl5pPr marL="989320" indent="-171435">
              <a:buClr>
                <a:schemeClr val="tx1"/>
              </a:buClr>
              <a:buSzPct val="90000"/>
              <a:buFont typeface="Arial" pitchFamily="34" charset="0"/>
              <a:buChar char="•"/>
              <a:defRPr sz="1500">
                <a:gradFill>
                  <a:gsLst>
                    <a:gs pos="1250">
                      <a:schemeClr val="tx1"/>
                    </a:gs>
                    <a:gs pos="100000">
                      <a:schemeClr val="tx1"/>
                    </a:gs>
                  </a:gsLst>
                  <a:lin ang="5400000" scaled="0"/>
                </a:gradFill>
                <a:latin typeface="Segoe UI" pitchFamily="34" charset="0"/>
                <a:ea typeface="Segoe UI" pitchFamily="34" charset="0"/>
                <a:cs typeface="Segoe UI" pitchFamily="34" charset="0"/>
              </a:defRPr>
            </a:lvl5pPr>
          </a:lstStyle>
          <a:p>
            <a:pPr lvl="0"/>
            <a:r>
              <a:rPr lang="en-US"/>
              <a:t>Use this Layout for Speaker Notes slides</a:t>
            </a:r>
          </a:p>
          <a:p>
            <a:pPr lvl="1"/>
            <a:r>
              <a:rPr lang="en-US"/>
              <a:t>Second level</a:t>
            </a:r>
          </a:p>
          <a:p>
            <a:pPr lvl="2"/>
            <a:r>
              <a:rPr lang="en-US"/>
              <a:t>Third level</a:t>
            </a:r>
          </a:p>
          <a:p>
            <a:pPr lvl="3"/>
            <a:r>
              <a:rPr lang="en-US"/>
              <a:t>Fourth level</a:t>
            </a:r>
          </a:p>
          <a:p>
            <a:pPr lvl="4"/>
            <a:r>
              <a:rPr lang="en-US"/>
              <a:t>Fifth level</a:t>
            </a:r>
          </a:p>
        </p:txBody>
      </p:sp>
      <p:sp>
        <p:nvSpPr>
          <p:cNvPr id="4" name="Text Placeholder 6"/>
          <p:cNvSpPr>
            <a:spLocks noGrp="1"/>
          </p:cNvSpPr>
          <p:nvPr>
            <p:ph type="body" sz="quarter" idx="11" hasCustomPrompt="1"/>
          </p:nvPr>
        </p:nvSpPr>
        <p:spPr>
          <a:xfrm>
            <a:off x="3" y="6363077"/>
            <a:ext cx="12434889" cy="631450"/>
          </a:xfrm>
          <a:prstGeom prst="rect">
            <a:avLst/>
          </a:prstGeom>
          <a:solidFill>
            <a:srgbClr val="FFFF99"/>
          </a:solidFill>
        </p:spPr>
        <p:txBody>
          <a:bodyPr wrap="square" lIns="155457" tIns="77729" rIns="155457" bIns="77729" anchor="b" anchorCtr="0">
            <a:noAutofit/>
          </a:bodyPr>
          <a:lstStyle>
            <a:lvl1pPr algn="r">
              <a:buFont typeface="Arial" pitchFamily="34" charset="0"/>
              <a:buNone/>
              <a:defRPr sz="2775" spc="-39"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a:t>Next:</a:t>
            </a:r>
          </a:p>
        </p:txBody>
      </p:sp>
      <p:sp>
        <p:nvSpPr>
          <p:cNvPr id="3" name="Title 2"/>
          <p:cNvSpPr>
            <a:spLocks noGrp="1"/>
          </p:cNvSpPr>
          <p:nvPr>
            <p:ph type="title"/>
          </p:nvPr>
        </p:nvSpPr>
        <p:spPr bwMode="white"/>
        <p:txBody>
          <a:bodyPr/>
          <a:lstStyle>
            <a:lvl1pPr>
              <a:defRPr>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p>
        </p:txBody>
      </p:sp>
    </p:spTree>
    <p:extLst>
      <p:ext uri="{BB962C8B-B14F-4D97-AF65-F5344CB8AC3E}">
        <p14:creationId xmlns:p14="http://schemas.microsoft.com/office/powerpoint/2010/main" val="1463787273"/>
      </p:ext>
    </p:extLst>
  </p:cSld>
  <p:clrMapOvr>
    <a:masterClrMapping/>
  </p:clrMapOvr>
  <p:transition>
    <p:fade/>
  </p:transition>
  <p:hf sldNum="0" hdr="0" ftr="0" dt="0"/>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274607" y="1212852"/>
            <a:ext cx="11885681" cy="5486398"/>
          </a:xfrm>
        </p:spPr>
        <p:txBody>
          <a:bodyPr>
            <a:normAutofit/>
          </a:bodyPr>
          <a:lstStyle>
            <a:lvl1pPr>
              <a:lnSpc>
                <a:spcPct val="120000"/>
              </a:lnSpc>
              <a:spcBef>
                <a:spcPts val="612"/>
              </a:spcBef>
              <a:defRPr/>
            </a:lvl1pPr>
            <a:lvl2pPr>
              <a:lnSpc>
                <a:spcPct val="120000"/>
              </a:lnSpc>
              <a:spcBef>
                <a:spcPts val="612"/>
              </a:spcBef>
              <a:defRPr/>
            </a:lvl2pPr>
            <a:lvl3pPr>
              <a:lnSpc>
                <a:spcPct val="120000"/>
              </a:lnSpc>
              <a:spcBef>
                <a:spcPts val="612"/>
              </a:spcBef>
              <a:defRPr/>
            </a:lvl3pPr>
            <a:lvl4pPr>
              <a:lnSpc>
                <a:spcPct val="120000"/>
              </a:lnSpc>
              <a:spcBef>
                <a:spcPts val="612"/>
              </a:spcBef>
              <a:defRPr/>
            </a:lvl4pPr>
            <a:lvl5pPr>
              <a:lnSpc>
                <a:spcPct val="120000"/>
              </a:lnSpc>
              <a:spcBef>
                <a:spcPts val="612"/>
              </a:spcBef>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0432601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Content">
    <p:spTree>
      <p:nvGrpSpPr>
        <p:cNvPr id="1" name=""/>
        <p:cNvGrpSpPr/>
        <p:nvPr/>
      </p:nvGrpSpPr>
      <p:grpSpPr>
        <a:xfrm>
          <a:off x="0" y="0"/>
          <a:ext cx="0" cy="0"/>
          <a:chOff x="0" y="0"/>
          <a:chExt cx="0" cy="0"/>
        </a:xfrm>
      </p:grpSpPr>
      <p:sp>
        <p:nvSpPr>
          <p:cNvPr id="5" name="Footer Placeholder 6" hidden="1"/>
          <p:cNvSpPr txBox="1">
            <a:spLocks/>
          </p:cNvSpPr>
          <p:nvPr userDrawn="1"/>
        </p:nvSpPr>
        <p:spPr>
          <a:xfrm>
            <a:off x="10739223" y="6683657"/>
            <a:ext cx="1696835" cy="310868"/>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816">
                <a:solidFill>
                  <a:srgbClr val="666666"/>
                </a:solidFill>
              </a:rPr>
              <a:t>MICROSOFT CONFIDENTIAL</a:t>
            </a:r>
          </a:p>
        </p:txBody>
      </p:sp>
      <p:sp>
        <p:nvSpPr>
          <p:cNvPr id="12" name="Title Placeholder 2">
            <a:extLst>
              <a:ext uri="{FF2B5EF4-FFF2-40B4-BE49-F238E27FC236}">
                <a16:creationId xmlns:a16="http://schemas.microsoft.com/office/drawing/2014/main" id="{E901D344-ED89-49CF-99A7-86594AEA4B3F}"/>
              </a:ext>
            </a:extLst>
          </p:cNvPr>
          <p:cNvSpPr>
            <a:spLocks noGrp="1"/>
          </p:cNvSpPr>
          <p:nvPr>
            <p:ph type="title"/>
          </p:nvPr>
        </p:nvSpPr>
        <p:spPr>
          <a:xfrm>
            <a:off x="466309" y="466302"/>
            <a:ext cx="11502270" cy="606192"/>
          </a:xfrm>
          <a:prstGeom prst="rect">
            <a:avLst/>
          </a:prstGeom>
        </p:spPr>
        <p:txBody>
          <a:bodyPr vert="horz" lIns="0" tIns="0" rIns="0" bIns="0" rtlCol="0" anchor="t">
            <a:noAutofit/>
          </a:bodyPr>
          <a:lstStyle>
            <a:lvl1pPr>
              <a:defRPr sz="3672" b="0" i="0">
                <a:solidFill>
                  <a:schemeClr val="tx1"/>
                </a:solidFill>
                <a:latin typeface="Segoe Semibold" charset="0"/>
                <a:ea typeface="Segoe Semibold" charset="0"/>
                <a:cs typeface="Segoe Semibold" charset="0"/>
              </a:defRPr>
            </a:lvl1pPr>
          </a:lstStyle>
          <a:p>
            <a:r>
              <a:rPr lang="en-US" dirty="0"/>
              <a:t>Click to edit Master title style</a:t>
            </a:r>
          </a:p>
        </p:txBody>
      </p:sp>
      <p:sp>
        <p:nvSpPr>
          <p:cNvPr id="6" name="Subtitle 2">
            <a:extLst>
              <a:ext uri="{FF2B5EF4-FFF2-40B4-BE49-F238E27FC236}">
                <a16:creationId xmlns:a16="http://schemas.microsoft.com/office/drawing/2014/main" id="{BA99162F-3F7B-2242-A1B2-486A63B6C5DF}"/>
              </a:ext>
            </a:extLst>
          </p:cNvPr>
          <p:cNvSpPr>
            <a:spLocks noGrp="1"/>
          </p:cNvSpPr>
          <p:nvPr>
            <p:ph type="subTitle" idx="27"/>
          </p:nvPr>
        </p:nvSpPr>
        <p:spPr>
          <a:xfrm>
            <a:off x="466309" y="1010321"/>
            <a:ext cx="11502271" cy="498598"/>
          </a:xfrm>
        </p:spPr>
        <p:txBody>
          <a:bodyPr/>
          <a:lstStyle>
            <a:lvl1pPr marL="0" indent="0" algn="l">
              <a:buNone/>
              <a:defRPr sz="2040" b="0" i="0" spc="-61" baseline="0">
                <a:solidFill>
                  <a:schemeClr val="accent2"/>
                </a:solidFill>
                <a:latin typeface="Segoe UI Semibold" panose="020B0702040204020203" pitchFamily="34" charset="0"/>
                <a:cs typeface="Segoe UI Semibold" panose="020B0702040204020203" pitchFamily="34" charset="0"/>
              </a:defRPr>
            </a:lvl1pPr>
            <a:lvl2pPr marL="466298" indent="0" algn="ctr">
              <a:buNone/>
              <a:defRPr sz="2040"/>
            </a:lvl2pPr>
            <a:lvl3pPr marL="932597" indent="0" algn="ctr">
              <a:buNone/>
              <a:defRPr sz="1836"/>
            </a:lvl3pPr>
            <a:lvl4pPr marL="1398895" indent="0" algn="ctr">
              <a:buNone/>
              <a:defRPr sz="1632"/>
            </a:lvl4pPr>
            <a:lvl5pPr marL="1865193" indent="0" algn="ctr">
              <a:buNone/>
              <a:defRPr sz="1632"/>
            </a:lvl5pPr>
            <a:lvl6pPr marL="2331491" indent="0" algn="ctr">
              <a:buNone/>
              <a:defRPr sz="1632"/>
            </a:lvl6pPr>
            <a:lvl7pPr marL="2797790" indent="0" algn="ctr">
              <a:buNone/>
              <a:defRPr sz="1632"/>
            </a:lvl7pPr>
            <a:lvl8pPr marL="3264088" indent="0" algn="ctr">
              <a:buNone/>
              <a:defRPr sz="1632"/>
            </a:lvl8pPr>
            <a:lvl9pPr marL="3730386" indent="0" algn="ctr">
              <a:buNone/>
              <a:defRPr sz="1632"/>
            </a:lvl9pPr>
          </a:lstStyle>
          <a:p>
            <a:r>
              <a:rPr lang="en-US" dirty="0"/>
              <a:t>Click to edit Master subtitle style</a:t>
            </a:r>
          </a:p>
        </p:txBody>
      </p:sp>
      <p:sp>
        <p:nvSpPr>
          <p:cNvPr id="2" name="Slide Number Placeholder 1">
            <a:extLst>
              <a:ext uri="{FF2B5EF4-FFF2-40B4-BE49-F238E27FC236}">
                <a16:creationId xmlns:a16="http://schemas.microsoft.com/office/drawing/2014/main" id="{9FF4F531-1753-1544-8A42-F788362A04E3}"/>
              </a:ext>
            </a:extLst>
          </p:cNvPr>
          <p:cNvSpPr>
            <a:spLocks noGrp="1"/>
          </p:cNvSpPr>
          <p:nvPr>
            <p:ph type="sldNum" sz="quarter" idx="28"/>
          </p:nvPr>
        </p:nvSpPr>
        <p:spPr/>
        <p:txBody>
          <a:bodyPr/>
          <a:lstStyle/>
          <a:p>
            <a:fld id="{529AFA16-AEC4-7D4A-82F3-BDAE8E49079E}" type="slidenum">
              <a:rPr lang="en-US" smtClean="0"/>
              <a:pPr/>
              <a:t>‹#›</a:t>
            </a:fld>
            <a:endParaRPr lang="en-US"/>
          </a:p>
        </p:txBody>
      </p:sp>
      <p:sp>
        <p:nvSpPr>
          <p:cNvPr id="9" name="Text Placeholder 3">
            <a:extLst>
              <a:ext uri="{FF2B5EF4-FFF2-40B4-BE49-F238E27FC236}">
                <a16:creationId xmlns:a16="http://schemas.microsoft.com/office/drawing/2014/main" id="{68F2A2D2-DE9B-4819-9052-7451D1D54C8B}"/>
              </a:ext>
            </a:extLst>
          </p:cNvPr>
          <p:cNvSpPr>
            <a:spLocks noGrp="1"/>
          </p:cNvSpPr>
          <p:nvPr>
            <p:ph idx="1"/>
          </p:nvPr>
        </p:nvSpPr>
        <p:spPr>
          <a:xfrm>
            <a:off x="466309" y="1709773"/>
            <a:ext cx="11502270" cy="4798202"/>
          </a:xfrm>
          <a:prstGeom prst="rect">
            <a:avLst/>
          </a:prstGeom>
        </p:spPr>
        <p:txBody>
          <a:bodyPr vert="horz" wrap="square" lIns="0" tIns="0" rIns="182880" bIns="0" rtlCol="0">
            <a:noAutofit/>
          </a:bodyPr>
          <a:lstStyle>
            <a:lvl1pPr>
              <a:defRPr b="0"/>
            </a:lvl1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787916869"/>
      </p:ext>
    </p:extLst>
  </p:cSld>
  <p:clrMapOvr>
    <a:masterClrMapping/>
  </p:clrMapOvr>
  <p:hf hdr="0"/>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7_COVER">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email">
            <a:extLst>
              <a:ext uri="{BEBA8EAE-BF5A-486C-A8C5-ECC9F3942E4B}">
                <a14:imgProps xmlns:a14="http://schemas.microsoft.com/office/drawing/2010/main">
                  <a14:imgLayer r:embed="rId3">
                    <a14:imgEffect>
                      <a14:colorTemperature colorTemp="6353"/>
                    </a14:imgEffect>
                    <a14:imgEffect>
                      <a14:saturation sat="88000"/>
                    </a14:imgEffect>
                    <a14:imgEffect>
                      <a14:brightnessContrast bright="-4000" contrast="27000"/>
                    </a14:imgEffect>
                  </a14:imgLayer>
                </a14:imgProps>
              </a:ext>
              <a:ext uri="{28A0092B-C50C-407E-A947-70E740481C1C}">
                <a14:useLocalDpi xmlns:a14="http://schemas.microsoft.com/office/drawing/2010/main"/>
              </a:ext>
            </a:extLst>
          </a:blip>
          <a:srcRect t="4914" r="168" b="12761"/>
          <a:stretch/>
        </p:blipFill>
        <p:spPr>
          <a:xfrm flipH="1">
            <a:off x="-1" y="1"/>
            <a:ext cx="12721408" cy="6994525"/>
          </a:xfrm>
          <a:prstGeom prst="rect">
            <a:avLst/>
          </a:prstGeom>
        </p:spPr>
      </p:pic>
      <p:sp>
        <p:nvSpPr>
          <p:cNvPr id="13" name="Rectangle 12"/>
          <p:cNvSpPr/>
          <p:nvPr userDrawn="1"/>
        </p:nvSpPr>
        <p:spPr>
          <a:xfrm rot="16200000" flipH="1">
            <a:off x="7737738" y="2001820"/>
            <a:ext cx="3467040" cy="6540064"/>
          </a:xfrm>
          <a:prstGeom prst="rect">
            <a:avLst/>
          </a:prstGeom>
          <a:gradFill flip="none" rotWithShape="1">
            <a:gsLst>
              <a:gs pos="51000">
                <a:schemeClr val="bg2">
                  <a:alpha val="0"/>
                </a:schemeClr>
              </a:gs>
              <a:gs pos="100000">
                <a:schemeClr val="bg2">
                  <a:alpha val="57000"/>
                </a:schemeClr>
              </a:gs>
            </a:gsLst>
            <a:lin ang="2700000" scaled="1"/>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8" tIns="45714" rIns="91428" bIns="45714" numCol="1" spcCol="0" rtlCol="0" fromWordArt="0" anchor="t" anchorCtr="0" forceAA="0" compatLnSpc="1">
            <a:prstTxWarp prst="textNoShape">
              <a:avLst/>
            </a:prstTxWarp>
            <a:noAutofit/>
          </a:bodyPr>
          <a:lstStyle/>
          <a:p>
            <a:pPr algn="ctr"/>
            <a:r>
              <a:rPr lang="en-US" sz="1800">
                <a:gradFill>
                  <a:gsLst>
                    <a:gs pos="53097">
                      <a:schemeClr val="tx1"/>
                    </a:gs>
                    <a:gs pos="29000">
                      <a:schemeClr val="tx1"/>
                    </a:gs>
                  </a:gsLst>
                  <a:lin ang="5400000" scaled="1"/>
                </a:gradFill>
              </a:rPr>
              <a:t> </a:t>
            </a:r>
          </a:p>
        </p:txBody>
      </p:sp>
      <p:sp>
        <p:nvSpPr>
          <p:cNvPr id="15" name="Text Placeholder 2"/>
          <p:cNvSpPr>
            <a:spLocks noGrp="1"/>
          </p:cNvSpPr>
          <p:nvPr userDrawn="1">
            <p:ph type="body" sz="quarter" idx="12" hasCustomPrompt="1"/>
          </p:nvPr>
        </p:nvSpPr>
        <p:spPr>
          <a:xfrm>
            <a:off x="961247" y="5702888"/>
            <a:ext cx="8238885" cy="348238"/>
          </a:xfrm>
        </p:spPr>
        <p:txBody>
          <a:bodyPr lIns="0" tIns="0" rIns="0" bIns="0">
            <a:noAutofit/>
          </a:bodyPr>
          <a:lstStyle>
            <a:lvl1pPr marL="0" indent="0" algn="l" defTabSz="508572" rtl="0" eaLnBrk="1" latinLnBrk="0" hangingPunct="1">
              <a:lnSpc>
                <a:spcPct val="114000"/>
              </a:lnSpc>
              <a:spcBef>
                <a:spcPts val="0"/>
              </a:spcBef>
              <a:spcAft>
                <a:spcPts val="0"/>
              </a:spcAft>
              <a:buNone/>
              <a:defRPr lang="en-US" sz="2000" b="0" kern="1200" cap="none" spc="0" baseline="0" dirty="0" smtClean="0">
                <a:solidFill>
                  <a:schemeClr val="accent4"/>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Speaker Name</a:t>
            </a:r>
          </a:p>
          <a:p>
            <a:pPr lvl="0"/>
            <a:r>
              <a:rPr lang="en-US"/>
              <a:t>Speaker Title</a:t>
            </a:r>
          </a:p>
        </p:txBody>
      </p:sp>
      <p:sp>
        <p:nvSpPr>
          <p:cNvPr id="17" name="Text Placeholder 2"/>
          <p:cNvSpPr>
            <a:spLocks noGrp="1"/>
          </p:cNvSpPr>
          <p:nvPr userDrawn="1">
            <p:ph type="body" sz="quarter" idx="10" hasCustomPrompt="1"/>
          </p:nvPr>
        </p:nvSpPr>
        <p:spPr>
          <a:xfrm>
            <a:off x="961233" y="5247933"/>
            <a:ext cx="8238887" cy="272633"/>
          </a:xfrm>
        </p:spPr>
        <p:txBody>
          <a:bodyPr lIns="0" tIns="0" rIns="0" bIns="0">
            <a:noAutofit/>
          </a:bodyPr>
          <a:lstStyle>
            <a:lvl1pPr marL="0" indent="0" algn="l" defTabSz="508572" rtl="0" eaLnBrk="1" latinLnBrk="0" hangingPunct="1">
              <a:lnSpc>
                <a:spcPct val="90000"/>
              </a:lnSpc>
              <a:spcBef>
                <a:spcPts val="1669"/>
              </a:spcBef>
              <a:spcAft>
                <a:spcPts val="0"/>
              </a:spcAft>
              <a:buNone/>
              <a:defRPr lang="en-US" sz="2200" b="0" kern="1200" cap="all" spc="100" baseline="0" dirty="0" smtClean="0">
                <a:solidFill>
                  <a:schemeClr val="accent4"/>
                </a:soli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Date</a:t>
            </a:r>
          </a:p>
        </p:txBody>
      </p:sp>
      <p:cxnSp>
        <p:nvCxnSpPr>
          <p:cNvPr id="20" name="Straight Connector 19"/>
          <p:cNvCxnSpPr/>
          <p:nvPr userDrawn="1"/>
        </p:nvCxnSpPr>
        <p:spPr>
          <a:xfrm>
            <a:off x="708082" y="5290932"/>
            <a:ext cx="0" cy="1017079"/>
          </a:xfrm>
          <a:prstGeom prst="line">
            <a:avLst/>
          </a:prstGeom>
          <a:ln w="19050">
            <a:solidFill>
              <a:schemeClr val="accent4"/>
            </a:solidFill>
            <a:miter lim="800000"/>
          </a:ln>
        </p:spPr>
        <p:style>
          <a:lnRef idx="1">
            <a:schemeClr val="accent1"/>
          </a:lnRef>
          <a:fillRef idx="0">
            <a:schemeClr val="accent1"/>
          </a:fillRef>
          <a:effectRef idx="0">
            <a:schemeClr val="accent1"/>
          </a:effectRef>
          <a:fontRef idx="minor">
            <a:schemeClr val="tx1"/>
          </a:fontRef>
        </p:style>
      </p:cxnSp>
      <p:sp>
        <p:nvSpPr>
          <p:cNvPr id="18" name="Text Placeholder 2"/>
          <p:cNvSpPr>
            <a:spLocks noGrp="1"/>
          </p:cNvSpPr>
          <p:nvPr userDrawn="1">
            <p:ph type="body" sz="quarter" idx="13" hasCustomPrompt="1"/>
          </p:nvPr>
        </p:nvSpPr>
        <p:spPr>
          <a:xfrm>
            <a:off x="622134" y="1127052"/>
            <a:ext cx="6627973" cy="3799253"/>
          </a:xfrm>
        </p:spPr>
        <p:txBody>
          <a:bodyPr lIns="0" tIns="0" rIns="0" bIns="0" anchor="ctr" anchorCtr="0">
            <a:noAutofit/>
          </a:bodyPr>
          <a:lstStyle>
            <a:lvl1pPr marL="0" indent="0" algn="l" defTabSz="508572" rtl="0" eaLnBrk="1" latinLnBrk="0" hangingPunct="1">
              <a:lnSpc>
                <a:spcPct val="90000"/>
              </a:lnSpc>
              <a:spcBef>
                <a:spcPts val="0"/>
              </a:spcBef>
              <a:spcAft>
                <a:spcPts val="0"/>
              </a:spcAft>
              <a:buFont typeface="Arial"/>
              <a:buNone/>
              <a:defRPr lang="en-US" sz="6599" b="0" kern="1200" cap="none" spc="-100" baseline="0" dirty="0">
                <a:solidFill>
                  <a:schemeClr val="accent4"/>
                </a:soli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 here</a:t>
            </a:r>
          </a:p>
        </p:txBody>
      </p:sp>
      <p:sp>
        <p:nvSpPr>
          <p:cNvPr id="10"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a:effectLst/>
        </p:spPr>
        <p:txBody>
          <a:bodyPr vert="horz" wrap="square" lIns="91428" tIns="45714" rIns="91428" bIns="45714" numCol="1" anchor="t" anchorCtr="0" compatLnSpc="1">
            <a:prstTxWarp prst="textNoShape">
              <a:avLst/>
            </a:prstTxWarp>
          </a:bodyPr>
          <a:lstStyle/>
          <a:p>
            <a:endParaRPr lang="en-US" sz="1800">
              <a:ln>
                <a:gradFill>
                  <a:gsLst>
                    <a:gs pos="0">
                      <a:schemeClr val="accent1">
                        <a:lumMod val="5000"/>
                        <a:lumOff val="95000"/>
                      </a:schemeClr>
                    </a:gs>
                    <a:gs pos="73000">
                      <a:schemeClr val="accent1">
                        <a:lumMod val="45000"/>
                        <a:lumOff val="55000"/>
                      </a:schemeClr>
                    </a:gs>
                    <a:gs pos="100000">
                      <a:schemeClr val="accent1">
                        <a:lumMod val="30000"/>
                        <a:lumOff val="70000"/>
                      </a:schemeClr>
                    </a:gs>
                  </a:gsLst>
                  <a:lin ang="5400000" scaled="1"/>
                </a:gradFill>
              </a:ln>
            </a:endParaRPr>
          </a:p>
        </p:txBody>
      </p:sp>
      <p:pic>
        <p:nvPicPr>
          <p:cNvPr id="3" name="Picture 2"/>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30994" y="23161"/>
            <a:ext cx="2177235" cy="975815"/>
          </a:xfrm>
          <a:prstGeom prst="rect">
            <a:avLst/>
          </a:prstGeom>
        </p:spPr>
      </p:pic>
    </p:spTree>
    <p:extLst>
      <p:ext uri="{BB962C8B-B14F-4D97-AF65-F5344CB8AC3E}">
        <p14:creationId xmlns:p14="http://schemas.microsoft.com/office/powerpoint/2010/main" val="396232967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6_COVER">
    <p:spTree>
      <p:nvGrpSpPr>
        <p:cNvPr id="1" name=""/>
        <p:cNvGrpSpPr/>
        <p:nvPr/>
      </p:nvGrpSpPr>
      <p:grpSpPr>
        <a:xfrm>
          <a:off x="0" y="0"/>
          <a:ext cx="0" cy="0"/>
          <a:chOff x="0" y="0"/>
          <a:chExt cx="0" cy="0"/>
        </a:xfrm>
      </p:grpSpPr>
      <p:pic>
        <p:nvPicPr>
          <p:cNvPr id="4" name="Picture 3"/>
          <p:cNvPicPr>
            <a:picLocks noChangeAspect="1"/>
          </p:cNvPicPr>
          <p:nvPr userDrawn="1"/>
        </p:nvPicPr>
        <p:blipFill rotWithShape="1">
          <a:blip r:embed="rId2" cstate="email">
            <a:extLst>
              <a:ext uri="{BEBA8EAE-BF5A-486C-A8C5-ECC9F3942E4B}">
                <a14:imgProps xmlns:a14="http://schemas.microsoft.com/office/drawing/2010/main">
                  <a14:imgLayer r:embed="rId3">
                    <a14:imgEffect>
                      <a14:colorTemperature colorTemp="5996"/>
                    </a14:imgEffect>
                    <a14:imgEffect>
                      <a14:saturation sat="162000"/>
                    </a14:imgEffect>
                    <a14:imgEffect>
                      <a14:brightnessContrast bright="-18000" contrast="27000"/>
                    </a14:imgEffect>
                  </a14:imgLayer>
                </a14:imgProps>
              </a:ext>
              <a:ext uri="{28A0092B-C50C-407E-A947-70E740481C1C}">
                <a14:useLocalDpi xmlns:a14="http://schemas.microsoft.com/office/drawing/2010/main"/>
              </a:ext>
            </a:extLst>
          </a:blip>
          <a:srcRect l="9434" t="7879" r="7943" b="22583"/>
          <a:stretch/>
        </p:blipFill>
        <p:spPr>
          <a:xfrm>
            <a:off x="-35500" y="-33250"/>
            <a:ext cx="12584504" cy="7061958"/>
          </a:xfrm>
          <a:prstGeom prst="rect">
            <a:avLst/>
          </a:prstGeom>
        </p:spPr>
      </p:pic>
      <p:sp>
        <p:nvSpPr>
          <p:cNvPr id="11" name="Rectangle 10"/>
          <p:cNvSpPr/>
          <p:nvPr userDrawn="1"/>
        </p:nvSpPr>
        <p:spPr>
          <a:xfrm>
            <a:off x="4392536" y="2166730"/>
            <a:ext cx="8141732" cy="4861960"/>
          </a:xfrm>
          <a:prstGeom prst="rect">
            <a:avLst/>
          </a:prstGeom>
          <a:gradFill>
            <a:gsLst>
              <a:gs pos="66000">
                <a:srgbClr val="000000">
                  <a:alpha val="0"/>
                </a:srgbClr>
              </a:gs>
              <a:gs pos="100000">
                <a:srgbClr val="000000">
                  <a:alpha val="50000"/>
                </a:srgbClr>
              </a:gs>
            </a:gsLst>
            <a:lin ang="3000000" scaled="0"/>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8" tIns="45714" rIns="91428" bIns="45714" numCol="1" spcCol="0" rtlCol="0" fromWordArt="0" anchor="t" anchorCtr="0" forceAA="0" compatLnSpc="1">
            <a:prstTxWarp prst="textNoShape">
              <a:avLst/>
            </a:prstTxWarp>
            <a:noAutofit/>
          </a:bodyPr>
          <a:lstStyle/>
          <a:p>
            <a:pPr algn="ctr"/>
            <a:endParaRPr lang="en-US" sz="1800">
              <a:gradFill>
                <a:gsLst>
                  <a:gs pos="53097">
                    <a:schemeClr val="tx1"/>
                  </a:gs>
                  <a:gs pos="29000">
                    <a:schemeClr val="tx1"/>
                  </a:gs>
                </a:gsLst>
                <a:lin ang="5400000" scaled="1"/>
              </a:gradFill>
            </a:endParaRPr>
          </a:p>
        </p:txBody>
      </p:sp>
      <p:sp>
        <p:nvSpPr>
          <p:cNvPr id="21" name="Rectangle 20"/>
          <p:cNvSpPr/>
          <p:nvPr userDrawn="1"/>
        </p:nvSpPr>
        <p:spPr>
          <a:xfrm>
            <a:off x="-40651" y="-21752"/>
            <a:ext cx="12554770" cy="7061959"/>
          </a:xfrm>
          <a:prstGeom prst="rect">
            <a:avLst/>
          </a:prstGeom>
          <a:gradFill>
            <a:gsLst>
              <a:gs pos="38000">
                <a:schemeClr val="tx1">
                  <a:alpha val="0"/>
                </a:schemeClr>
              </a:gs>
              <a:gs pos="66000">
                <a:schemeClr val="tx1">
                  <a:alpha val="6700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8" tIns="45714" rIns="91428" bIns="45714" numCol="1" spcCol="0" rtlCol="0" fromWordArt="0" anchor="t" anchorCtr="0" forceAA="0" compatLnSpc="1">
            <a:prstTxWarp prst="textNoShape">
              <a:avLst/>
            </a:prstTxWarp>
            <a:noAutofit/>
          </a:bodyPr>
          <a:lstStyle/>
          <a:p>
            <a:pPr algn="ctr"/>
            <a:endParaRPr lang="en-US" sz="2173">
              <a:gradFill>
                <a:gsLst>
                  <a:gs pos="53097">
                    <a:schemeClr val="tx1"/>
                  </a:gs>
                  <a:gs pos="29000">
                    <a:schemeClr val="tx1"/>
                  </a:gs>
                </a:gsLst>
                <a:lin ang="5400000" scaled="1"/>
              </a:gradFill>
            </a:endParaRPr>
          </a:p>
        </p:txBody>
      </p:sp>
      <p:sp>
        <p:nvSpPr>
          <p:cNvPr id="14" name="Text Placeholder 2"/>
          <p:cNvSpPr>
            <a:spLocks noGrp="1"/>
          </p:cNvSpPr>
          <p:nvPr>
            <p:ph type="body" sz="quarter" idx="12" hasCustomPrompt="1"/>
          </p:nvPr>
        </p:nvSpPr>
        <p:spPr>
          <a:xfrm>
            <a:off x="961247" y="5702888"/>
            <a:ext cx="8238885" cy="348238"/>
          </a:xfrm>
        </p:spPr>
        <p:txBody>
          <a:bodyPr lIns="0" tIns="0" rIns="0" bIns="0">
            <a:noAutofit/>
          </a:bodyPr>
          <a:lstStyle>
            <a:lvl1pPr marL="0" indent="0" algn="l" defTabSz="508572" rtl="0" eaLnBrk="1" latinLnBrk="0" hangingPunct="1">
              <a:lnSpc>
                <a:spcPct val="114000"/>
              </a:lnSpc>
              <a:spcBef>
                <a:spcPts val="0"/>
              </a:spcBef>
              <a:spcAft>
                <a:spcPts val="0"/>
              </a:spcAft>
              <a:buNone/>
              <a:defRPr lang="en-US" sz="2000" b="0" kern="1200" cap="none" spc="0" baseline="0" dirty="0" smtClean="0">
                <a:solidFill>
                  <a:schemeClr val="accent4"/>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Speaker Name</a:t>
            </a:r>
          </a:p>
          <a:p>
            <a:pPr lvl="0"/>
            <a:r>
              <a:rPr lang="en-US"/>
              <a:t>Speaker Title</a:t>
            </a:r>
          </a:p>
        </p:txBody>
      </p:sp>
      <p:sp>
        <p:nvSpPr>
          <p:cNvPr id="16" name="Text Placeholder 2"/>
          <p:cNvSpPr>
            <a:spLocks noGrp="1"/>
          </p:cNvSpPr>
          <p:nvPr>
            <p:ph type="body" sz="quarter" idx="10" hasCustomPrompt="1"/>
          </p:nvPr>
        </p:nvSpPr>
        <p:spPr>
          <a:xfrm>
            <a:off x="961233" y="5247933"/>
            <a:ext cx="8238887" cy="272633"/>
          </a:xfrm>
        </p:spPr>
        <p:txBody>
          <a:bodyPr lIns="0" tIns="0" rIns="0" bIns="0">
            <a:noAutofit/>
          </a:bodyPr>
          <a:lstStyle>
            <a:lvl1pPr marL="0" indent="0" algn="l" defTabSz="508572" rtl="0" eaLnBrk="1" latinLnBrk="0" hangingPunct="1">
              <a:lnSpc>
                <a:spcPct val="90000"/>
              </a:lnSpc>
              <a:spcBef>
                <a:spcPts val="1669"/>
              </a:spcBef>
              <a:spcAft>
                <a:spcPts val="0"/>
              </a:spcAft>
              <a:buNone/>
              <a:defRPr lang="en-US" sz="2200" b="0" kern="1200" cap="all" spc="100" baseline="0" dirty="0" smtClean="0">
                <a:solidFill>
                  <a:schemeClr val="accent4"/>
                </a:soli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Date</a:t>
            </a:r>
          </a:p>
        </p:txBody>
      </p:sp>
      <p:cxnSp>
        <p:nvCxnSpPr>
          <p:cNvPr id="23" name="Straight Connector 22"/>
          <p:cNvCxnSpPr/>
          <p:nvPr userDrawn="1"/>
        </p:nvCxnSpPr>
        <p:spPr>
          <a:xfrm>
            <a:off x="708082" y="5290932"/>
            <a:ext cx="0" cy="1017079"/>
          </a:xfrm>
          <a:prstGeom prst="line">
            <a:avLst/>
          </a:prstGeom>
          <a:ln w="19050">
            <a:solidFill>
              <a:schemeClr val="accent4"/>
            </a:solidFill>
            <a:miter lim="800000"/>
          </a:ln>
        </p:spPr>
        <p:style>
          <a:lnRef idx="1">
            <a:schemeClr val="accent1"/>
          </a:lnRef>
          <a:fillRef idx="0">
            <a:schemeClr val="accent1"/>
          </a:fillRef>
          <a:effectRef idx="0">
            <a:schemeClr val="accent1"/>
          </a:effectRef>
          <a:fontRef idx="minor">
            <a:schemeClr val="tx1"/>
          </a:fontRef>
        </p:style>
      </p:cxnSp>
      <p:sp>
        <p:nvSpPr>
          <p:cNvPr id="19" name="Text Placeholder 2"/>
          <p:cNvSpPr>
            <a:spLocks noGrp="1"/>
          </p:cNvSpPr>
          <p:nvPr>
            <p:ph type="body" sz="quarter" idx="13" hasCustomPrompt="1"/>
          </p:nvPr>
        </p:nvSpPr>
        <p:spPr>
          <a:xfrm>
            <a:off x="622134" y="1127052"/>
            <a:ext cx="6627973" cy="3799253"/>
          </a:xfrm>
        </p:spPr>
        <p:txBody>
          <a:bodyPr lIns="0" tIns="0" rIns="0" bIns="0" anchor="ctr" anchorCtr="0">
            <a:noAutofit/>
          </a:bodyPr>
          <a:lstStyle>
            <a:lvl1pPr marL="0" indent="0" algn="l" defTabSz="508572" rtl="0" eaLnBrk="1" latinLnBrk="0" hangingPunct="1">
              <a:lnSpc>
                <a:spcPct val="90000"/>
              </a:lnSpc>
              <a:spcBef>
                <a:spcPts val="0"/>
              </a:spcBef>
              <a:spcAft>
                <a:spcPts val="0"/>
              </a:spcAft>
              <a:buFont typeface="Arial"/>
              <a:buNone/>
              <a:defRPr lang="en-US" sz="6599" b="0" kern="1200" cap="none" spc="-100" baseline="0" dirty="0">
                <a:solidFill>
                  <a:schemeClr val="accent4"/>
                </a:soli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 here</a:t>
            </a:r>
          </a:p>
        </p:txBody>
      </p:sp>
      <p:sp>
        <p:nvSpPr>
          <p:cNvPr id="9"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p>
        </p:txBody>
      </p:sp>
      <p:pic>
        <p:nvPicPr>
          <p:cNvPr id="24" name="Picture 23"/>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30994" y="23161"/>
            <a:ext cx="2177235" cy="975815"/>
          </a:xfrm>
          <a:prstGeom prst="rect">
            <a:avLst/>
          </a:prstGeom>
        </p:spPr>
      </p:pic>
    </p:spTree>
    <p:extLst>
      <p:ext uri="{BB962C8B-B14F-4D97-AF65-F5344CB8AC3E}">
        <p14:creationId xmlns:p14="http://schemas.microsoft.com/office/powerpoint/2010/main" val="1241038759"/>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203">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3_BLANK">
    <p:bg>
      <p:bgRef idx="1001">
        <a:schemeClr val="bg1"/>
      </p:bgRef>
    </p:bg>
    <p:spTree>
      <p:nvGrpSpPr>
        <p:cNvPr id="1" name=""/>
        <p:cNvGrpSpPr/>
        <p:nvPr/>
      </p:nvGrpSpPr>
      <p:grpSpPr>
        <a:xfrm>
          <a:off x="0" y="0"/>
          <a:ext cx="0" cy="0"/>
          <a:chOff x="0" y="0"/>
          <a:chExt cx="0" cy="0"/>
        </a:xfrm>
      </p:grpSpPr>
      <p:sp>
        <p:nvSpPr>
          <p:cNvPr id="2"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solidFill>
                <a:schemeClr val="tx1"/>
              </a:solidFill>
            </a:endParaRPr>
          </a:p>
        </p:txBody>
      </p:sp>
    </p:spTree>
    <p:extLst>
      <p:ext uri="{BB962C8B-B14F-4D97-AF65-F5344CB8AC3E}">
        <p14:creationId xmlns:p14="http://schemas.microsoft.com/office/powerpoint/2010/main" val="303003778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4_BLANK_A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1657553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4_HEADLINE ONLY">
    <p:bg>
      <p:bgRef idx="1001">
        <a:schemeClr val="bg1"/>
      </p:bgRef>
    </p:bg>
    <p:spTree>
      <p:nvGrpSpPr>
        <p:cNvPr id="1" name=""/>
        <p:cNvGrpSpPr/>
        <p:nvPr/>
      </p:nvGrpSpPr>
      <p:grpSpPr>
        <a:xfrm>
          <a:off x="0" y="0"/>
          <a:ext cx="0" cy="0"/>
          <a:chOff x="0" y="0"/>
          <a:chExt cx="0" cy="0"/>
        </a:xfrm>
      </p:grpSpPr>
      <p:sp>
        <p:nvSpPr>
          <p:cNvPr id="3"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solidFill>
                <a:schemeClr val="tx1"/>
              </a:solidFill>
            </a:endParaRPr>
          </a:p>
        </p:txBody>
      </p:sp>
      <p:sp>
        <p:nvSpPr>
          <p:cNvPr id="17" name="Text Placeholder 2"/>
          <p:cNvSpPr>
            <a:spLocks noGrp="1"/>
          </p:cNvSpPr>
          <p:nvPr>
            <p:ph type="body" sz="quarter" idx="14" hasCustomPrompt="1"/>
          </p:nvPr>
        </p:nvSpPr>
        <p:spPr>
          <a:xfrm>
            <a:off x="394770" y="341738"/>
            <a:ext cx="1103533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extLst>
      <p:ext uri="{BB962C8B-B14F-4D97-AF65-F5344CB8AC3E}">
        <p14:creationId xmlns:p14="http://schemas.microsoft.com/office/powerpoint/2010/main" val="3643525831"/>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5_HEADLINE ONLY_ALT">
    <p:bg>
      <p:bgRef idx="1001">
        <a:schemeClr val="bg1"/>
      </p:bgRef>
    </p:bg>
    <p:spTree>
      <p:nvGrpSpPr>
        <p:cNvPr id="1" name=""/>
        <p:cNvGrpSpPr/>
        <p:nvPr/>
      </p:nvGrpSpPr>
      <p:grpSpPr>
        <a:xfrm>
          <a:off x="0" y="0"/>
          <a:ext cx="0" cy="0"/>
          <a:chOff x="0" y="0"/>
          <a:chExt cx="0" cy="0"/>
        </a:xfrm>
      </p:grpSpPr>
      <p:sp>
        <p:nvSpPr>
          <p:cNvPr id="17" name="Text Placeholder 2"/>
          <p:cNvSpPr>
            <a:spLocks noGrp="1"/>
          </p:cNvSpPr>
          <p:nvPr>
            <p:ph type="body" sz="quarter" idx="14" hasCustomPrompt="1"/>
          </p:nvPr>
        </p:nvSpPr>
        <p:spPr>
          <a:xfrm>
            <a:off x="394770" y="341738"/>
            <a:ext cx="1103533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extLst>
      <p:ext uri="{BB962C8B-B14F-4D97-AF65-F5344CB8AC3E}">
        <p14:creationId xmlns:p14="http://schemas.microsoft.com/office/powerpoint/2010/main" val="1879674539"/>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5_BASIC">
    <p:bg>
      <p:bgRef idx="1001">
        <a:schemeClr val="bg1"/>
      </p:bgRef>
    </p:bg>
    <p:spTree>
      <p:nvGrpSpPr>
        <p:cNvPr id="1" name=""/>
        <p:cNvGrpSpPr/>
        <p:nvPr/>
      </p:nvGrpSpPr>
      <p:grpSpPr>
        <a:xfrm>
          <a:off x="0" y="0"/>
          <a:ext cx="0" cy="0"/>
          <a:chOff x="0" y="0"/>
          <a:chExt cx="0" cy="0"/>
        </a:xfrm>
      </p:grpSpPr>
      <p:sp>
        <p:nvSpPr>
          <p:cNvPr id="5"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solidFill>
                <a:schemeClr val="tx1"/>
              </a:solidFill>
            </a:endParaRPr>
          </a:p>
        </p:txBody>
      </p:sp>
      <p:sp>
        <p:nvSpPr>
          <p:cNvPr id="22" name="Text Placeholder 2"/>
          <p:cNvSpPr>
            <a:spLocks noGrp="1"/>
          </p:cNvSpPr>
          <p:nvPr>
            <p:ph type="body" sz="quarter" idx="16" hasCustomPrompt="1"/>
          </p:nvPr>
        </p:nvSpPr>
        <p:spPr>
          <a:xfrm>
            <a:off x="435594" y="2185093"/>
            <a:ext cx="7167269"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23" name="Text Placeholder 2"/>
          <p:cNvSpPr>
            <a:spLocks noGrp="1"/>
          </p:cNvSpPr>
          <p:nvPr>
            <p:ph type="body" sz="quarter" idx="17" hasCustomPrompt="1"/>
          </p:nvPr>
        </p:nvSpPr>
        <p:spPr>
          <a:xfrm>
            <a:off x="436068" y="1678139"/>
            <a:ext cx="7169175"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7" name="Text Placeholder 2"/>
          <p:cNvSpPr>
            <a:spLocks noGrp="1"/>
          </p:cNvSpPr>
          <p:nvPr>
            <p:ph type="body" sz="quarter" idx="14" hasCustomPrompt="1"/>
          </p:nvPr>
        </p:nvSpPr>
        <p:spPr>
          <a:xfrm>
            <a:off x="394770" y="341738"/>
            <a:ext cx="1103533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extLst>
      <p:ext uri="{BB962C8B-B14F-4D97-AF65-F5344CB8AC3E}">
        <p14:creationId xmlns:p14="http://schemas.microsoft.com/office/powerpoint/2010/main" val="406567593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6_BASIC_ALT">
    <p:bg>
      <p:bgRef idx="1001">
        <a:schemeClr val="bg1"/>
      </p:bgRef>
    </p:bg>
    <p:spTree>
      <p:nvGrpSpPr>
        <p:cNvPr id="1" name=""/>
        <p:cNvGrpSpPr/>
        <p:nvPr/>
      </p:nvGrpSpPr>
      <p:grpSpPr>
        <a:xfrm>
          <a:off x="0" y="0"/>
          <a:ext cx="0" cy="0"/>
          <a:chOff x="0" y="0"/>
          <a:chExt cx="0" cy="0"/>
        </a:xfrm>
      </p:grpSpPr>
      <p:sp>
        <p:nvSpPr>
          <p:cNvPr id="22" name="Text Placeholder 2"/>
          <p:cNvSpPr>
            <a:spLocks noGrp="1"/>
          </p:cNvSpPr>
          <p:nvPr>
            <p:ph type="body" sz="quarter" idx="16" hasCustomPrompt="1"/>
          </p:nvPr>
        </p:nvSpPr>
        <p:spPr>
          <a:xfrm>
            <a:off x="435594" y="2185093"/>
            <a:ext cx="7167269"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23" name="Text Placeholder 2"/>
          <p:cNvSpPr>
            <a:spLocks noGrp="1"/>
          </p:cNvSpPr>
          <p:nvPr>
            <p:ph type="body" sz="quarter" idx="17" hasCustomPrompt="1"/>
          </p:nvPr>
        </p:nvSpPr>
        <p:spPr>
          <a:xfrm>
            <a:off x="436068" y="1678139"/>
            <a:ext cx="7169175"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7" name="Text Placeholder 2"/>
          <p:cNvSpPr>
            <a:spLocks noGrp="1"/>
          </p:cNvSpPr>
          <p:nvPr>
            <p:ph type="body" sz="quarter" idx="14" hasCustomPrompt="1"/>
          </p:nvPr>
        </p:nvSpPr>
        <p:spPr>
          <a:xfrm>
            <a:off x="394770" y="341738"/>
            <a:ext cx="1103533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extLst>
      <p:ext uri="{BB962C8B-B14F-4D97-AF65-F5344CB8AC3E}">
        <p14:creationId xmlns:p14="http://schemas.microsoft.com/office/powerpoint/2010/main" val="143082586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6_BASIC DARK">
    <p:bg>
      <p:bgPr>
        <a:solidFill>
          <a:schemeClr val="accent4"/>
        </a:solidFill>
        <a:effectLst/>
      </p:bgPr>
    </p:bg>
    <p:spTree>
      <p:nvGrpSpPr>
        <p:cNvPr id="1" name=""/>
        <p:cNvGrpSpPr/>
        <p:nvPr/>
      </p:nvGrpSpPr>
      <p:grpSpPr>
        <a:xfrm>
          <a:off x="0" y="0"/>
          <a:ext cx="0" cy="0"/>
          <a:chOff x="0" y="0"/>
          <a:chExt cx="0" cy="0"/>
        </a:xfrm>
      </p:grpSpPr>
      <p:sp>
        <p:nvSpPr>
          <p:cNvPr id="5" name="Freeform 4"/>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p>
        </p:txBody>
      </p:sp>
      <p:sp>
        <p:nvSpPr>
          <p:cNvPr id="7" name="Text Placeholder 2"/>
          <p:cNvSpPr>
            <a:spLocks noGrp="1"/>
          </p:cNvSpPr>
          <p:nvPr>
            <p:ph type="body" sz="quarter" idx="16" hasCustomPrompt="1"/>
          </p:nvPr>
        </p:nvSpPr>
        <p:spPr>
          <a:xfrm>
            <a:off x="435879" y="2180388"/>
            <a:ext cx="7167269"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gradFill>
                  <a:gsLst>
                    <a:gs pos="56637">
                      <a:schemeClr val="tx1"/>
                    </a:gs>
                    <a:gs pos="33000">
                      <a:schemeClr val="tx1"/>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0" name="Text Placeholder 2"/>
          <p:cNvSpPr>
            <a:spLocks noGrp="1"/>
          </p:cNvSpPr>
          <p:nvPr>
            <p:ph type="body" sz="quarter" idx="17" hasCustomPrompt="1"/>
          </p:nvPr>
        </p:nvSpPr>
        <p:spPr>
          <a:xfrm>
            <a:off x="436353" y="1673434"/>
            <a:ext cx="7169175"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56637">
                      <a:schemeClr val="tx1"/>
                    </a:gs>
                    <a:gs pos="33000">
                      <a:schemeClr val="tx1"/>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7" name="Text Placeholder 2"/>
          <p:cNvSpPr>
            <a:spLocks noGrp="1"/>
          </p:cNvSpPr>
          <p:nvPr>
            <p:ph type="body" sz="quarter" idx="14" hasCustomPrompt="1"/>
          </p:nvPr>
        </p:nvSpPr>
        <p:spPr>
          <a:xfrm>
            <a:off x="395055" y="351029"/>
            <a:ext cx="1103533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56637">
                      <a:schemeClr val="tx1"/>
                    </a:gs>
                    <a:gs pos="33000">
                      <a:schemeClr val="tx1"/>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custDataLst>
      <p:tags r:id="rId1"/>
    </p:custDataLst>
    <p:extLst>
      <p:ext uri="{BB962C8B-B14F-4D97-AF65-F5344CB8AC3E}">
        <p14:creationId xmlns:p14="http://schemas.microsoft.com/office/powerpoint/2010/main" val="2768434518"/>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7_BULLETED LIST">
    <p:bg>
      <p:bgRef idx="1001">
        <a:schemeClr val="bg1"/>
      </p:bgRef>
    </p:bg>
    <p:spTree>
      <p:nvGrpSpPr>
        <p:cNvPr id="1" name=""/>
        <p:cNvGrpSpPr/>
        <p:nvPr/>
      </p:nvGrpSpPr>
      <p:grpSpPr>
        <a:xfrm>
          <a:off x="0" y="0"/>
          <a:ext cx="0" cy="0"/>
          <a:chOff x="0" y="0"/>
          <a:chExt cx="0" cy="0"/>
        </a:xfrm>
      </p:grpSpPr>
      <p:sp>
        <p:nvSpPr>
          <p:cNvPr id="4"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solidFill>
                <a:schemeClr val="tx1"/>
              </a:solidFill>
            </a:endParaRPr>
          </a:p>
        </p:txBody>
      </p:sp>
      <p:sp>
        <p:nvSpPr>
          <p:cNvPr id="7" name="Text Placeholder 2"/>
          <p:cNvSpPr>
            <a:spLocks noGrp="1"/>
          </p:cNvSpPr>
          <p:nvPr>
            <p:ph type="body" sz="quarter" idx="16" hasCustomPrompt="1"/>
          </p:nvPr>
        </p:nvSpPr>
        <p:spPr>
          <a:xfrm>
            <a:off x="446510" y="1730195"/>
            <a:ext cx="10987701" cy="3044250"/>
          </a:xfrm>
        </p:spPr>
        <p:txBody>
          <a:bodyPr lIns="0" tIns="0" rIns="0" bIns="0">
            <a:noAutofit/>
          </a:bodyPr>
          <a:lstStyle>
            <a:lvl1pPr marL="169843" marR="0" indent="-169843" algn="l" defTabSz="508572" rtl="0" eaLnBrk="1" fontAlgn="auto" latinLnBrk="0" hangingPunct="1">
              <a:lnSpc>
                <a:spcPct val="114000"/>
              </a:lnSpc>
              <a:spcBef>
                <a:spcPts val="1200"/>
              </a:spcBef>
              <a:spcAft>
                <a:spcPts val="0"/>
              </a:spcAft>
              <a:buClr>
                <a:schemeClr val="accent4"/>
              </a:buClr>
              <a:buSzTx/>
              <a:buFont typeface="Arial" panose="020B0604020202020204" pitchFamily="34" charset="0"/>
              <a:buChar char="•"/>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452387" indent="-285718" algn="l" defTabSz="508572" rtl="0" eaLnBrk="1" latinLnBrk="0" hangingPunct="1">
              <a:lnSpc>
                <a:spcPct val="114000"/>
              </a:lnSpc>
              <a:spcBef>
                <a:spcPts val="1200"/>
              </a:spcBef>
              <a:spcAft>
                <a:spcPts val="0"/>
              </a:spcAft>
              <a:buFont typeface="Arial" panose="020B0604020202020204" pitchFamily="34" charset="0"/>
              <a:buChar char="•"/>
              <a:defRPr lang="en-US" sz="2000" kern="1200" dirty="0" smtClean="0">
                <a:solidFill>
                  <a:schemeClr val="tx1"/>
                </a:solidFill>
                <a:latin typeface="+mn-lt"/>
                <a:ea typeface="+mn-ea"/>
                <a:cs typeface="+mn-cs"/>
              </a:defRPr>
            </a:lvl2pPr>
            <a:lvl3pPr marL="619054" indent="-285718" algn="l" defTabSz="508572" rtl="0" eaLnBrk="1" latinLnBrk="0" hangingPunct="1">
              <a:lnSpc>
                <a:spcPct val="114000"/>
              </a:lnSpc>
              <a:spcBef>
                <a:spcPts val="1200"/>
              </a:spcBef>
              <a:spcAft>
                <a:spcPts val="0"/>
              </a:spcAft>
              <a:buClr>
                <a:schemeClr val="accent4"/>
              </a:buClr>
              <a:buFont typeface="Arial" panose="020B0604020202020204" pitchFamily="34" charset="0"/>
              <a:buChar char="•"/>
              <a:defRPr lang="en-US" sz="2000" kern="1200" baseline="0" dirty="0" smtClean="0">
                <a:solidFill>
                  <a:schemeClr val="tx1"/>
                </a:solidFill>
                <a:latin typeface="+mn-lt"/>
                <a:ea typeface="+mn-ea"/>
                <a:cs typeface="+mn-cs"/>
              </a:defRPr>
            </a:lvl3pPr>
            <a:lvl4pPr marL="787312" indent="-285718" algn="l" defTabSz="508572" rtl="0" eaLnBrk="1" latinLnBrk="0" hangingPunct="1">
              <a:lnSpc>
                <a:spcPct val="114000"/>
              </a:lnSpc>
              <a:spcBef>
                <a:spcPts val="1200"/>
              </a:spcBef>
              <a:spcAft>
                <a:spcPts val="0"/>
              </a:spcAft>
              <a:buNone/>
              <a:defRPr lang="en-US" sz="2000" kern="1200" dirty="0">
                <a:solidFill>
                  <a:schemeClr val="tx1"/>
                </a:solidFill>
                <a:latin typeface="+mn-lt"/>
                <a:ea typeface="+mn-ea"/>
                <a:cs typeface="+mn-cs"/>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marL="169843" lvl="0" indent="-169843" algn="l" defTabSz="508572" rtl="0" eaLnBrk="1" latinLnBrk="0" hangingPunct="1">
              <a:lnSpc>
                <a:spcPct val="114000"/>
              </a:lnSpc>
              <a:spcBef>
                <a:spcPct val="20000"/>
              </a:spcBef>
              <a:buClr>
                <a:schemeClr val="accent4"/>
              </a:buClr>
              <a:buFont typeface="Arial" panose="020B0604020202020204" pitchFamily="34" charset="0"/>
              <a:buChar char="•"/>
            </a:pPr>
            <a:r>
              <a:rPr lang="en-US"/>
              <a:t>Level 1</a:t>
            </a:r>
          </a:p>
          <a:p>
            <a:pPr marL="341276" lvl="1" indent="-174605" algn="l" defTabSz="508572" rtl="0" eaLnBrk="1" latinLnBrk="0" hangingPunct="1">
              <a:spcBef>
                <a:spcPct val="20000"/>
              </a:spcBef>
              <a:buClr>
                <a:schemeClr val="accent4"/>
              </a:buClr>
              <a:buFont typeface="Arial" panose="020B0604020202020204" pitchFamily="34" charset="0"/>
              <a:buChar char="•"/>
            </a:pPr>
            <a:r>
              <a:rPr lang="en-US"/>
              <a:t>Level 2</a:t>
            </a:r>
          </a:p>
          <a:p>
            <a:pPr marL="511118" lvl="2" indent="-177779" algn="l" defTabSz="508572" rtl="0" eaLnBrk="1" latinLnBrk="0" hangingPunct="1">
              <a:spcBef>
                <a:spcPct val="20000"/>
              </a:spcBef>
              <a:buClr>
                <a:schemeClr val="accent4"/>
              </a:buClr>
              <a:buFont typeface="Arial" panose="020B0604020202020204" pitchFamily="34" charset="0"/>
              <a:buChar char="•"/>
            </a:pPr>
            <a:r>
              <a:rPr lang="en-US"/>
              <a:t>Level 3</a:t>
            </a:r>
          </a:p>
          <a:p>
            <a:pPr marL="634929" lvl="3" indent="-133335" algn="l" defTabSz="508572" rtl="0" eaLnBrk="1" latinLnBrk="0" hangingPunct="1">
              <a:spcBef>
                <a:spcPct val="20000"/>
              </a:spcBef>
              <a:buClr>
                <a:schemeClr val="accent4"/>
              </a:buClr>
              <a:buFont typeface="Arial" panose="020B0604020202020204" pitchFamily="34" charset="0"/>
              <a:buChar char="•"/>
            </a:pPr>
            <a:r>
              <a:rPr lang="en-US"/>
              <a:t>Level 4</a:t>
            </a:r>
          </a:p>
        </p:txBody>
      </p:sp>
      <p:sp>
        <p:nvSpPr>
          <p:cNvPr id="17" name="Text Placeholder 2"/>
          <p:cNvSpPr>
            <a:spLocks noGrp="1"/>
          </p:cNvSpPr>
          <p:nvPr>
            <p:ph type="body" sz="quarter" idx="14" hasCustomPrompt="1"/>
          </p:nvPr>
        </p:nvSpPr>
        <p:spPr>
          <a:xfrm>
            <a:off x="400927" y="347969"/>
            <a:ext cx="1103533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custDataLst>
      <p:tags r:id="rId1"/>
    </p:custDataLst>
    <p:extLst>
      <p:ext uri="{BB962C8B-B14F-4D97-AF65-F5344CB8AC3E}">
        <p14:creationId xmlns:p14="http://schemas.microsoft.com/office/powerpoint/2010/main" val="3914965620"/>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8_BULLETED LIST_ALT">
    <p:bg>
      <p:bgRef idx="1001">
        <a:schemeClr val="bg1"/>
      </p:bgRef>
    </p:bg>
    <p:spTree>
      <p:nvGrpSpPr>
        <p:cNvPr id="1" name=""/>
        <p:cNvGrpSpPr/>
        <p:nvPr/>
      </p:nvGrpSpPr>
      <p:grpSpPr>
        <a:xfrm>
          <a:off x="0" y="0"/>
          <a:ext cx="0" cy="0"/>
          <a:chOff x="0" y="0"/>
          <a:chExt cx="0" cy="0"/>
        </a:xfrm>
      </p:grpSpPr>
      <p:sp>
        <p:nvSpPr>
          <p:cNvPr id="7" name="Text Placeholder 2"/>
          <p:cNvSpPr>
            <a:spLocks noGrp="1"/>
          </p:cNvSpPr>
          <p:nvPr>
            <p:ph type="body" sz="quarter" idx="16" hasCustomPrompt="1"/>
          </p:nvPr>
        </p:nvSpPr>
        <p:spPr>
          <a:xfrm>
            <a:off x="446510" y="1730195"/>
            <a:ext cx="10987701" cy="3044250"/>
          </a:xfrm>
        </p:spPr>
        <p:txBody>
          <a:bodyPr lIns="0" tIns="0" rIns="0" bIns="0">
            <a:noAutofit/>
          </a:bodyPr>
          <a:lstStyle>
            <a:lvl1pPr marL="169843" marR="0" indent="-169843" algn="l" defTabSz="508572" rtl="0" eaLnBrk="1" fontAlgn="auto" latinLnBrk="0" hangingPunct="1">
              <a:lnSpc>
                <a:spcPct val="114000"/>
              </a:lnSpc>
              <a:spcBef>
                <a:spcPts val="1200"/>
              </a:spcBef>
              <a:spcAft>
                <a:spcPts val="0"/>
              </a:spcAft>
              <a:buClr>
                <a:schemeClr val="accent4"/>
              </a:buClr>
              <a:buSzTx/>
              <a:buFont typeface="Arial" panose="020B0604020202020204" pitchFamily="34" charset="0"/>
              <a:buChar char="•"/>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452387" indent="-285718" algn="l" defTabSz="508572" rtl="0" eaLnBrk="1" latinLnBrk="0" hangingPunct="1">
              <a:lnSpc>
                <a:spcPct val="114000"/>
              </a:lnSpc>
              <a:spcBef>
                <a:spcPts val="1200"/>
              </a:spcBef>
              <a:spcAft>
                <a:spcPts val="0"/>
              </a:spcAft>
              <a:buFont typeface="Arial" panose="020B0604020202020204" pitchFamily="34" charset="0"/>
              <a:buChar char="•"/>
              <a:defRPr lang="en-US" sz="2000" kern="1200" dirty="0" smtClean="0">
                <a:solidFill>
                  <a:schemeClr val="tx1"/>
                </a:solidFill>
                <a:latin typeface="+mn-lt"/>
                <a:ea typeface="+mn-ea"/>
                <a:cs typeface="+mn-cs"/>
              </a:defRPr>
            </a:lvl2pPr>
            <a:lvl3pPr marL="619054" indent="-285718" algn="l" defTabSz="508572" rtl="0" eaLnBrk="1" latinLnBrk="0" hangingPunct="1">
              <a:lnSpc>
                <a:spcPct val="114000"/>
              </a:lnSpc>
              <a:spcBef>
                <a:spcPts val="1200"/>
              </a:spcBef>
              <a:spcAft>
                <a:spcPts val="0"/>
              </a:spcAft>
              <a:buClr>
                <a:schemeClr val="accent4"/>
              </a:buClr>
              <a:buFont typeface="Arial" panose="020B0604020202020204" pitchFamily="34" charset="0"/>
              <a:buChar char="•"/>
              <a:defRPr lang="en-US" sz="2000" kern="1200" baseline="0" dirty="0" smtClean="0">
                <a:solidFill>
                  <a:schemeClr val="tx1"/>
                </a:solidFill>
                <a:latin typeface="+mn-lt"/>
                <a:ea typeface="+mn-ea"/>
                <a:cs typeface="+mn-cs"/>
              </a:defRPr>
            </a:lvl3pPr>
            <a:lvl4pPr marL="787312" indent="-285718" algn="l" defTabSz="508572" rtl="0" eaLnBrk="1" latinLnBrk="0" hangingPunct="1">
              <a:lnSpc>
                <a:spcPct val="114000"/>
              </a:lnSpc>
              <a:spcBef>
                <a:spcPts val="1200"/>
              </a:spcBef>
              <a:spcAft>
                <a:spcPts val="0"/>
              </a:spcAft>
              <a:buNone/>
              <a:defRPr lang="en-US" sz="2000" kern="1200" dirty="0">
                <a:solidFill>
                  <a:schemeClr val="tx1"/>
                </a:solidFill>
                <a:latin typeface="+mn-lt"/>
                <a:ea typeface="+mn-ea"/>
                <a:cs typeface="+mn-cs"/>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marL="169843" lvl="0" indent="-169843" algn="l" defTabSz="508572" rtl="0" eaLnBrk="1" latinLnBrk="0" hangingPunct="1">
              <a:lnSpc>
                <a:spcPct val="114000"/>
              </a:lnSpc>
              <a:spcBef>
                <a:spcPct val="20000"/>
              </a:spcBef>
              <a:buClr>
                <a:schemeClr val="accent4"/>
              </a:buClr>
              <a:buFont typeface="Arial" panose="020B0604020202020204" pitchFamily="34" charset="0"/>
              <a:buChar char="•"/>
            </a:pPr>
            <a:r>
              <a:rPr lang="en-US"/>
              <a:t>Level 1</a:t>
            </a:r>
          </a:p>
          <a:p>
            <a:pPr marL="341276" lvl="1" indent="-174605" algn="l" defTabSz="508572" rtl="0" eaLnBrk="1" latinLnBrk="0" hangingPunct="1">
              <a:spcBef>
                <a:spcPct val="20000"/>
              </a:spcBef>
              <a:buClr>
                <a:schemeClr val="accent4"/>
              </a:buClr>
              <a:buFont typeface="Arial" panose="020B0604020202020204" pitchFamily="34" charset="0"/>
              <a:buChar char="•"/>
            </a:pPr>
            <a:r>
              <a:rPr lang="en-US"/>
              <a:t>Level 2</a:t>
            </a:r>
          </a:p>
          <a:p>
            <a:pPr marL="511118" lvl="2" indent="-177779" algn="l" defTabSz="508572" rtl="0" eaLnBrk="1" latinLnBrk="0" hangingPunct="1">
              <a:spcBef>
                <a:spcPct val="20000"/>
              </a:spcBef>
              <a:buClr>
                <a:schemeClr val="accent4"/>
              </a:buClr>
              <a:buFont typeface="Arial" panose="020B0604020202020204" pitchFamily="34" charset="0"/>
              <a:buChar char="•"/>
            </a:pPr>
            <a:r>
              <a:rPr lang="en-US"/>
              <a:t>Level 3</a:t>
            </a:r>
          </a:p>
          <a:p>
            <a:pPr marL="634929" lvl="3" indent="-133335" algn="l" defTabSz="508572" rtl="0" eaLnBrk="1" latinLnBrk="0" hangingPunct="1">
              <a:spcBef>
                <a:spcPct val="20000"/>
              </a:spcBef>
              <a:buClr>
                <a:schemeClr val="accent4"/>
              </a:buClr>
              <a:buFont typeface="Arial" panose="020B0604020202020204" pitchFamily="34" charset="0"/>
              <a:buChar char="•"/>
            </a:pPr>
            <a:r>
              <a:rPr lang="en-US"/>
              <a:t>Level 4</a:t>
            </a:r>
          </a:p>
        </p:txBody>
      </p:sp>
      <p:sp>
        <p:nvSpPr>
          <p:cNvPr id="17" name="Text Placeholder 2"/>
          <p:cNvSpPr>
            <a:spLocks noGrp="1"/>
          </p:cNvSpPr>
          <p:nvPr>
            <p:ph type="body" sz="quarter" idx="14" hasCustomPrompt="1"/>
          </p:nvPr>
        </p:nvSpPr>
        <p:spPr>
          <a:xfrm>
            <a:off x="400927" y="347969"/>
            <a:ext cx="1103533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custDataLst>
      <p:tags r:id="rId1"/>
    </p:custDataLst>
    <p:extLst>
      <p:ext uri="{BB962C8B-B14F-4D97-AF65-F5344CB8AC3E}">
        <p14:creationId xmlns:p14="http://schemas.microsoft.com/office/powerpoint/2010/main" val="1203473340"/>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1_TWO COLUMN">
    <p:bg>
      <p:bgRef idx="1001">
        <a:schemeClr val="bg1"/>
      </p:bgRef>
    </p:bg>
    <p:spTree>
      <p:nvGrpSpPr>
        <p:cNvPr id="1" name=""/>
        <p:cNvGrpSpPr/>
        <p:nvPr/>
      </p:nvGrpSpPr>
      <p:grpSpPr>
        <a:xfrm>
          <a:off x="0" y="0"/>
          <a:ext cx="0" cy="0"/>
          <a:chOff x="0" y="0"/>
          <a:chExt cx="0" cy="0"/>
        </a:xfrm>
      </p:grpSpPr>
      <p:sp>
        <p:nvSpPr>
          <p:cNvPr id="7"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solidFill>
                <a:schemeClr val="tx1"/>
              </a:solidFill>
            </a:endParaRPr>
          </a:p>
        </p:txBody>
      </p:sp>
      <p:sp>
        <p:nvSpPr>
          <p:cNvPr id="6" name="Text Placeholder 2"/>
          <p:cNvSpPr>
            <a:spLocks noGrp="1"/>
          </p:cNvSpPr>
          <p:nvPr>
            <p:ph type="body" sz="quarter" idx="14" hasCustomPrompt="1"/>
          </p:nvPr>
        </p:nvSpPr>
        <p:spPr>
          <a:xfrm>
            <a:off x="394770" y="341738"/>
            <a:ext cx="1103533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3" name="Table Placeholder 2">
            <a:extLst>
              <a:ext uri="{FF2B5EF4-FFF2-40B4-BE49-F238E27FC236}">
                <a16:creationId xmlns:a16="http://schemas.microsoft.com/office/drawing/2014/main" id="{F89C358E-750D-4ACF-A6FD-43A1F1715D54}"/>
              </a:ext>
            </a:extLst>
          </p:cNvPr>
          <p:cNvSpPr>
            <a:spLocks noGrp="1"/>
          </p:cNvSpPr>
          <p:nvPr>
            <p:ph type="tbl" sz="quarter" idx="15"/>
          </p:nvPr>
        </p:nvSpPr>
        <p:spPr>
          <a:xfrm>
            <a:off x="1440528" y="1329218"/>
            <a:ext cx="9000899" cy="4784503"/>
          </a:xfrm>
        </p:spPr>
        <p:txBody>
          <a:bodyPr/>
          <a:lstStyle/>
          <a:p>
            <a:endParaRPr lang="en-US"/>
          </a:p>
        </p:txBody>
      </p:sp>
    </p:spTree>
    <p:custDataLst>
      <p:tags r:id="rId1"/>
    </p:custDataLst>
    <p:extLst>
      <p:ext uri="{BB962C8B-B14F-4D97-AF65-F5344CB8AC3E}">
        <p14:creationId xmlns:p14="http://schemas.microsoft.com/office/powerpoint/2010/main" val="3065101710"/>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4970">
          <p15:clr>
            <a:srgbClr val="FBAE40"/>
          </p15:clr>
        </p15:guide>
        <p15:guide id="2" pos="2570">
          <p15:clr>
            <a:srgbClr val="FBAE40"/>
          </p15:clr>
        </p15:guide>
        <p15:guide id="3" pos="2864">
          <p15:clr>
            <a:srgbClr val="FBAE40"/>
          </p15:clr>
        </p15:guide>
        <p15:guide id="4" pos="5264">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12_TWO COLUMN_ALT">
    <p:bg>
      <p:bgRef idx="1001">
        <a:schemeClr val="bg1"/>
      </p:bgRef>
    </p:bg>
    <p:spTree>
      <p:nvGrpSpPr>
        <p:cNvPr id="1" name=""/>
        <p:cNvGrpSpPr/>
        <p:nvPr/>
      </p:nvGrpSpPr>
      <p:grpSpPr>
        <a:xfrm>
          <a:off x="0" y="0"/>
          <a:ext cx="0" cy="0"/>
          <a:chOff x="0" y="0"/>
          <a:chExt cx="0" cy="0"/>
        </a:xfrm>
      </p:grpSpPr>
      <p:sp>
        <p:nvSpPr>
          <p:cNvPr id="6" name="Text Placeholder 2"/>
          <p:cNvSpPr>
            <a:spLocks noGrp="1"/>
          </p:cNvSpPr>
          <p:nvPr>
            <p:ph type="body" sz="quarter" idx="14" hasCustomPrompt="1"/>
          </p:nvPr>
        </p:nvSpPr>
        <p:spPr>
          <a:xfrm>
            <a:off x="394770" y="341738"/>
            <a:ext cx="1103533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7" name="Table Placeholder 2">
            <a:extLst>
              <a:ext uri="{FF2B5EF4-FFF2-40B4-BE49-F238E27FC236}">
                <a16:creationId xmlns:a16="http://schemas.microsoft.com/office/drawing/2014/main" id="{B5604CC3-B65A-4AC3-9D8C-3603AD2345CA}"/>
              </a:ext>
            </a:extLst>
          </p:cNvPr>
          <p:cNvSpPr>
            <a:spLocks noGrp="1"/>
          </p:cNvSpPr>
          <p:nvPr>
            <p:ph type="tbl" sz="quarter" idx="15"/>
          </p:nvPr>
        </p:nvSpPr>
        <p:spPr>
          <a:xfrm>
            <a:off x="1440528" y="1329218"/>
            <a:ext cx="9000899" cy="4784503"/>
          </a:xfrm>
        </p:spPr>
        <p:txBody>
          <a:bodyPr/>
          <a:lstStyle/>
          <a:p>
            <a:endParaRPr lang="en-US"/>
          </a:p>
        </p:txBody>
      </p:sp>
    </p:spTree>
    <p:custDataLst>
      <p:tags r:id="rId1"/>
    </p:custDataLst>
    <p:extLst>
      <p:ext uri="{BB962C8B-B14F-4D97-AF65-F5344CB8AC3E}">
        <p14:creationId xmlns:p14="http://schemas.microsoft.com/office/powerpoint/2010/main" val="3391398520"/>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4970">
          <p15:clr>
            <a:srgbClr val="FBAE40"/>
          </p15:clr>
        </p15:guide>
        <p15:guide id="2" pos="2570">
          <p15:clr>
            <a:srgbClr val="FBAE40"/>
          </p15:clr>
        </p15:guide>
        <p15:guide id="3" pos="2864">
          <p15:clr>
            <a:srgbClr val="FBAE40"/>
          </p15:clr>
        </p15:guide>
        <p15:guide id="4" pos="5264">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2_TWO COLUMN DARK">
    <p:bg>
      <p:bgPr>
        <a:solidFill>
          <a:schemeClr val="accent4"/>
        </a:solidFill>
        <a:effectLst/>
      </p:bgPr>
    </p:bg>
    <p:spTree>
      <p:nvGrpSpPr>
        <p:cNvPr id="1" name=""/>
        <p:cNvGrpSpPr/>
        <p:nvPr/>
      </p:nvGrpSpPr>
      <p:grpSpPr>
        <a:xfrm>
          <a:off x="0" y="0"/>
          <a:ext cx="0" cy="0"/>
          <a:chOff x="0" y="0"/>
          <a:chExt cx="0" cy="0"/>
        </a:xfrm>
      </p:grpSpPr>
      <p:sp>
        <p:nvSpPr>
          <p:cNvPr id="7"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p>
        </p:txBody>
      </p:sp>
      <p:sp>
        <p:nvSpPr>
          <p:cNvPr id="6" name="Text Placeholder 2"/>
          <p:cNvSpPr>
            <a:spLocks noGrp="1"/>
          </p:cNvSpPr>
          <p:nvPr>
            <p:ph type="body" sz="quarter" idx="14" hasCustomPrompt="1"/>
          </p:nvPr>
        </p:nvSpPr>
        <p:spPr>
          <a:xfrm>
            <a:off x="399774" y="347055"/>
            <a:ext cx="1103533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91150">
                      <a:schemeClr val="tx1"/>
                    </a:gs>
                    <a:gs pos="74000">
                      <a:schemeClr val="tx1"/>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10" name="Table Placeholder 2">
            <a:extLst>
              <a:ext uri="{FF2B5EF4-FFF2-40B4-BE49-F238E27FC236}">
                <a16:creationId xmlns:a16="http://schemas.microsoft.com/office/drawing/2014/main" id="{BDD6FD4B-8050-4298-999E-16738CDC6B30}"/>
              </a:ext>
            </a:extLst>
          </p:cNvPr>
          <p:cNvSpPr>
            <a:spLocks noGrp="1"/>
          </p:cNvSpPr>
          <p:nvPr>
            <p:ph type="tbl" sz="quarter" idx="15"/>
          </p:nvPr>
        </p:nvSpPr>
        <p:spPr>
          <a:xfrm>
            <a:off x="1440528" y="1329218"/>
            <a:ext cx="9000899" cy="4784503"/>
          </a:xfrm>
        </p:spPr>
        <p:txBody>
          <a:bodyPr/>
          <a:lstStyle/>
          <a:p>
            <a:endParaRPr lang="en-US"/>
          </a:p>
        </p:txBody>
      </p:sp>
    </p:spTree>
    <p:custDataLst>
      <p:tags r:id="rId1"/>
    </p:custDataLst>
    <p:extLst>
      <p:ext uri="{BB962C8B-B14F-4D97-AF65-F5344CB8AC3E}">
        <p14:creationId xmlns:p14="http://schemas.microsoft.com/office/powerpoint/2010/main" val="4187720266"/>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4970">
          <p15:clr>
            <a:srgbClr val="FBAE40"/>
          </p15:clr>
        </p15:guide>
        <p15:guide id="2" pos="2570">
          <p15:clr>
            <a:srgbClr val="FBAE40"/>
          </p15:clr>
        </p15:guide>
        <p15:guide id="3" pos="2864">
          <p15:clr>
            <a:srgbClr val="FBAE40"/>
          </p15:clr>
        </p15:guide>
        <p15:guide id="4" pos="5264">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8_LIST">
    <p:bg>
      <p:bgPr>
        <a:solidFill>
          <a:schemeClr val="accent4"/>
        </a:solidFill>
        <a:effectLst/>
      </p:bgPr>
    </p:bg>
    <p:spTree>
      <p:nvGrpSpPr>
        <p:cNvPr id="1" name=""/>
        <p:cNvGrpSpPr/>
        <p:nvPr/>
      </p:nvGrpSpPr>
      <p:grpSpPr>
        <a:xfrm>
          <a:off x="0" y="0"/>
          <a:ext cx="0" cy="0"/>
          <a:chOff x="0" y="0"/>
          <a:chExt cx="0" cy="0"/>
        </a:xfrm>
      </p:grpSpPr>
      <p:sp>
        <p:nvSpPr>
          <p:cNvPr id="4" name="Freeform 3"/>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p>
        </p:txBody>
      </p:sp>
      <p:sp>
        <p:nvSpPr>
          <p:cNvPr id="8" name="Text Placeholder 2"/>
          <p:cNvSpPr>
            <a:spLocks noGrp="1"/>
          </p:cNvSpPr>
          <p:nvPr>
            <p:ph type="body" sz="quarter" idx="17" hasCustomPrompt="1"/>
          </p:nvPr>
        </p:nvSpPr>
        <p:spPr>
          <a:xfrm>
            <a:off x="446510" y="1729639"/>
            <a:ext cx="10987702" cy="3044250"/>
          </a:xfrm>
        </p:spPr>
        <p:txBody>
          <a:bodyPr lIns="0" tIns="0" rIns="0" bIns="0">
            <a:noAutofit/>
          </a:bodyPr>
          <a:lstStyle>
            <a:lvl1pPr marL="0" marR="0" indent="0" algn="l" defTabSz="508572" rtl="0" eaLnBrk="1" fontAlgn="auto" latinLnBrk="0" hangingPunct="1">
              <a:lnSpc>
                <a:spcPct val="114000"/>
              </a:lnSpc>
              <a:spcBef>
                <a:spcPts val="1800"/>
              </a:spcBef>
              <a:spcAft>
                <a:spcPts val="0"/>
              </a:spcAft>
              <a:buClrTx/>
              <a:buSzTx/>
              <a:buFont typeface="Arial"/>
              <a:buNone/>
              <a:tabLst/>
              <a:defRPr lang="en-US" sz="2000" b="0" kern="1200" cap="none" spc="0" baseline="0" dirty="0" smtClean="0">
                <a:gradFill>
                  <a:gsLst>
                    <a:gs pos="56637">
                      <a:schemeClr val="tx1"/>
                    </a:gs>
                    <a:gs pos="33000">
                      <a:schemeClr val="tx1"/>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Level 1</a:t>
            </a:r>
          </a:p>
          <a:p>
            <a:pPr lvl="0"/>
            <a:r>
              <a:rPr lang="en-US"/>
              <a:t>Level 2</a:t>
            </a:r>
          </a:p>
          <a:p>
            <a:pPr lvl="0"/>
            <a:r>
              <a:rPr lang="en-US"/>
              <a:t>Level 3</a:t>
            </a:r>
          </a:p>
          <a:p>
            <a:pPr lvl="0"/>
            <a:r>
              <a:rPr lang="en-US"/>
              <a:t>Level 4</a:t>
            </a:r>
          </a:p>
        </p:txBody>
      </p:sp>
      <p:sp>
        <p:nvSpPr>
          <p:cNvPr id="17" name="Text Placeholder 2"/>
          <p:cNvSpPr>
            <a:spLocks noGrp="1"/>
          </p:cNvSpPr>
          <p:nvPr>
            <p:ph type="body" sz="quarter" idx="14" hasCustomPrompt="1"/>
          </p:nvPr>
        </p:nvSpPr>
        <p:spPr>
          <a:xfrm>
            <a:off x="398876" y="347054"/>
            <a:ext cx="1103533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79646">
                      <a:schemeClr val="tx1"/>
                    </a:gs>
                    <a:gs pos="63000">
                      <a:schemeClr val="tx1"/>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custDataLst>
      <p:tags r:id="rId1"/>
    </p:custDataLst>
    <p:extLst>
      <p:ext uri="{BB962C8B-B14F-4D97-AF65-F5344CB8AC3E}">
        <p14:creationId xmlns:p14="http://schemas.microsoft.com/office/powerpoint/2010/main" val="3429234412"/>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9_TWO COLUMN">
    <p:bg>
      <p:bgRef idx="1001">
        <a:schemeClr val="bg1"/>
      </p:bgRef>
    </p:bg>
    <p:spTree>
      <p:nvGrpSpPr>
        <p:cNvPr id="1" name=""/>
        <p:cNvGrpSpPr/>
        <p:nvPr/>
      </p:nvGrpSpPr>
      <p:grpSpPr>
        <a:xfrm>
          <a:off x="0" y="0"/>
          <a:ext cx="0" cy="0"/>
          <a:chOff x="0" y="0"/>
          <a:chExt cx="0" cy="0"/>
        </a:xfrm>
      </p:grpSpPr>
      <p:sp>
        <p:nvSpPr>
          <p:cNvPr id="7"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solidFill>
                <a:schemeClr val="tx1"/>
              </a:solidFill>
            </a:endParaRPr>
          </a:p>
        </p:txBody>
      </p:sp>
      <p:sp>
        <p:nvSpPr>
          <p:cNvPr id="18" name="Text Placeholder 2"/>
          <p:cNvSpPr>
            <a:spLocks noGrp="1"/>
          </p:cNvSpPr>
          <p:nvPr>
            <p:ph type="body" sz="quarter" idx="16" hasCustomPrompt="1"/>
          </p:nvPr>
        </p:nvSpPr>
        <p:spPr>
          <a:xfrm>
            <a:off x="6435604" y="2181820"/>
            <a:ext cx="5534207"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9" name="Text Placeholder 2"/>
          <p:cNvSpPr>
            <a:spLocks noGrp="1"/>
          </p:cNvSpPr>
          <p:nvPr>
            <p:ph type="body" sz="quarter" idx="17" hasCustomPrompt="1"/>
          </p:nvPr>
        </p:nvSpPr>
        <p:spPr>
          <a:xfrm>
            <a:off x="6433705" y="1674866"/>
            <a:ext cx="553552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8" name="Text Placeholder 2"/>
          <p:cNvSpPr>
            <a:spLocks noGrp="1"/>
          </p:cNvSpPr>
          <p:nvPr userDrawn="1">
            <p:ph type="body" sz="quarter" idx="11" hasCustomPrompt="1"/>
          </p:nvPr>
        </p:nvSpPr>
        <p:spPr>
          <a:xfrm>
            <a:off x="435587" y="2181820"/>
            <a:ext cx="5534207"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9" name="Text Placeholder 2"/>
          <p:cNvSpPr>
            <a:spLocks noGrp="1"/>
          </p:cNvSpPr>
          <p:nvPr>
            <p:ph type="body" sz="quarter" idx="15" hasCustomPrompt="1"/>
          </p:nvPr>
        </p:nvSpPr>
        <p:spPr>
          <a:xfrm>
            <a:off x="436067" y="1674866"/>
            <a:ext cx="553552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6" name="Text Placeholder 2"/>
          <p:cNvSpPr>
            <a:spLocks noGrp="1"/>
          </p:cNvSpPr>
          <p:nvPr>
            <p:ph type="body" sz="quarter" idx="14" hasCustomPrompt="1"/>
          </p:nvPr>
        </p:nvSpPr>
        <p:spPr>
          <a:xfrm>
            <a:off x="394770" y="341738"/>
            <a:ext cx="1103533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custDataLst>
      <p:tags r:id="rId1"/>
    </p:custDataLst>
    <p:extLst>
      <p:ext uri="{BB962C8B-B14F-4D97-AF65-F5344CB8AC3E}">
        <p14:creationId xmlns:p14="http://schemas.microsoft.com/office/powerpoint/2010/main" val="3137546672"/>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4970">
          <p15:clr>
            <a:srgbClr val="FBAE40"/>
          </p15:clr>
        </p15:guide>
        <p15:guide id="2" pos="2570">
          <p15:clr>
            <a:srgbClr val="FBAE40"/>
          </p15:clr>
        </p15:guide>
        <p15:guide id="3" pos="2864">
          <p15:clr>
            <a:srgbClr val="FBAE40"/>
          </p15:clr>
        </p15:guide>
        <p15:guide id="4" pos="5264">
          <p15:clr>
            <a:srgbClr val="FBAE4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10_TWO COLUMN_ALT">
    <p:bg>
      <p:bgRef idx="1001">
        <a:schemeClr val="bg1"/>
      </p:bgRef>
    </p:bg>
    <p:spTree>
      <p:nvGrpSpPr>
        <p:cNvPr id="1" name=""/>
        <p:cNvGrpSpPr/>
        <p:nvPr/>
      </p:nvGrpSpPr>
      <p:grpSpPr>
        <a:xfrm>
          <a:off x="0" y="0"/>
          <a:ext cx="0" cy="0"/>
          <a:chOff x="0" y="0"/>
          <a:chExt cx="0" cy="0"/>
        </a:xfrm>
      </p:grpSpPr>
      <p:sp>
        <p:nvSpPr>
          <p:cNvPr id="18" name="Text Placeholder 2"/>
          <p:cNvSpPr>
            <a:spLocks noGrp="1"/>
          </p:cNvSpPr>
          <p:nvPr>
            <p:ph type="body" sz="quarter" idx="16" hasCustomPrompt="1"/>
          </p:nvPr>
        </p:nvSpPr>
        <p:spPr>
          <a:xfrm>
            <a:off x="6435604" y="2181820"/>
            <a:ext cx="5534207"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9" name="Text Placeholder 2"/>
          <p:cNvSpPr>
            <a:spLocks noGrp="1"/>
          </p:cNvSpPr>
          <p:nvPr>
            <p:ph type="body" sz="quarter" idx="17" hasCustomPrompt="1"/>
          </p:nvPr>
        </p:nvSpPr>
        <p:spPr>
          <a:xfrm>
            <a:off x="6433705" y="1674866"/>
            <a:ext cx="553552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8" name="Text Placeholder 2"/>
          <p:cNvSpPr>
            <a:spLocks noGrp="1"/>
          </p:cNvSpPr>
          <p:nvPr userDrawn="1">
            <p:ph type="body" sz="quarter" idx="11" hasCustomPrompt="1"/>
          </p:nvPr>
        </p:nvSpPr>
        <p:spPr>
          <a:xfrm>
            <a:off x="435587" y="2181820"/>
            <a:ext cx="5534207"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9" name="Text Placeholder 2"/>
          <p:cNvSpPr>
            <a:spLocks noGrp="1"/>
          </p:cNvSpPr>
          <p:nvPr>
            <p:ph type="body" sz="quarter" idx="15" hasCustomPrompt="1"/>
          </p:nvPr>
        </p:nvSpPr>
        <p:spPr>
          <a:xfrm>
            <a:off x="436067" y="1674866"/>
            <a:ext cx="553552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6" name="Text Placeholder 2"/>
          <p:cNvSpPr>
            <a:spLocks noGrp="1"/>
          </p:cNvSpPr>
          <p:nvPr>
            <p:ph type="body" sz="quarter" idx="14" hasCustomPrompt="1"/>
          </p:nvPr>
        </p:nvSpPr>
        <p:spPr>
          <a:xfrm>
            <a:off x="394770" y="341738"/>
            <a:ext cx="1103533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custDataLst>
      <p:tags r:id="rId1"/>
    </p:custDataLst>
    <p:extLst>
      <p:ext uri="{BB962C8B-B14F-4D97-AF65-F5344CB8AC3E}">
        <p14:creationId xmlns:p14="http://schemas.microsoft.com/office/powerpoint/2010/main" val="2620527766"/>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4970">
          <p15:clr>
            <a:srgbClr val="FBAE40"/>
          </p15:clr>
        </p15:guide>
        <p15:guide id="2" pos="2570">
          <p15:clr>
            <a:srgbClr val="FBAE40"/>
          </p15:clr>
        </p15:guide>
        <p15:guide id="3" pos="2864">
          <p15:clr>
            <a:srgbClr val="FBAE40"/>
          </p15:clr>
        </p15:guide>
        <p15:guide id="4" pos="5264">
          <p15:clr>
            <a:srgbClr val="FBAE4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0_TWO COLUMN DARK">
    <p:bg>
      <p:bgPr>
        <a:solidFill>
          <a:schemeClr val="accent4"/>
        </a:solidFill>
        <a:effectLst/>
      </p:bgPr>
    </p:bg>
    <p:spTree>
      <p:nvGrpSpPr>
        <p:cNvPr id="1" name=""/>
        <p:cNvGrpSpPr/>
        <p:nvPr/>
      </p:nvGrpSpPr>
      <p:grpSpPr>
        <a:xfrm>
          <a:off x="0" y="0"/>
          <a:ext cx="0" cy="0"/>
          <a:chOff x="0" y="0"/>
          <a:chExt cx="0" cy="0"/>
        </a:xfrm>
      </p:grpSpPr>
      <p:sp>
        <p:nvSpPr>
          <p:cNvPr id="7"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p>
        </p:txBody>
      </p:sp>
      <p:sp>
        <p:nvSpPr>
          <p:cNvPr id="18" name="Text Placeholder 2"/>
          <p:cNvSpPr>
            <a:spLocks noGrp="1"/>
          </p:cNvSpPr>
          <p:nvPr>
            <p:ph type="body" sz="quarter" idx="16" hasCustomPrompt="1"/>
          </p:nvPr>
        </p:nvSpPr>
        <p:spPr>
          <a:xfrm>
            <a:off x="6435604" y="2184652"/>
            <a:ext cx="5534207"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gradFill>
                  <a:gsLst>
                    <a:gs pos="91150">
                      <a:schemeClr val="tx1"/>
                    </a:gs>
                    <a:gs pos="74000">
                      <a:schemeClr val="tx1"/>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9" name="Text Placeholder 2"/>
          <p:cNvSpPr>
            <a:spLocks noGrp="1"/>
          </p:cNvSpPr>
          <p:nvPr>
            <p:ph type="body" sz="quarter" idx="17" hasCustomPrompt="1"/>
          </p:nvPr>
        </p:nvSpPr>
        <p:spPr>
          <a:xfrm>
            <a:off x="6433705" y="1677698"/>
            <a:ext cx="553552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91150">
                      <a:schemeClr val="tx1"/>
                    </a:gs>
                    <a:gs pos="74000">
                      <a:schemeClr val="tx1"/>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8" name="Text Placeholder 2"/>
          <p:cNvSpPr>
            <a:spLocks noGrp="1"/>
          </p:cNvSpPr>
          <p:nvPr userDrawn="1">
            <p:ph type="body" sz="quarter" idx="11" hasCustomPrompt="1"/>
          </p:nvPr>
        </p:nvSpPr>
        <p:spPr>
          <a:xfrm>
            <a:off x="435879" y="2184652"/>
            <a:ext cx="5534207"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gradFill>
                  <a:gsLst>
                    <a:gs pos="91150">
                      <a:schemeClr val="tx1"/>
                    </a:gs>
                    <a:gs pos="74000">
                      <a:schemeClr val="tx1"/>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9" name="Text Placeholder 2"/>
          <p:cNvSpPr>
            <a:spLocks noGrp="1"/>
          </p:cNvSpPr>
          <p:nvPr>
            <p:ph type="body" sz="quarter" idx="15" hasCustomPrompt="1"/>
          </p:nvPr>
        </p:nvSpPr>
        <p:spPr>
          <a:xfrm>
            <a:off x="436359" y="1677698"/>
            <a:ext cx="553552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91150">
                      <a:schemeClr val="tx1"/>
                    </a:gs>
                    <a:gs pos="74000">
                      <a:schemeClr val="tx1"/>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6" name="Text Placeholder 2"/>
          <p:cNvSpPr>
            <a:spLocks noGrp="1"/>
          </p:cNvSpPr>
          <p:nvPr>
            <p:ph type="body" sz="quarter" idx="14" hasCustomPrompt="1"/>
          </p:nvPr>
        </p:nvSpPr>
        <p:spPr>
          <a:xfrm>
            <a:off x="399774" y="347055"/>
            <a:ext cx="1103533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91150">
                      <a:schemeClr val="tx1"/>
                    </a:gs>
                    <a:gs pos="74000">
                      <a:schemeClr val="tx1"/>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custDataLst>
      <p:tags r:id="rId1"/>
    </p:custDataLst>
    <p:extLst>
      <p:ext uri="{BB962C8B-B14F-4D97-AF65-F5344CB8AC3E}">
        <p14:creationId xmlns:p14="http://schemas.microsoft.com/office/powerpoint/2010/main" val="975719912"/>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4970">
          <p15:clr>
            <a:srgbClr val="FBAE40"/>
          </p15:clr>
        </p15:guide>
        <p15:guide id="2" pos="2570">
          <p15:clr>
            <a:srgbClr val="FBAE40"/>
          </p15:clr>
        </p15:guide>
        <p15:guide id="3" pos="2864">
          <p15:clr>
            <a:srgbClr val="FBAE40"/>
          </p15:clr>
        </p15:guide>
        <p15:guide id="4" pos="5264">
          <p15:clr>
            <a:srgbClr val="FBAE4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0_TWO COLUMN">
    <p:bg>
      <p:bgRef idx="1001">
        <a:schemeClr val="bg1"/>
      </p:bgRef>
    </p:bg>
    <p:spTree>
      <p:nvGrpSpPr>
        <p:cNvPr id="1" name=""/>
        <p:cNvGrpSpPr/>
        <p:nvPr/>
      </p:nvGrpSpPr>
      <p:grpSpPr>
        <a:xfrm>
          <a:off x="0" y="0"/>
          <a:ext cx="0" cy="0"/>
          <a:chOff x="0" y="0"/>
          <a:chExt cx="0" cy="0"/>
        </a:xfrm>
      </p:grpSpPr>
      <p:sp>
        <p:nvSpPr>
          <p:cNvPr id="7"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solidFill>
                <a:schemeClr val="tx1"/>
              </a:solidFill>
            </a:endParaRPr>
          </a:p>
        </p:txBody>
      </p:sp>
      <p:sp>
        <p:nvSpPr>
          <p:cNvPr id="8" name="Text Placeholder 2"/>
          <p:cNvSpPr>
            <a:spLocks noGrp="1"/>
          </p:cNvSpPr>
          <p:nvPr userDrawn="1">
            <p:ph type="body" sz="quarter" idx="11" hasCustomPrompt="1"/>
          </p:nvPr>
        </p:nvSpPr>
        <p:spPr>
          <a:xfrm>
            <a:off x="435587" y="2181820"/>
            <a:ext cx="5534207"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6" name="Text Placeholder 2"/>
          <p:cNvSpPr>
            <a:spLocks noGrp="1"/>
          </p:cNvSpPr>
          <p:nvPr>
            <p:ph type="body" sz="quarter" idx="14" hasCustomPrompt="1"/>
          </p:nvPr>
        </p:nvSpPr>
        <p:spPr>
          <a:xfrm>
            <a:off x="394770" y="341738"/>
            <a:ext cx="1103533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3" name="Picture Placeholder 2">
            <a:extLst>
              <a:ext uri="{FF2B5EF4-FFF2-40B4-BE49-F238E27FC236}">
                <a16:creationId xmlns:a16="http://schemas.microsoft.com/office/drawing/2014/main" id="{3E8A363B-BD41-402C-8AE2-9ACEBF039842}"/>
              </a:ext>
            </a:extLst>
          </p:cNvPr>
          <p:cNvSpPr>
            <a:spLocks noGrp="1"/>
          </p:cNvSpPr>
          <p:nvPr>
            <p:ph type="pic" sz="quarter" idx="15"/>
          </p:nvPr>
        </p:nvSpPr>
        <p:spPr>
          <a:xfrm>
            <a:off x="6730142" y="1366839"/>
            <a:ext cx="4512687" cy="4422775"/>
          </a:xfrm>
        </p:spPr>
        <p:txBody>
          <a:bodyPr/>
          <a:lstStyle/>
          <a:p>
            <a:endParaRPr lang="en-US"/>
          </a:p>
        </p:txBody>
      </p:sp>
    </p:spTree>
    <p:custDataLst>
      <p:tags r:id="rId1"/>
    </p:custDataLst>
    <p:extLst>
      <p:ext uri="{BB962C8B-B14F-4D97-AF65-F5344CB8AC3E}">
        <p14:creationId xmlns:p14="http://schemas.microsoft.com/office/powerpoint/2010/main" val="2639898582"/>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4970">
          <p15:clr>
            <a:srgbClr val="FBAE40"/>
          </p15:clr>
        </p15:guide>
        <p15:guide id="2" pos="2570">
          <p15:clr>
            <a:srgbClr val="FBAE40"/>
          </p15:clr>
        </p15:guide>
        <p15:guide id="3" pos="2864">
          <p15:clr>
            <a:srgbClr val="FBAE40"/>
          </p15:clr>
        </p15:guide>
        <p15:guide id="4" pos="5264">
          <p15:clr>
            <a:srgbClr val="FBAE4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1_TWO COLUMN_ALT">
    <p:bg>
      <p:bgRef idx="1001">
        <a:schemeClr val="bg1"/>
      </p:bgRef>
    </p:bg>
    <p:spTree>
      <p:nvGrpSpPr>
        <p:cNvPr id="1" name=""/>
        <p:cNvGrpSpPr/>
        <p:nvPr/>
      </p:nvGrpSpPr>
      <p:grpSpPr>
        <a:xfrm>
          <a:off x="0" y="0"/>
          <a:ext cx="0" cy="0"/>
          <a:chOff x="0" y="0"/>
          <a:chExt cx="0" cy="0"/>
        </a:xfrm>
      </p:grpSpPr>
      <p:sp>
        <p:nvSpPr>
          <p:cNvPr id="8" name="Text Placeholder 2"/>
          <p:cNvSpPr>
            <a:spLocks noGrp="1"/>
          </p:cNvSpPr>
          <p:nvPr userDrawn="1">
            <p:ph type="body" sz="quarter" idx="11" hasCustomPrompt="1"/>
          </p:nvPr>
        </p:nvSpPr>
        <p:spPr>
          <a:xfrm>
            <a:off x="435587" y="2181820"/>
            <a:ext cx="5534207"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6" name="Text Placeholder 2"/>
          <p:cNvSpPr>
            <a:spLocks noGrp="1"/>
          </p:cNvSpPr>
          <p:nvPr>
            <p:ph type="body" sz="quarter" idx="14" hasCustomPrompt="1"/>
          </p:nvPr>
        </p:nvSpPr>
        <p:spPr>
          <a:xfrm>
            <a:off x="394770" y="341738"/>
            <a:ext cx="1103533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7" name="Picture Placeholder 2">
            <a:extLst>
              <a:ext uri="{FF2B5EF4-FFF2-40B4-BE49-F238E27FC236}">
                <a16:creationId xmlns:a16="http://schemas.microsoft.com/office/drawing/2014/main" id="{CA97C1D7-3840-4C23-9ECD-C93E32CEF797}"/>
              </a:ext>
            </a:extLst>
          </p:cNvPr>
          <p:cNvSpPr>
            <a:spLocks noGrp="1"/>
          </p:cNvSpPr>
          <p:nvPr>
            <p:ph type="pic" sz="quarter" idx="15"/>
          </p:nvPr>
        </p:nvSpPr>
        <p:spPr>
          <a:xfrm>
            <a:off x="6730142" y="1366839"/>
            <a:ext cx="4512687" cy="4422775"/>
          </a:xfrm>
        </p:spPr>
        <p:txBody>
          <a:bodyPr/>
          <a:lstStyle/>
          <a:p>
            <a:endParaRPr lang="en-US"/>
          </a:p>
        </p:txBody>
      </p:sp>
    </p:spTree>
    <p:custDataLst>
      <p:tags r:id="rId1"/>
    </p:custDataLst>
    <p:extLst>
      <p:ext uri="{BB962C8B-B14F-4D97-AF65-F5344CB8AC3E}">
        <p14:creationId xmlns:p14="http://schemas.microsoft.com/office/powerpoint/2010/main" val="2345827163"/>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4970">
          <p15:clr>
            <a:srgbClr val="FBAE40"/>
          </p15:clr>
        </p15:guide>
        <p15:guide id="2" pos="2570">
          <p15:clr>
            <a:srgbClr val="FBAE40"/>
          </p15:clr>
        </p15:guide>
        <p15:guide id="3" pos="2864">
          <p15:clr>
            <a:srgbClr val="FBAE40"/>
          </p15:clr>
        </p15:guide>
        <p15:guide id="4" pos="5264">
          <p15:clr>
            <a:srgbClr val="FBAE4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11_TWO COLUMN DARK">
    <p:bg>
      <p:bgPr>
        <a:solidFill>
          <a:schemeClr val="accent4"/>
        </a:solidFill>
        <a:effectLst/>
      </p:bgPr>
    </p:bg>
    <p:spTree>
      <p:nvGrpSpPr>
        <p:cNvPr id="1" name=""/>
        <p:cNvGrpSpPr/>
        <p:nvPr/>
      </p:nvGrpSpPr>
      <p:grpSpPr>
        <a:xfrm>
          <a:off x="0" y="0"/>
          <a:ext cx="0" cy="0"/>
          <a:chOff x="0" y="0"/>
          <a:chExt cx="0" cy="0"/>
        </a:xfrm>
      </p:grpSpPr>
      <p:sp>
        <p:nvSpPr>
          <p:cNvPr id="7"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p>
        </p:txBody>
      </p:sp>
      <p:sp>
        <p:nvSpPr>
          <p:cNvPr id="8" name="Text Placeholder 2"/>
          <p:cNvSpPr>
            <a:spLocks noGrp="1"/>
          </p:cNvSpPr>
          <p:nvPr userDrawn="1">
            <p:ph type="body" sz="quarter" idx="11" hasCustomPrompt="1"/>
          </p:nvPr>
        </p:nvSpPr>
        <p:spPr>
          <a:xfrm>
            <a:off x="435879" y="2184652"/>
            <a:ext cx="5534207"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gradFill>
                  <a:gsLst>
                    <a:gs pos="91150">
                      <a:schemeClr val="tx1"/>
                    </a:gs>
                    <a:gs pos="74000">
                      <a:schemeClr val="tx1"/>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6" name="Text Placeholder 2"/>
          <p:cNvSpPr>
            <a:spLocks noGrp="1"/>
          </p:cNvSpPr>
          <p:nvPr>
            <p:ph type="body" sz="quarter" idx="14" hasCustomPrompt="1"/>
          </p:nvPr>
        </p:nvSpPr>
        <p:spPr>
          <a:xfrm>
            <a:off x="399774" y="347055"/>
            <a:ext cx="1103533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91150">
                      <a:schemeClr val="tx1"/>
                    </a:gs>
                    <a:gs pos="74000">
                      <a:schemeClr val="tx1"/>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10" name="Picture Placeholder 2">
            <a:extLst>
              <a:ext uri="{FF2B5EF4-FFF2-40B4-BE49-F238E27FC236}">
                <a16:creationId xmlns:a16="http://schemas.microsoft.com/office/drawing/2014/main" id="{516036B0-DE17-4BC1-B619-0CCD1EE5C338}"/>
              </a:ext>
            </a:extLst>
          </p:cNvPr>
          <p:cNvSpPr>
            <a:spLocks noGrp="1"/>
          </p:cNvSpPr>
          <p:nvPr>
            <p:ph type="pic" sz="quarter" idx="15"/>
          </p:nvPr>
        </p:nvSpPr>
        <p:spPr>
          <a:xfrm>
            <a:off x="6730142" y="1366839"/>
            <a:ext cx="4512687" cy="4422775"/>
          </a:xfrm>
        </p:spPr>
        <p:txBody>
          <a:bodyPr/>
          <a:lstStyle/>
          <a:p>
            <a:endParaRPr lang="en-US"/>
          </a:p>
        </p:txBody>
      </p:sp>
    </p:spTree>
    <p:custDataLst>
      <p:tags r:id="rId1"/>
    </p:custDataLst>
    <p:extLst>
      <p:ext uri="{BB962C8B-B14F-4D97-AF65-F5344CB8AC3E}">
        <p14:creationId xmlns:p14="http://schemas.microsoft.com/office/powerpoint/2010/main" val="1671423395"/>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4970">
          <p15:clr>
            <a:srgbClr val="FBAE40"/>
          </p15:clr>
        </p15:guide>
        <p15:guide id="2" pos="2570">
          <p15:clr>
            <a:srgbClr val="FBAE40"/>
          </p15:clr>
        </p15:guide>
        <p15:guide id="3" pos="2864">
          <p15:clr>
            <a:srgbClr val="FBAE40"/>
          </p15:clr>
        </p15:guide>
        <p15:guide id="4" pos="5264">
          <p15:clr>
            <a:srgbClr val="FBAE4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11_THREE COLUMN">
    <p:bg>
      <p:bgRef idx="1001">
        <a:schemeClr val="bg1"/>
      </p:bgRef>
    </p:bg>
    <p:spTree>
      <p:nvGrpSpPr>
        <p:cNvPr id="1" name=""/>
        <p:cNvGrpSpPr/>
        <p:nvPr/>
      </p:nvGrpSpPr>
      <p:grpSpPr>
        <a:xfrm>
          <a:off x="0" y="0"/>
          <a:ext cx="0" cy="0"/>
          <a:chOff x="0" y="0"/>
          <a:chExt cx="0" cy="0"/>
        </a:xfrm>
      </p:grpSpPr>
      <p:sp>
        <p:nvSpPr>
          <p:cNvPr id="10"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solidFill>
                <a:schemeClr val="tx1"/>
              </a:solidFill>
            </a:endParaRPr>
          </a:p>
        </p:txBody>
      </p:sp>
      <p:sp>
        <p:nvSpPr>
          <p:cNvPr id="20" name="Text Placeholder 2"/>
          <p:cNvSpPr>
            <a:spLocks noGrp="1"/>
          </p:cNvSpPr>
          <p:nvPr>
            <p:ph type="body" sz="quarter" idx="18" hasCustomPrompt="1"/>
          </p:nvPr>
        </p:nvSpPr>
        <p:spPr>
          <a:xfrm>
            <a:off x="8466434" y="2185093"/>
            <a:ext cx="352076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21" name="Text Placeholder 2"/>
          <p:cNvSpPr>
            <a:spLocks noGrp="1"/>
          </p:cNvSpPr>
          <p:nvPr>
            <p:ph type="body" sz="quarter" idx="19" hasCustomPrompt="1"/>
          </p:nvPr>
        </p:nvSpPr>
        <p:spPr>
          <a:xfrm>
            <a:off x="8464519" y="1678139"/>
            <a:ext cx="352160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8" name="Text Placeholder 2"/>
          <p:cNvSpPr>
            <a:spLocks noGrp="1"/>
          </p:cNvSpPr>
          <p:nvPr>
            <p:ph type="body" sz="quarter" idx="16" hasCustomPrompt="1"/>
          </p:nvPr>
        </p:nvSpPr>
        <p:spPr>
          <a:xfrm>
            <a:off x="4457061" y="2185093"/>
            <a:ext cx="352076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9" name="Text Placeholder 2"/>
          <p:cNvSpPr>
            <a:spLocks noGrp="1"/>
          </p:cNvSpPr>
          <p:nvPr>
            <p:ph type="body" sz="quarter" idx="17" hasCustomPrompt="1"/>
          </p:nvPr>
        </p:nvSpPr>
        <p:spPr>
          <a:xfrm>
            <a:off x="4456642" y="1678139"/>
            <a:ext cx="352160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8" name="Text Placeholder 2"/>
          <p:cNvSpPr>
            <a:spLocks noGrp="1"/>
          </p:cNvSpPr>
          <p:nvPr userDrawn="1">
            <p:ph type="body" sz="quarter" idx="11" hasCustomPrompt="1"/>
          </p:nvPr>
        </p:nvSpPr>
        <p:spPr>
          <a:xfrm>
            <a:off x="435587" y="2185093"/>
            <a:ext cx="352076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9" name="Text Placeholder 2"/>
          <p:cNvSpPr>
            <a:spLocks noGrp="1"/>
          </p:cNvSpPr>
          <p:nvPr>
            <p:ph type="body" sz="quarter" idx="15" hasCustomPrompt="1"/>
          </p:nvPr>
        </p:nvSpPr>
        <p:spPr>
          <a:xfrm>
            <a:off x="436068" y="1678139"/>
            <a:ext cx="352160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6" name="Text Placeholder 2"/>
          <p:cNvSpPr>
            <a:spLocks noGrp="1"/>
          </p:cNvSpPr>
          <p:nvPr>
            <p:ph type="body" sz="quarter" idx="14" hasCustomPrompt="1"/>
          </p:nvPr>
        </p:nvSpPr>
        <p:spPr>
          <a:xfrm>
            <a:off x="394770" y="341738"/>
            <a:ext cx="11643293"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custDataLst>
      <p:tags r:id="rId1"/>
    </p:custDataLst>
    <p:extLst>
      <p:ext uri="{BB962C8B-B14F-4D97-AF65-F5344CB8AC3E}">
        <p14:creationId xmlns:p14="http://schemas.microsoft.com/office/powerpoint/2010/main" val="1220728918"/>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5045">
          <p15:clr>
            <a:srgbClr val="FBAE40"/>
          </p15:clr>
        </p15:guide>
        <p15:guide id="2" pos="2501">
          <p15:clr>
            <a:srgbClr val="FBAE40"/>
          </p15:clr>
        </p15:guide>
        <p15:guide id="3" pos="2789">
          <p15:clr>
            <a:srgbClr val="FBAE40"/>
          </p15:clr>
        </p15:guide>
        <p15:guide id="4" pos="5333">
          <p15:clr>
            <a:srgbClr val="FBAE40"/>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12_THREE COLUMN_ALT">
    <p:bg>
      <p:bgRef idx="1001">
        <a:schemeClr val="bg1"/>
      </p:bgRef>
    </p:bg>
    <p:spTree>
      <p:nvGrpSpPr>
        <p:cNvPr id="1" name=""/>
        <p:cNvGrpSpPr/>
        <p:nvPr/>
      </p:nvGrpSpPr>
      <p:grpSpPr>
        <a:xfrm>
          <a:off x="0" y="0"/>
          <a:ext cx="0" cy="0"/>
          <a:chOff x="0" y="0"/>
          <a:chExt cx="0" cy="0"/>
        </a:xfrm>
      </p:grpSpPr>
      <p:sp>
        <p:nvSpPr>
          <p:cNvPr id="20" name="Text Placeholder 2"/>
          <p:cNvSpPr>
            <a:spLocks noGrp="1"/>
          </p:cNvSpPr>
          <p:nvPr>
            <p:ph type="body" sz="quarter" idx="18" hasCustomPrompt="1"/>
          </p:nvPr>
        </p:nvSpPr>
        <p:spPr>
          <a:xfrm>
            <a:off x="8466434" y="2185093"/>
            <a:ext cx="352076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21" name="Text Placeholder 2"/>
          <p:cNvSpPr>
            <a:spLocks noGrp="1"/>
          </p:cNvSpPr>
          <p:nvPr>
            <p:ph type="body" sz="quarter" idx="19" hasCustomPrompt="1"/>
          </p:nvPr>
        </p:nvSpPr>
        <p:spPr>
          <a:xfrm>
            <a:off x="8464519" y="1678139"/>
            <a:ext cx="352160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8" name="Text Placeholder 2"/>
          <p:cNvSpPr>
            <a:spLocks noGrp="1"/>
          </p:cNvSpPr>
          <p:nvPr>
            <p:ph type="body" sz="quarter" idx="16" hasCustomPrompt="1"/>
          </p:nvPr>
        </p:nvSpPr>
        <p:spPr>
          <a:xfrm>
            <a:off x="4457061" y="2185093"/>
            <a:ext cx="352076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9" name="Text Placeholder 2"/>
          <p:cNvSpPr>
            <a:spLocks noGrp="1"/>
          </p:cNvSpPr>
          <p:nvPr>
            <p:ph type="body" sz="quarter" idx="17" hasCustomPrompt="1"/>
          </p:nvPr>
        </p:nvSpPr>
        <p:spPr>
          <a:xfrm>
            <a:off x="4456642" y="1678139"/>
            <a:ext cx="352160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8" name="Text Placeholder 2"/>
          <p:cNvSpPr>
            <a:spLocks noGrp="1"/>
          </p:cNvSpPr>
          <p:nvPr userDrawn="1">
            <p:ph type="body" sz="quarter" idx="11" hasCustomPrompt="1"/>
          </p:nvPr>
        </p:nvSpPr>
        <p:spPr>
          <a:xfrm>
            <a:off x="435587" y="2185093"/>
            <a:ext cx="352076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9" name="Text Placeholder 2"/>
          <p:cNvSpPr>
            <a:spLocks noGrp="1"/>
          </p:cNvSpPr>
          <p:nvPr>
            <p:ph type="body" sz="quarter" idx="15" hasCustomPrompt="1"/>
          </p:nvPr>
        </p:nvSpPr>
        <p:spPr>
          <a:xfrm>
            <a:off x="436068" y="1678139"/>
            <a:ext cx="352160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6" name="Text Placeholder 2"/>
          <p:cNvSpPr>
            <a:spLocks noGrp="1"/>
          </p:cNvSpPr>
          <p:nvPr>
            <p:ph type="body" sz="quarter" idx="14" hasCustomPrompt="1"/>
          </p:nvPr>
        </p:nvSpPr>
        <p:spPr>
          <a:xfrm>
            <a:off x="394770" y="341738"/>
            <a:ext cx="11643293"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custDataLst>
      <p:tags r:id="rId1"/>
    </p:custDataLst>
    <p:extLst>
      <p:ext uri="{BB962C8B-B14F-4D97-AF65-F5344CB8AC3E}">
        <p14:creationId xmlns:p14="http://schemas.microsoft.com/office/powerpoint/2010/main" val="495621667"/>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5045">
          <p15:clr>
            <a:srgbClr val="FBAE40"/>
          </p15:clr>
        </p15:guide>
        <p15:guide id="2" pos="2501">
          <p15:clr>
            <a:srgbClr val="FBAE40"/>
          </p15:clr>
        </p15:guide>
        <p15:guide id="3" pos="2789">
          <p15:clr>
            <a:srgbClr val="FBAE40"/>
          </p15:clr>
        </p15:guide>
        <p15:guide id="4" pos="5333">
          <p15:clr>
            <a:srgbClr val="FBAE4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12_THREE COLUMN DARK">
    <p:bg>
      <p:bgPr>
        <a:solidFill>
          <a:schemeClr val="accent4"/>
        </a:solidFill>
        <a:effectLst/>
      </p:bgPr>
    </p:bg>
    <p:spTree>
      <p:nvGrpSpPr>
        <p:cNvPr id="1" name=""/>
        <p:cNvGrpSpPr/>
        <p:nvPr/>
      </p:nvGrpSpPr>
      <p:grpSpPr>
        <a:xfrm>
          <a:off x="0" y="0"/>
          <a:ext cx="0" cy="0"/>
          <a:chOff x="0" y="0"/>
          <a:chExt cx="0" cy="0"/>
        </a:xfrm>
      </p:grpSpPr>
      <p:sp>
        <p:nvSpPr>
          <p:cNvPr id="10"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p>
        </p:txBody>
      </p:sp>
      <p:sp>
        <p:nvSpPr>
          <p:cNvPr id="20" name="Text Placeholder 2"/>
          <p:cNvSpPr>
            <a:spLocks noGrp="1"/>
          </p:cNvSpPr>
          <p:nvPr>
            <p:ph type="body" sz="quarter" idx="18" hasCustomPrompt="1"/>
          </p:nvPr>
        </p:nvSpPr>
        <p:spPr>
          <a:xfrm>
            <a:off x="8466434" y="2185093"/>
            <a:ext cx="352076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gradFill>
                  <a:gsLst>
                    <a:gs pos="16763">
                      <a:schemeClr val="tx1"/>
                    </a:gs>
                    <a:gs pos="38728">
                      <a:schemeClr val="tx1"/>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21" name="Text Placeholder 2"/>
          <p:cNvSpPr>
            <a:spLocks noGrp="1"/>
          </p:cNvSpPr>
          <p:nvPr>
            <p:ph type="body" sz="quarter" idx="19" hasCustomPrompt="1"/>
          </p:nvPr>
        </p:nvSpPr>
        <p:spPr>
          <a:xfrm>
            <a:off x="8464519" y="1678139"/>
            <a:ext cx="352160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16763">
                      <a:schemeClr val="tx1"/>
                    </a:gs>
                    <a:gs pos="38728">
                      <a:schemeClr val="tx1"/>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8" name="Text Placeholder 2"/>
          <p:cNvSpPr>
            <a:spLocks noGrp="1"/>
          </p:cNvSpPr>
          <p:nvPr>
            <p:ph type="body" sz="quarter" idx="16" hasCustomPrompt="1"/>
          </p:nvPr>
        </p:nvSpPr>
        <p:spPr>
          <a:xfrm>
            <a:off x="4457061" y="2185093"/>
            <a:ext cx="352076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gradFill>
                  <a:gsLst>
                    <a:gs pos="16763">
                      <a:schemeClr val="tx1"/>
                    </a:gs>
                    <a:gs pos="38728">
                      <a:schemeClr val="tx1"/>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9" name="Text Placeholder 2"/>
          <p:cNvSpPr>
            <a:spLocks noGrp="1"/>
          </p:cNvSpPr>
          <p:nvPr>
            <p:ph type="body" sz="quarter" idx="17" hasCustomPrompt="1"/>
          </p:nvPr>
        </p:nvSpPr>
        <p:spPr>
          <a:xfrm>
            <a:off x="4456642" y="1678139"/>
            <a:ext cx="352160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16763">
                      <a:schemeClr val="tx1"/>
                    </a:gs>
                    <a:gs pos="38728">
                      <a:schemeClr val="tx1"/>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8" name="Text Placeholder 2"/>
          <p:cNvSpPr>
            <a:spLocks noGrp="1"/>
          </p:cNvSpPr>
          <p:nvPr userDrawn="1">
            <p:ph type="body" sz="quarter" idx="11" hasCustomPrompt="1"/>
          </p:nvPr>
        </p:nvSpPr>
        <p:spPr>
          <a:xfrm>
            <a:off x="435587" y="2185093"/>
            <a:ext cx="352076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gradFill>
                  <a:gsLst>
                    <a:gs pos="16763">
                      <a:schemeClr val="tx1"/>
                    </a:gs>
                    <a:gs pos="38728">
                      <a:schemeClr val="tx1"/>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9" name="Text Placeholder 2"/>
          <p:cNvSpPr>
            <a:spLocks noGrp="1"/>
          </p:cNvSpPr>
          <p:nvPr>
            <p:ph type="body" sz="quarter" idx="15" hasCustomPrompt="1"/>
          </p:nvPr>
        </p:nvSpPr>
        <p:spPr>
          <a:xfrm>
            <a:off x="436068" y="1678139"/>
            <a:ext cx="352160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16763">
                      <a:schemeClr val="tx1"/>
                    </a:gs>
                    <a:gs pos="38728">
                      <a:schemeClr val="tx1"/>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6" name="Text Placeholder 2"/>
          <p:cNvSpPr>
            <a:spLocks noGrp="1"/>
          </p:cNvSpPr>
          <p:nvPr>
            <p:ph type="body" sz="quarter" idx="14" hasCustomPrompt="1"/>
          </p:nvPr>
        </p:nvSpPr>
        <p:spPr>
          <a:xfrm>
            <a:off x="394770" y="341738"/>
            <a:ext cx="11643293"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16763">
                      <a:schemeClr val="tx1"/>
                    </a:gs>
                    <a:gs pos="38728">
                      <a:schemeClr val="tx1"/>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custDataLst>
      <p:tags r:id="rId1"/>
    </p:custDataLst>
    <p:extLst>
      <p:ext uri="{BB962C8B-B14F-4D97-AF65-F5344CB8AC3E}">
        <p14:creationId xmlns:p14="http://schemas.microsoft.com/office/powerpoint/2010/main" val="3518979032"/>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5045">
          <p15:clr>
            <a:srgbClr val="FBAE40"/>
          </p15:clr>
        </p15:guide>
        <p15:guide id="2" pos="2501">
          <p15:clr>
            <a:srgbClr val="FBAE40"/>
          </p15:clr>
        </p15:guide>
        <p15:guide id="3" pos="2789">
          <p15:clr>
            <a:srgbClr val="FBAE40"/>
          </p15:clr>
        </p15:guide>
        <p15:guide id="4" pos="5333">
          <p15:clr>
            <a:srgbClr val="FBAE4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12_THREE COLUMN">
    <p:bg>
      <p:bgRef idx="1001">
        <a:schemeClr val="bg1"/>
      </p:bgRef>
    </p:bg>
    <p:spTree>
      <p:nvGrpSpPr>
        <p:cNvPr id="1" name=""/>
        <p:cNvGrpSpPr/>
        <p:nvPr/>
      </p:nvGrpSpPr>
      <p:grpSpPr>
        <a:xfrm>
          <a:off x="0" y="0"/>
          <a:ext cx="0" cy="0"/>
          <a:chOff x="0" y="0"/>
          <a:chExt cx="0" cy="0"/>
        </a:xfrm>
      </p:grpSpPr>
      <p:sp>
        <p:nvSpPr>
          <p:cNvPr id="10"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solidFill>
                <a:schemeClr val="tx1"/>
              </a:solidFill>
            </a:endParaRPr>
          </a:p>
        </p:txBody>
      </p:sp>
      <p:sp>
        <p:nvSpPr>
          <p:cNvPr id="18" name="Text Placeholder 2"/>
          <p:cNvSpPr>
            <a:spLocks noGrp="1"/>
          </p:cNvSpPr>
          <p:nvPr>
            <p:ph type="body" sz="quarter" idx="16" hasCustomPrompt="1"/>
          </p:nvPr>
        </p:nvSpPr>
        <p:spPr>
          <a:xfrm>
            <a:off x="4457061" y="2185093"/>
            <a:ext cx="352076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9" name="Text Placeholder 2"/>
          <p:cNvSpPr>
            <a:spLocks noGrp="1"/>
          </p:cNvSpPr>
          <p:nvPr>
            <p:ph type="body" sz="quarter" idx="17" hasCustomPrompt="1"/>
          </p:nvPr>
        </p:nvSpPr>
        <p:spPr>
          <a:xfrm>
            <a:off x="4456642" y="1678139"/>
            <a:ext cx="352160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8" name="Text Placeholder 2"/>
          <p:cNvSpPr>
            <a:spLocks noGrp="1"/>
          </p:cNvSpPr>
          <p:nvPr userDrawn="1">
            <p:ph type="body" sz="quarter" idx="11" hasCustomPrompt="1"/>
          </p:nvPr>
        </p:nvSpPr>
        <p:spPr>
          <a:xfrm>
            <a:off x="435587" y="2185093"/>
            <a:ext cx="352076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9" name="Text Placeholder 2"/>
          <p:cNvSpPr>
            <a:spLocks noGrp="1"/>
          </p:cNvSpPr>
          <p:nvPr>
            <p:ph type="body" sz="quarter" idx="15" hasCustomPrompt="1"/>
          </p:nvPr>
        </p:nvSpPr>
        <p:spPr>
          <a:xfrm>
            <a:off x="436068" y="1678139"/>
            <a:ext cx="352160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6" name="Text Placeholder 2"/>
          <p:cNvSpPr>
            <a:spLocks noGrp="1"/>
          </p:cNvSpPr>
          <p:nvPr>
            <p:ph type="body" sz="quarter" idx="14" hasCustomPrompt="1"/>
          </p:nvPr>
        </p:nvSpPr>
        <p:spPr>
          <a:xfrm>
            <a:off x="394770" y="341738"/>
            <a:ext cx="11643293"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3" name="Picture Placeholder 2">
            <a:extLst>
              <a:ext uri="{FF2B5EF4-FFF2-40B4-BE49-F238E27FC236}">
                <a16:creationId xmlns:a16="http://schemas.microsoft.com/office/drawing/2014/main" id="{2596EF47-F642-49E9-854D-29CD47AFEF45}"/>
              </a:ext>
            </a:extLst>
          </p:cNvPr>
          <p:cNvSpPr>
            <a:spLocks noGrp="1"/>
          </p:cNvSpPr>
          <p:nvPr>
            <p:ph type="pic" sz="quarter" idx="18"/>
          </p:nvPr>
        </p:nvSpPr>
        <p:spPr>
          <a:xfrm>
            <a:off x="8517437" y="1678139"/>
            <a:ext cx="3520626" cy="3163887"/>
          </a:xfrm>
        </p:spPr>
        <p:txBody>
          <a:bodyPr/>
          <a:lstStyle/>
          <a:p>
            <a:endParaRPr lang="en-US"/>
          </a:p>
        </p:txBody>
      </p:sp>
    </p:spTree>
    <p:custDataLst>
      <p:tags r:id="rId1"/>
    </p:custDataLst>
    <p:extLst>
      <p:ext uri="{BB962C8B-B14F-4D97-AF65-F5344CB8AC3E}">
        <p14:creationId xmlns:p14="http://schemas.microsoft.com/office/powerpoint/2010/main" val="1559966165"/>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5045">
          <p15:clr>
            <a:srgbClr val="FBAE40"/>
          </p15:clr>
        </p15:guide>
        <p15:guide id="2" pos="2501">
          <p15:clr>
            <a:srgbClr val="FBAE40"/>
          </p15:clr>
        </p15:guide>
        <p15:guide id="3" pos="2789">
          <p15:clr>
            <a:srgbClr val="FBAE40"/>
          </p15:clr>
        </p15:guide>
        <p15:guide id="4" pos="5333">
          <p15:clr>
            <a:srgbClr val="FBAE4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13_THREE COLUMN_ALT">
    <p:bg>
      <p:bgRef idx="1001">
        <a:schemeClr val="bg1"/>
      </p:bgRef>
    </p:bg>
    <p:spTree>
      <p:nvGrpSpPr>
        <p:cNvPr id="1" name=""/>
        <p:cNvGrpSpPr/>
        <p:nvPr/>
      </p:nvGrpSpPr>
      <p:grpSpPr>
        <a:xfrm>
          <a:off x="0" y="0"/>
          <a:ext cx="0" cy="0"/>
          <a:chOff x="0" y="0"/>
          <a:chExt cx="0" cy="0"/>
        </a:xfrm>
      </p:grpSpPr>
      <p:sp>
        <p:nvSpPr>
          <p:cNvPr id="18" name="Text Placeholder 2"/>
          <p:cNvSpPr>
            <a:spLocks noGrp="1"/>
          </p:cNvSpPr>
          <p:nvPr>
            <p:ph type="body" sz="quarter" idx="16" hasCustomPrompt="1"/>
          </p:nvPr>
        </p:nvSpPr>
        <p:spPr>
          <a:xfrm>
            <a:off x="4457061" y="2185093"/>
            <a:ext cx="352076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9" name="Text Placeholder 2"/>
          <p:cNvSpPr>
            <a:spLocks noGrp="1"/>
          </p:cNvSpPr>
          <p:nvPr>
            <p:ph type="body" sz="quarter" idx="17" hasCustomPrompt="1"/>
          </p:nvPr>
        </p:nvSpPr>
        <p:spPr>
          <a:xfrm>
            <a:off x="4456642" y="1678139"/>
            <a:ext cx="352160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8" name="Text Placeholder 2"/>
          <p:cNvSpPr>
            <a:spLocks noGrp="1"/>
          </p:cNvSpPr>
          <p:nvPr userDrawn="1">
            <p:ph type="body" sz="quarter" idx="11" hasCustomPrompt="1"/>
          </p:nvPr>
        </p:nvSpPr>
        <p:spPr>
          <a:xfrm>
            <a:off x="435587" y="2185093"/>
            <a:ext cx="352076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9" name="Text Placeholder 2"/>
          <p:cNvSpPr>
            <a:spLocks noGrp="1"/>
          </p:cNvSpPr>
          <p:nvPr>
            <p:ph type="body" sz="quarter" idx="15" hasCustomPrompt="1"/>
          </p:nvPr>
        </p:nvSpPr>
        <p:spPr>
          <a:xfrm>
            <a:off x="436068" y="1678139"/>
            <a:ext cx="352160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6" name="Text Placeholder 2"/>
          <p:cNvSpPr>
            <a:spLocks noGrp="1"/>
          </p:cNvSpPr>
          <p:nvPr>
            <p:ph type="body" sz="quarter" idx="14" hasCustomPrompt="1"/>
          </p:nvPr>
        </p:nvSpPr>
        <p:spPr>
          <a:xfrm>
            <a:off x="394770" y="341738"/>
            <a:ext cx="11643293"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10" name="Picture Placeholder 2">
            <a:extLst>
              <a:ext uri="{FF2B5EF4-FFF2-40B4-BE49-F238E27FC236}">
                <a16:creationId xmlns:a16="http://schemas.microsoft.com/office/drawing/2014/main" id="{5123CDCF-0420-4D0E-812D-654002494A8E}"/>
              </a:ext>
            </a:extLst>
          </p:cNvPr>
          <p:cNvSpPr>
            <a:spLocks noGrp="1"/>
          </p:cNvSpPr>
          <p:nvPr>
            <p:ph type="pic" sz="quarter" idx="18"/>
          </p:nvPr>
        </p:nvSpPr>
        <p:spPr>
          <a:xfrm>
            <a:off x="8517437" y="1678139"/>
            <a:ext cx="3520626" cy="3163887"/>
          </a:xfrm>
        </p:spPr>
        <p:txBody>
          <a:bodyPr/>
          <a:lstStyle/>
          <a:p>
            <a:endParaRPr lang="en-US"/>
          </a:p>
        </p:txBody>
      </p:sp>
    </p:spTree>
    <p:custDataLst>
      <p:tags r:id="rId1"/>
    </p:custDataLst>
    <p:extLst>
      <p:ext uri="{BB962C8B-B14F-4D97-AF65-F5344CB8AC3E}">
        <p14:creationId xmlns:p14="http://schemas.microsoft.com/office/powerpoint/2010/main" val="2926224976"/>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5045">
          <p15:clr>
            <a:srgbClr val="FBAE40"/>
          </p15:clr>
        </p15:guide>
        <p15:guide id="2" pos="2501">
          <p15:clr>
            <a:srgbClr val="FBAE40"/>
          </p15:clr>
        </p15:guide>
        <p15:guide id="3" pos="2789">
          <p15:clr>
            <a:srgbClr val="FBAE40"/>
          </p15:clr>
        </p15:guide>
        <p15:guide id="4" pos="5333">
          <p15:clr>
            <a:srgbClr val="FBAE40"/>
          </p15:clr>
        </p15:guide>
      </p15:sldGuideLst>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13_THREE COLUMN DARK">
    <p:bg>
      <p:bgPr>
        <a:solidFill>
          <a:schemeClr val="accent4"/>
        </a:solidFill>
        <a:effectLst/>
      </p:bgPr>
    </p:bg>
    <p:spTree>
      <p:nvGrpSpPr>
        <p:cNvPr id="1" name=""/>
        <p:cNvGrpSpPr/>
        <p:nvPr/>
      </p:nvGrpSpPr>
      <p:grpSpPr>
        <a:xfrm>
          <a:off x="0" y="0"/>
          <a:ext cx="0" cy="0"/>
          <a:chOff x="0" y="0"/>
          <a:chExt cx="0" cy="0"/>
        </a:xfrm>
      </p:grpSpPr>
      <p:sp>
        <p:nvSpPr>
          <p:cNvPr id="10"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p>
        </p:txBody>
      </p:sp>
      <p:sp>
        <p:nvSpPr>
          <p:cNvPr id="18" name="Text Placeholder 2"/>
          <p:cNvSpPr>
            <a:spLocks noGrp="1"/>
          </p:cNvSpPr>
          <p:nvPr>
            <p:ph type="body" sz="quarter" idx="16" hasCustomPrompt="1"/>
          </p:nvPr>
        </p:nvSpPr>
        <p:spPr>
          <a:xfrm>
            <a:off x="4457061" y="2185093"/>
            <a:ext cx="352076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gradFill>
                  <a:gsLst>
                    <a:gs pos="16763">
                      <a:schemeClr val="tx1"/>
                    </a:gs>
                    <a:gs pos="38728">
                      <a:schemeClr val="tx1"/>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9" name="Text Placeholder 2"/>
          <p:cNvSpPr>
            <a:spLocks noGrp="1"/>
          </p:cNvSpPr>
          <p:nvPr>
            <p:ph type="body" sz="quarter" idx="17" hasCustomPrompt="1"/>
          </p:nvPr>
        </p:nvSpPr>
        <p:spPr>
          <a:xfrm>
            <a:off x="4456642" y="1678139"/>
            <a:ext cx="352160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16763">
                      <a:schemeClr val="tx1"/>
                    </a:gs>
                    <a:gs pos="38728">
                      <a:schemeClr val="tx1"/>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8" name="Text Placeholder 2"/>
          <p:cNvSpPr>
            <a:spLocks noGrp="1"/>
          </p:cNvSpPr>
          <p:nvPr userDrawn="1">
            <p:ph type="body" sz="quarter" idx="11" hasCustomPrompt="1"/>
          </p:nvPr>
        </p:nvSpPr>
        <p:spPr>
          <a:xfrm>
            <a:off x="435587" y="2185093"/>
            <a:ext cx="352076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gradFill>
                  <a:gsLst>
                    <a:gs pos="16763">
                      <a:schemeClr val="tx1"/>
                    </a:gs>
                    <a:gs pos="38728">
                      <a:schemeClr val="tx1"/>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9" name="Text Placeholder 2"/>
          <p:cNvSpPr>
            <a:spLocks noGrp="1"/>
          </p:cNvSpPr>
          <p:nvPr>
            <p:ph type="body" sz="quarter" idx="15" hasCustomPrompt="1"/>
          </p:nvPr>
        </p:nvSpPr>
        <p:spPr>
          <a:xfrm>
            <a:off x="436068" y="1678139"/>
            <a:ext cx="3521604"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16763">
                      <a:schemeClr val="tx1"/>
                    </a:gs>
                    <a:gs pos="38728">
                      <a:schemeClr val="tx1"/>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6" name="Text Placeholder 2"/>
          <p:cNvSpPr>
            <a:spLocks noGrp="1"/>
          </p:cNvSpPr>
          <p:nvPr>
            <p:ph type="body" sz="quarter" idx="14" hasCustomPrompt="1"/>
          </p:nvPr>
        </p:nvSpPr>
        <p:spPr>
          <a:xfrm>
            <a:off x="394770" y="341738"/>
            <a:ext cx="11643293"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16763">
                      <a:schemeClr val="tx1"/>
                    </a:gs>
                    <a:gs pos="38728">
                      <a:schemeClr val="tx1"/>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11" name="Picture Placeholder 2">
            <a:extLst>
              <a:ext uri="{FF2B5EF4-FFF2-40B4-BE49-F238E27FC236}">
                <a16:creationId xmlns:a16="http://schemas.microsoft.com/office/drawing/2014/main" id="{C3BA01F1-B0D6-453F-8C82-A91C231FE001}"/>
              </a:ext>
            </a:extLst>
          </p:cNvPr>
          <p:cNvSpPr>
            <a:spLocks noGrp="1"/>
          </p:cNvSpPr>
          <p:nvPr>
            <p:ph type="pic" sz="quarter" idx="18"/>
          </p:nvPr>
        </p:nvSpPr>
        <p:spPr>
          <a:xfrm>
            <a:off x="8517437" y="1678139"/>
            <a:ext cx="3520626" cy="3163887"/>
          </a:xfrm>
        </p:spPr>
        <p:txBody>
          <a:bodyPr/>
          <a:lstStyle/>
          <a:p>
            <a:endParaRPr lang="en-US"/>
          </a:p>
        </p:txBody>
      </p:sp>
    </p:spTree>
    <p:custDataLst>
      <p:tags r:id="rId1"/>
    </p:custDataLst>
    <p:extLst>
      <p:ext uri="{BB962C8B-B14F-4D97-AF65-F5344CB8AC3E}">
        <p14:creationId xmlns:p14="http://schemas.microsoft.com/office/powerpoint/2010/main" val="2576129294"/>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5045">
          <p15:clr>
            <a:srgbClr val="FBAE40"/>
          </p15:clr>
        </p15:guide>
        <p15:guide id="2" pos="2501">
          <p15:clr>
            <a:srgbClr val="FBAE40"/>
          </p15:clr>
        </p15:guide>
        <p15:guide id="3" pos="2789">
          <p15:clr>
            <a:srgbClr val="FBAE40"/>
          </p15:clr>
        </p15:guide>
        <p15:guide id="4" pos="5333">
          <p15:clr>
            <a:srgbClr val="FBAE40"/>
          </p15:clr>
        </p15:guide>
      </p15:sldGuideLst>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13_THREE COLUMN">
    <p:bg>
      <p:bgRef idx="1001">
        <a:schemeClr val="bg1"/>
      </p:bgRef>
    </p:bg>
    <p:spTree>
      <p:nvGrpSpPr>
        <p:cNvPr id="1" name=""/>
        <p:cNvGrpSpPr/>
        <p:nvPr/>
      </p:nvGrpSpPr>
      <p:grpSpPr>
        <a:xfrm>
          <a:off x="0" y="0"/>
          <a:ext cx="0" cy="0"/>
          <a:chOff x="0" y="0"/>
          <a:chExt cx="0" cy="0"/>
        </a:xfrm>
      </p:grpSpPr>
      <p:sp>
        <p:nvSpPr>
          <p:cNvPr id="10"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solidFill>
                <a:schemeClr val="tx1"/>
              </a:solidFill>
            </a:endParaRPr>
          </a:p>
        </p:txBody>
      </p:sp>
      <p:sp>
        <p:nvSpPr>
          <p:cNvPr id="6" name="Text Placeholder 2"/>
          <p:cNvSpPr>
            <a:spLocks noGrp="1"/>
          </p:cNvSpPr>
          <p:nvPr>
            <p:ph type="body" sz="quarter" idx="14" hasCustomPrompt="1"/>
          </p:nvPr>
        </p:nvSpPr>
        <p:spPr>
          <a:xfrm>
            <a:off x="394770" y="341738"/>
            <a:ext cx="11643293"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16" name="Picture Placeholder 2">
            <a:extLst>
              <a:ext uri="{FF2B5EF4-FFF2-40B4-BE49-F238E27FC236}">
                <a16:creationId xmlns:a16="http://schemas.microsoft.com/office/drawing/2014/main" id="{28E1C0FB-8374-458D-A507-7BEDEE726B05}"/>
              </a:ext>
            </a:extLst>
          </p:cNvPr>
          <p:cNvSpPr>
            <a:spLocks noGrp="1"/>
          </p:cNvSpPr>
          <p:nvPr>
            <p:ph type="pic" sz="quarter" idx="24"/>
          </p:nvPr>
        </p:nvSpPr>
        <p:spPr>
          <a:xfrm>
            <a:off x="8706595" y="3839684"/>
            <a:ext cx="2534127" cy="2221975"/>
          </a:xfrm>
        </p:spPr>
        <p:txBody>
          <a:bodyPr/>
          <a:lstStyle/>
          <a:p>
            <a:endParaRPr lang="en-US"/>
          </a:p>
        </p:txBody>
      </p:sp>
      <p:sp>
        <p:nvSpPr>
          <p:cNvPr id="20" name="Picture Placeholder 2">
            <a:extLst>
              <a:ext uri="{FF2B5EF4-FFF2-40B4-BE49-F238E27FC236}">
                <a16:creationId xmlns:a16="http://schemas.microsoft.com/office/drawing/2014/main" id="{62A876E1-5A05-4493-A944-61EB617402F6}"/>
              </a:ext>
            </a:extLst>
          </p:cNvPr>
          <p:cNvSpPr>
            <a:spLocks noGrp="1"/>
          </p:cNvSpPr>
          <p:nvPr>
            <p:ph type="pic" sz="quarter" idx="25"/>
          </p:nvPr>
        </p:nvSpPr>
        <p:spPr>
          <a:xfrm>
            <a:off x="8706595" y="1361287"/>
            <a:ext cx="2534127" cy="2221975"/>
          </a:xfrm>
        </p:spPr>
        <p:txBody>
          <a:bodyPr/>
          <a:lstStyle/>
          <a:p>
            <a:endParaRPr lang="en-US"/>
          </a:p>
        </p:txBody>
      </p:sp>
      <p:sp>
        <p:nvSpPr>
          <p:cNvPr id="21" name="Picture Placeholder 2">
            <a:extLst>
              <a:ext uri="{FF2B5EF4-FFF2-40B4-BE49-F238E27FC236}">
                <a16:creationId xmlns:a16="http://schemas.microsoft.com/office/drawing/2014/main" id="{8D1032D3-2DDF-4A14-A4AF-B1A464340E05}"/>
              </a:ext>
            </a:extLst>
          </p:cNvPr>
          <p:cNvSpPr>
            <a:spLocks noGrp="1"/>
          </p:cNvSpPr>
          <p:nvPr>
            <p:ph type="pic" sz="quarter" idx="26"/>
          </p:nvPr>
        </p:nvSpPr>
        <p:spPr>
          <a:xfrm>
            <a:off x="4949352" y="3839684"/>
            <a:ext cx="2534127" cy="2221975"/>
          </a:xfrm>
        </p:spPr>
        <p:txBody>
          <a:bodyPr/>
          <a:lstStyle/>
          <a:p>
            <a:endParaRPr lang="en-US"/>
          </a:p>
        </p:txBody>
      </p:sp>
      <p:sp>
        <p:nvSpPr>
          <p:cNvPr id="22" name="Picture Placeholder 2">
            <a:extLst>
              <a:ext uri="{FF2B5EF4-FFF2-40B4-BE49-F238E27FC236}">
                <a16:creationId xmlns:a16="http://schemas.microsoft.com/office/drawing/2014/main" id="{C4FD17F9-B03B-4E3B-9558-CCF41AA435F4}"/>
              </a:ext>
            </a:extLst>
          </p:cNvPr>
          <p:cNvSpPr>
            <a:spLocks noGrp="1"/>
          </p:cNvSpPr>
          <p:nvPr>
            <p:ph type="pic" sz="quarter" idx="27"/>
          </p:nvPr>
        </p:nvSpPr>
        <p:spPr>
          <a:xfrm>
            <a:off x="4949352" y="1361287"/>
            <a:ext cx="2534127" cy="2221975"/>
          </a:xfrm>
        </p:spPr>
        <p:txBody>
          <a:bodyPr/>
          <a:lstStyle/>
          <a:p>
            <a:endParaRPr lang="en-US"/>
          </a:p>
        </p:txBody>
      </p:sp>
      <p:sp>
        <p:nvSpPr>
          <p:cNvPr id="25" name="Picture Placeholder 2">
            <a:extLst>
              <a:ext uri="{FF2B5EF4-FFF2-40B4-BE49-F238E27FC236}">
                <a16:creationId xmlns:a16="http://schemas.microsoft.com/office/drawing/2014/main" id="{83BFA849-5E45-4A09-84CC-8966FE40DB0C}"/>
              </a:ext>
            </a:extLst>
          </p:cNvPr>
          <p:cNvSpPr>
            <a:spLocks noGrp="1"/>
          </p:cNvSpPr>
          <p:nvPr>
            <p:ph type="pic" sz="quarter" idx="30"/>
          </p:nvPr>
        </p:nvSpPr>
        <p:spPr>
          <a:xfrm>
            <a:off x="1192110" y="3839684"/>
            <a:ext cx="2534127" cy="2221975"/>
          </a:xfrm>
        </p:spPr>
        <p:txBody>
          <a:bodyPr/>
          <a:lstStyle/>
          <a:p>
            <a:endParaRPr lang="en-US"/>
          </a:p>
        </p:txBody>
      </p:sp>
      <p:sp>
        <p:nvSpPr>
          <p:cNvPr id="26" name="Picture Placeholder 2">
            <a:extLst>
              <a:ext uri="{FF2B5EF4-FFF2-40B4-BE49-F238E27FC236}">
                <a16:creationId xmlns:a16="http://schemas.microsoft.com/office/drawing/2014/main" id="{9A1E48D5-4769-497D-8282-1733AD5E8B84}"/>
              </a:ext>
            </a:extLst>
          </p:cNvPr>
          <p:cNvSpPr>
            <a:spLocks noGrp="1"/>
          </p:cNvSpPr>
          <p:nvPr>
            <p:ph type="pic" sz="quarter" idx="31"/>
          </p:nvPr>
        </p:nvSpPr>
        <p:spPr>
          <a:xfrm>
            <a:off x="1192110" y="1361287"/>
            <a:ext cx="2534127" cy="2221975"/>
          </a:xfrm>
        </p:spPr>
        <p:txBody>
          <a:bodyPr/>
          <a:lstStyle/>
          <a:p>
            <a:endParaRPr lang="en-US"/>
          </a:p>
        </p:txBody>
      </p:sp>
    </p:spTree>
    <p:custDataLst>
      <p:tags r:id="rId1"/>
    </p:custDataLst>
    <p:extLst>
      <p:ext uri="{BB962C8B-B14F-4D97-AF65-F5344CB8AC3E}">
        <p14:creationId xmlns:p14="http://schemas.microsoft.com/office/powerpoint/2010/main" val="3383162871"/>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5045">
          <p15:clr>
            <a:srgbClr val="FBAE40"/>
          </p15:clr>
        </p15:guide>
        <p15:guide id="2" pos="2501">
          <p15:clr>
            <a:srgbClr val="FBAE40"/>
          </p15:clr>
        </p15:guide>
        <p15:guide id="3" pos="2789">
          <p15:clr>
            <a:srgbClr val="FBAE40"/>
          </p15:clr>
        </p15:guide>
        <p15:guide id="4" pos="5333">
          <p15:clr>
            <a:srgbClr val="FBAE40"/>
          </p15:clr>
        </p15:guide>
      </p15:sldGuideLst>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14_THREE COLUMN_ALT">
    <p:bg>
      <p:bgRef idx="1001">
        <a:schemeClr val="bg1"/>
      </p:bgRef>
    </p:bg>
    <p:spTree>
      <p:nvGrpSpPr>
        <p:cNvPr id="1" name=""/>
        <p:cNvGrpSpPr/>
        <p:nvPr/>
      </p:nvGrpSpPr>
      <p:grpSpPr>
        <a:xfrm>
          <a:off x="0" y="0"/>
          <a:ext cx="0" cy="0"/>
          <a:chOff x="0" y="0"/>
          <a:chExt cx="0" cy="0"/>
        </a:xfrm>
      </p:grpSpPr>
      <p:sp>
        <p:nvSpPr>
          <p:cNvPr id="6" name="Text Placeholder 2"/>
          <p:cNvSpPr>
            <a:spLocks noGrp="1"/>
          </p:cNvSpPr>
          <p:nvPr>
            <p:ph type="body" sz="quarter" idx="14" hasCustomPrompt="1"/>
          </p:nvPr>
        </p:nvSpPr>
        <p:spPr>
          <a:xfrm>
            <a:off x="394770" y="341738"/>
            <a:ext cx="11643293"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11" name="Picture Placeholder 2">
            <a:extLst>
              <a:ext uri="{FF2B5EF4-FFF2-40B4-BE49-F238E27FC236}">
                <a16:creationId xmlns:a16="http://schemas.microsoft.com/office/drawing/2014/main" id="{70647C99-FB4D-49FC-B977-F8E355534CFA}"/>
              </a:ext>
            </a:extLst>
          </p:cNvPr>
          <p:cNvSpPr>
            <a:spLocks noGrp="1"/>
          </p:cNvSpPr>
          <p:nvPr>
            <p:ph type="pic" sz="quarter" idx="24"/>
          </p:nvPr>
        </p:nvSpPr>
        <p:spPr>
          <a:xfrm>
            <a:off x="8706595" y="3839684"/>
            <a:ext cx="2534127" cy="2221975"/>
          </a:xfrm>
        </p:spPr>
        <p:txBody>
          <a:bodyPr/>
          <a:lstStyle/>
          <a:p>
            <a:endParaRPr lang="en-US"/>
          </a:p>
        </p:txBody>
      </p:sp>
      <p:sp>
        <p:nvSpPr>
          <p:cNvPr id="12" name="Picture Placeholder 2">
            <a:extLst>
              <a:ext uri="{FF2B5EF4-FFF2-40B4-BE49-F238E27FC236}">
                <a16:creationId xmlns:a16="http://schemas.microsoft.com/office/drawing/2014/main" id="{1580FC8C-706A-4CB2-A9E8-8069EA45BFD1}"/>
              </a:ext>
            </a:extLst>
          </p:cNvPr>
          <p:cNvSpPr>
            <a:spLocks noGrp="1"/>
          </p:cNvSpPr>
          <p:nvPr>
            <p:ph type="pic" sz="quarter" idx="25"/>
          </p:nvPr>
        </p:nvSpPr>
        <p:spPr>
          <a:xfrm>
            <a:off x="8706595" y="1361287"/>
            <a:ext cx="2534127" cy="2221975"/>
          </a:xfrm>
        </p:spPr>
        <p:txBody>
          <a:bodyPr/>
          <a:lstStyle/>
          <a:p>
            <a:endParaRPr lang="en-US"/>
          </a:p>
        </p:txBody>
      </p:sp>
      <p:sp>
        <p:nvSpPr>
          <p:cNvPr id="13" name="Picture Placeholder 2">
            <a:extLst>
              <a:ext uri="{FF2B5EF4-FFF2-40B4-BE49-F238E27FC236}">
                <a16:creationId xmlns:a16="http://schemas.microsoft.com/office/drawing/2014/main" id="{1DA2F4A8-77A2-4FDB-9977-99430496350F}"/>
              </a:ext>
            </a:extLst>
          </p:cNvPr>
          <p:cNvSpPr>
            <a:spLocks noGrp="1"/>
          </p:cNvSpPr>
          <p:nvPr>
            <p:ph type="pic" sz="quarter" idx="26"/>
          </p:nvPr>
        </p:nvSpPr>
        <p:spPr>
          <a:xfrm>
            <a:off x="4949352" y="3839684"/>
            <a:ext cx="2534127" cy="2221975"/>
          </a:xfrm>
        </p:spPr>
        <p:txBody>
          <a:bodyPr/>
          <a:lstStyle/>
          <a:p>
            <a:endParaRPr lang="en-US"/>
          </a:p>
        </p:txBody>
      </p:sp>
      <p:sp>
        <p:nvSpPr>
          <p:cNvPr id="14" name="Picture Placeholder 2">
            <a:extLst>
              <a:ext uri="{FF2B5EF4-FFF2-40B4-BE49-F238E27FC236}">
                <a16:creationId xmlns:a16="http://schemas.microsoft.com/office/drawing/2014/main" id="{77078161-814A-4BEC-A787-24651E6DC790}"/>
              </a:ext>
            </a:extLst>
          </p:cNvPr>
          <p:cNvSpPr>
            <a:spLocks noGrp="1"/>
          </p:cNvSpPr>
          <p:nvPr>
            <p:ph type="pic" sz="quarter" idx="27"/>
          </p:nvPr>
        </p:nvSpPr>
        <p:spPr>
          <a:xfrm>
            <a:off x="4949352" y="1361287"/>
            <a:ext cx="2534127" cy="2221975"/>
          </a:xfrm>
        </p:spPr>
        <p:txBody>
          <a:bodyPr/>
          <a:lstStyle/>
          <a:p>
            <a:endParaRPr lang="en-US"/>
          </a:p>
        </p:txBody>
      </p:sp>
      <p:sp>
        <p:nvSpPr>
          <p:cNvPr id="15" name="Picture Placeholder 2">
            <a:extLst>
              <a:ext uri="{FF2B5EF4-FFF2-40B4-BE49-F238E27FC236}">
                <a16:creationId xmlns:a16="http://schemas.microsoft.com/office/drawing/2014/main" id="{F3CB166B-989D-40D2-9593-95F53E31BD69}"/>
              </a:ext>
            </a:extLst>
          </p:cNvPr>
          <p:cNvSpPr>
            <a:spLocks noGrp="1"/>
          </p:cNvSpPr>
          <p:nvPr>
            <p:ph type="pic" sz="quarter" idx="30"/>
          </p:nvPr>
        </p:nvSpPr>
        <p:spPr>
          <a:xfrm>
            <a:off x="1192110" y="3839684"/>
            <a:ext cx="2534127" cy="2221975"/>
          </a:xfrm>
        </p:spPr>
        <p:txBody>
          <a:bodyPr/>
          <a:lstStyle/>
          <a:p>
            <a:endParaRPr lang="en-US"/>
          </a:p>
        </p:txBody>
      </p:sp>
      <p:sp>
        <p:nvSpPr>
          <p:cNvPr id="16" name="Picture Placeholder 2">
            <a:extLst>
              <a:ext uri="{FF2B5EF4-FFF2-40B4-BE49-F238E27FC236}">
                <a16:creationId xmlns:a16="http://schemas.microsoft.com/office/drawing/2014/main" id="{3E249E47-BE78-4A82-B818-366E4D341819}"/>
              </a:ext>
            </a:extLst>
          </p:cNvPr>
          <p:cNvSpPr>
            <a:spLocks noGrp="1"/>
          </p:cNvSpPr>
          <p:nvPr>
            <p:ph type="pic" sz="quarter" idx="31"/>
          </p:nvPr>
        </p:nvSpPr>
        <p:spPr>
          <a:xfrm>
            <a:off x="1192110" y="1361287"/>
            <a:ext cx="2534127" cy="2221975"/>
          </a:xfrm>
        </p:spPr>
        <p:txBody>
          <a:bodyPr/>
          <a:lstStyle/>
          <a:p>
            <a:endParaRPr lang="en-US"/>
          </a:p>
        </p:txBody>
      </p:sp>
    </p:spTree>
    <p:custDataLst>
      <p:tags r:id="rId1"/>
    </p:custDataLst>
    <p:extLst>
      <p:ext uri="{BB962C8B-B14F-4D97-AF65-F5344CB8AC3E}">
        <p14:creationId xmlns:p14="http://schemas.microsoft.com/office/powerpoint/2010/main" val="2677108997"/>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5045">
          <p15:clr>
            <a:srgbClr val="FBAE40"/>
          </p15:clr>
        </p15:guide>
        <p15:guide id="2" pos="2501">
          <p15:clr>
            <a:srgbClr val="FBAE40"/>
          </p15:clr>
        </p15:guide>
        <p15:guide id="3" pos="2789">
          <p15:clr>
            <a:srgbClr val="FBAE40"/>
          </p15:clr>
        </p15:guide>
        <p15:guide id="4" pos="5333">
          <p15:clr>
            <a:srgbClr val="FBAE40"/>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14_THREE COLUMN DARK">
    <p:bg>
      <p:bgPr>
        <a:solidFill>
          <a:schemeClr val="accent4"/>
        </a:solidFill>
        <a:effectLst/>
      </p:bgPr>
    </p:bg>
    <p:spTree>
      <p:nvGrpSpPr>
        <p:cNvPr id="1" name=""/>
        <p:cNvGrpSpPr/>
        <p:nvPr/>
      </p:nvGrpSpPr>
      <p:grpSpPr>
        <a:xfrm>
          <a:off x="0" y="0"/>
          <a:ext cx="0" cy="0"/>
          <a:chOff x="0" y="0"/>
          <a:chExt cx="0" cy="0"/>
        </a:xfrm>
      </p:grpSpPr>
      <p:sp>
        <p:nvSpPr>
          <p:cNvPr id="10"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p>
        </p:txBody>
      </p:sp>
      <p:sp>
        <p:nvSpPr>
          <p:cNvPr id="6" name="Text Placeholder 2"/>
          <p:cNvSpPr>
            <a:spLocks noGrp="1"/>
          </p:cNvSpPr>
          <p:nvPr>
            <p:ph type="body" sz="quarter" idx="14" hasCustomPrompt="1"/>
          </p:nvPr>
        </p:nvSpPr>
        <p:spPr>
          <a:xfrm>
            <a:off x="394770" y="341738"/>
            <a:ext cx="11643293"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16763">
                      <a:schemeClr val="tx1"/>
                    </a:gs>
                    <a:gs pos="38728">
                      <a:schemeClr val="tx1"/>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12" name="Picture Placeholder 2">
            <a:extLst>
              <a:ext uri="{FF2B5EF4-FFF2-40B4-BE49-F238E27FC236}">
                <a16:creationId xmlns:a16="http://schemas.microsoft.com/office/drawing/2014/main" id="{B2FC7A8C-F586-4CBE-BE11-C54E9A788F99}"/>
              </a:ext>
            </a:extLst>
          </p:cNvPr>
          <p:cNvSpPr>
            <a:spLocks noGrp="1"/>
          </p:cNvSpPr>
          <p:nvPr>
            <p:ph type="pic" sz="quarter" idx="24"/>
          </p:nvPr>
        </p:nvSpPr>
        <p:spPr>
          <a:xfrm>
            <a:off x="8706595" y="3839684"/>
            <a:ext cx="2534127" cy="2221975"/>
          </a:xfrm>
        </p:spPr>
        <p:txBody>
          <a:bodyPr/>
          <a:lstStyle/>
          <a:p>
            <a:endParaRPr lang="en-US"/>
          </a:p>
        </p:txBody>
      </p:sp>
      <p:sp>
        <p:nvSpPr>
          <p:cNvPr id="13" name="Picture Placeholder 2">
            <a:extLst>
              <a:ext uri="{FF2B5EF4-FFF2-40B4-BE49-F238E27FC236}">
                <a16:creationId xmlns:a16="http://schemas.microsoft.com/office/drawing/2014/main" id="{472E5A40-48A6-48C6-9CA1-A09BF8ADF07F}"/>
              </a:ext>
            </a:extLst>
          </p:cNvPr>
          <p:cNvSpPr>
            <a:spLocks noGrp="1"/>
          </p:cNvSpPr>
          <p:nvPr>
            <p:ph type="pic" sz="quarter" idx="25"/>
          </p:nvPr>
        </p:nvSpPr>
        <p:spPr>
          <a:xfrm>
            <a:off x="8706595" y="1361287"/>
            <a:ext cx="2534127" cy="2221975"/>
          </a:xfrm>
        </p:spPr>
        <p:txBody>
          <a:bodyPr/>
          <a:lstStyle/>
          <a:p>
            <a:endParaRPr lang="en-US"/>
          </a:p>
        </p:txBody>
      </p:sp>
      <p:sp>
        <p:nvSpPr>
          <p:cNvPr id="14" name="Picture Placeholder 2">
            <a:extLst>
              <a:ext uri="{FF2B5EF4-FFF2-40B4-BE49-F238E27FC236}">
                <a16:creationId xmlns:a16="http://schemas.microsoft.com/office/drawing/2014/main" id="{8972AC20-EF69-4F72-822C-619E89E70200}"/>
              </a:ext>
            </a:extLst>
          </p:cNvPr>
          <p:cNvSpPr>
            <a:spLocks noGrp="1"/>
          </p:cNvSpPr>
          <p:nvPr>
            <p:ph type="pic" sz="quarter" idx="26"/>
          </p:nvPr>
        </p:nvSpPr>
        <p:spPr>
          <a:xfrm>
            <a:off x="4949352" y="3839684"/>
            <a:ext cx="2534127" cy="2221975"/>
          </a:xfrm>
        </p:spPr>
        <p:txBody>
          <a:bodyPr/>
          <a:lstStyle/>
          <a:p>
            <a:endParaRPr lang="en-US"/>
          </a:p>
        </p:txBody>
      </p:sp>
      <p:sp>
        <p:nvSpPr>
          <p:cNvPr id="15" name="Picture Placeholder 2">
            <a:extLst>
              <a:ext uri="{FF2B5EF4-FFF2-40B4-BE49-F238E27FC236}">
                <a16:creationId xmlns:a16="http://schemas.microsoft.com/office/drawing/2014/main" id="{C1A843F3-31F4-450B-87FA-845DFBAC4E0F}"/>
              </a:ext>
            </a:extLst>
          </p:cNvPr>
          <p:cNvSpPr>
            <a:spLocks noGrp="1"/>
          </p:cNvSpPr>
          <p:nvPr>
            <p:ph type="pic" sz="quarter" idx="27"/>
          </p:nvPr>
        </p:nvSpPr>
        <p:spPr>
          <a:xfrm>
            <a:off x="4949352" y="1361287"/>
            <a:ext cx="2534127" cy="2221975"/>
          </a:xfrm>
        </p:spPr>
        <p:txBody>
          <a:bodyPr/>
          <a:lstStyle/>
          <a:p>
            <a:endParaRPr lang="en-US"/>
          </a:p>
        </p:txBody>
      </p:sp>
      <p:sp>
        <p:nvSpPr>
          <p:cNvPr id="16" name="Picture Placeholder 2">
            <a:extLst>
              <a:ext uri="{FF2B5EF4-FFF2-40B4-BE49-F238E27FC236}">
                <a16:creationId xmlns:a16="http://schemas.microsoft.com/office/drawing/2014/main" id="{734644DE-B54A-4B48-959B-4BDE37D34D50}"/>
              </a:ext>
            </a:extLst>
          </p:cNvPr>
          <p:cNvSpPr>
            <a:spLocks noGrp="1"/>
          </p:cNvSpPr>
          <p:nvPr>
            <p:ph type="pic" sz="quarter" idx="30"/>
          </p:nvPr>
        </p:nvSpPr>
        <p:spPr>
          <a:xfrm>
            <a:off x="1192110" y="3839684"/>
            <a:ext cx="2534127" cy="2221975"/>
          </a:xfrm>
        </p:spPr>
        <p:txBody>
          <a:bodyPr/>
          <a:lstStyle/>
          <a:p>
            <a:endParaRPr lang="en-US"/>
          </a:p>
        </p:txBody>
      </p:sp>
      <p:sp>
        <p:nvSpPr>
          <p:cNvPr id="17" name="Picture Placeholder 2">
            <a:extLst>
              <a:ext uri="{FF2B5EF4-FFF2-40B4-BE49-F238E27FC236}">
                <a16:creationId xmlns:a16="http://schemas.microsoft.com/office/drawing/2014/main" id="{AF59F764-2C7E-45A3-9320-F40A01BE74D9}"/>
              </a:ext>
            </a:extLst>
          </p:cNvPr>
          <p:cNvSpPr>
            <a:spLocks noGrp="1"/>
          </p:cNvSpPr>
          <p:nvPr>
            <p:ph type="pic" sz="quarter" idx="31"/>
          </p:nvPr>
        </p:nvSpPr>
        <p:spPr>
          <a:xfrm>
            <a:off x="1192110" y="1361287"/>
            <a:ext cx="2534127" cy="2221975"/>
          </a:xfrm>
        </p:spPr>
        <p:txBody>
          <a:bodyPr/>
          <a:lstStyle/>
          <a:p>
            <a:endParaRPr lang="en-US"/>
          </a:p>
        </p:txBody>
      </p:sp>
    </p:spTree>
    <p:custDataLst>
      <p:tags r:id="rId1"/>
    </p:custDataLst>
    <p:extLst>
      <p:ext uri="{BB962C8B-B14F-4D97-AF65-F5344CB8AC3E}">
        <p14:creationId xmlns:p14="http://schemas.microsoft.com/office/powerpoint/2010/main" val="3133471149"/>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5045">
          <p15:clr>
            <a:srgbClr val="FBAE40"/>
          </p15:clr>
        </p15:guide>
        <p15:guide id="2" pos="2501">
          <p15:clr>
            <a:srgbClr val="FBAE40"/>
          </p15:clr>
        </p15:guide>
        <p15:guide id="3" pos="2789">
          <p15:clr>
            <a:srgbClr val="FBAE40"/>
          </p15:clr>
        </p15:guide>
        <p15:guide id="4" pos="5333">
          <p15:clr>
            <a:srgbClr val="FBAE40"/>
          </p15:clr>
        </p15:guide>
      </p15:sldGuideLst>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13_STATEMENT">
    <p:bg>
      <p:bgPr>
        <a:solidFill>
          <a:schemeClr val="accent4"/>
        </a:solidFill>
        <a:effectLst/>
      </p:bgPr>
    </p:bg>
    <p:spTree>
      <p:nvGrpSpPr>
        <p:cNvPr id="1" name=""/>
        <p:cNvGrpSpPr/>
        <p:nvPr/>
      </p:nvGrpSpPr>
      <p:grpSpPr>
        <a:xfrm>
          <a:off x="0" y="0"/>
          <a:ext cx="0" cy="0"/>
          <a:chOff x="0" y="0"/>
          <a:chExt cx="0" cy="0"/>
        </a:xfrm>
      </p:grpSpPr>
      <p:sp>
        <p:nvSpPr>
          <p:cNvPr id="3"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p>
        </p:txBody>
      </p:sp>
      <p:sp>
        <p:nvSpPr>
          <p:cNvPr id="5" name="Text Placeholder 2"/>
          <p:cNvSpPr>
            <a:spLocks noGrp="1"/>
          </p:cNvSpPr>
          <p:nvPr>
            <p:ph type="body" sz="quarter" idx="14" hasCustomPrompt="1"/>
          </p:nvPr>
        </p:nvSpPr>
        <p:spPr>
          <a:xfrm>
            <a:off x="413829" y="685801"/>
            <a:ext cx="8538602" cy="4862592"/>
          </a:xfrm>
        </p:spPr>
        <p:txBody>
          <a:bodyPr lIns="0" tIns="0" rIns="0" bIns="0" anchor="ctr" anchorCtr="0">
            <a:noAutofit/>
          </a:bodyPr>
          <a:lstStyle>
            <a:lvl1pPr marL="0" indent="0" algn="l" defTabSz="508572" rtl="0" eaLnBrk="1" latinLnBrk="0" hangingPunct="1">
              <a:lnSpc>
                <a:spcPct val="90000"/>
              </a:lnSpc>
              <a:spcBef>
                <a:spcPts val="0"/>
              </a:spcBef>
              <a:spcAft>
                <a:spcPts val="0"/>
              </a:spcAft>
              <a:buFont typeface="Arial"/>
              <a:buNone/>
              <a:defRPr lang="en-US" sz="4800" b="0" kern="1200" cap="none" spc="-100" baseline="0" dirty="0">
                <a:gradFill>
                  <a:gsLst>
                    <a:gs pos="79646">
                      <a:schemeClr val="tx1"/>
                    </a:gs>
                    <a:gs pos="63000">
                      <a:schemeClr val="tx1"/>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Statement</a:t>
            </a:r>
          </a:p>
        </p:txBody>
      </p:sp>
    </p:spTree>
    <p:custDataLst>
      <p:tags r:id="rId1"/>
    </p:custDataLst>
    <p:extLst>
      <p:ext uri="{BB962C8B-B14F-4D97-AF65-F5344CB8AC3E}">
        <p14:creationId xmlns:p14="http://schemas.microsoft.com/office/powerpoint/2010/main" val="1312114138"/>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14_STATEMENT">
    <p:bg>
      <p:bgPr>
        <a:solidFill>
          <a:schemeClr val="accent1"/>
        </a:solidFill>
        <a:effectLst/>
      </p:bgPr>
    </p:bg>
    <p:spTree>
      <p:nvGrpSpPr>
        <p:cNvPr id="1" name=""/>
        <p:cNvGrpSpPr/>
        <p:nvPr/>
      </p:nvGrpSpPr>
      <p:grpSpPr>
        <a:xfrm>
          <a:off x="0" y="0"/>
          <a:ext cx="0" cy="0"/>
          <a:chOff x="0" y="0"/>
          <a:chExt cx="0" cy="0"/>
        </a:xfrm>
      </p:grpSpPr>
      <p:sp>
        <p:nvSpPr>
          <p:cNvPr id="3"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bg2"/>
          </a:solidFill>
          <a:ln>
            <a:noFill/>
          </a:ln>
        </p:spPr>
        <p:txBody>
          <a:bodyPr vert="horz" wrap="square" lIns="91428" tIns="45714" rIns="91428" bIns="45714" numCol="1" anchor="t" anchorCtr="0" compatLnSpc="1">
            <a:prstTxWarp prst="textNoShape">
              <a:avLst/>
            </a:prstTxWarp>
          </a:bodyPr>
          <a:lstStyle/>
          <a:p>
            <a:endParaRPr lang="en-US" sz="1800"/>
          </a:p>
        </p:txBody>
      </p:sp>
      <p:sp>
        <p:nvSpPr>
          <p:cNvPr id="5" name="Text Placeholder 2"/>
          <p:cNvSpPr>
            <a:spLocks noGrp="1"/>
          </p:cNvSpPr>
          <p:nvPr>
            <p:ph type="body" sz="quarter" idx="14" hasCustomPrompt="1"/>
          </p:nvPr>
        </p:nvSpPr>
        <p:spPr>
          <a:xfrm>
            <a:off x="415896" y="685801"/>
            <a:ext cx="8538602" cy="4862592"/>
          </a:xfrm>
        </p:spPr>
        <p:txBody>
          <a:bodyPr lIns="0" tIns="0" rIns="0" bIns="0" anchor="ctr" anchorCtr="0">
            <a:noAutofit/>
          </a:bodyPr>
          <a:lstStyle>
            <a:lvl1pPr marL="0" indent="0" algn="l" defTabSz="508572" rtl="0" eaLnBrk="1" latinLnBrk="0" hangingPunct="1">
              <a:lnSpc>
                <a:spcPct val="90000"/>
              </a:lnSpc>
              <a:spcBef>
                <a:spcPts val="0"/>
              </a:spcBef>
              <a:spcAft>
                <a:spcPts val="0"/>
              </a:spcAft>
              <a:buFont typeface="Arial"/>
              <a:buNone/>
              <a:defRPr lang="en-US" sz="4800" b="0" kern="1200" cap="none" spc="-100" baseline="0" dirty="0">
                <a:gradFill>
                  <a:gsLst>
                    <a:gs pos="91935">
                      <a:schemeClr val="bg2"/>
                    </a:gs>
                    <a:gs pos="82258">
                      <a:schemeClr val="bg2"/>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Statement</a:t>
            </a:r>
          </a:p>
        </p:txBody>
      </p:sp>
    </p:spTree>
    <p:custDataLst>
      <p:tags r:id="rId1"/>
    </p:custDataLst>
    <p:extLst>
      <p:ext uri="{BB962C8B-B14F-4D97-AF65-F5344CB8AC3E}">
        <p14:creationId xmlns:p14="http://schemas.microsoft.com/office/powerpoint/2010/main" val="107532015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15_STATEMENT">
    <p:bg>
      <p:bgPr>
        <a:solidFill>
          <a:schemeClr val="accent2"/>
        </a:solidFill>
        <a:effectLst/>
      </p:bgPr>
    </p:bg>
    <p:spTree>
      <p:nvGrpSpPr>
        <p:cNvPr id="1" name=""/>
        <p:cNvGrpSpPr/>
        <p:nvPr/>
      </p:nvGrpSpPr>
      <p:grpSpPr>
        <a:xfrm>
          <a:off x="0" y="0"/>
          <a:ext cx="0" cy="0"/>
          <a:chOff x="0" y="0"/>
          <a:chExt cx="0" cy="0"/>
        </a:xfrm>
      </p:grpSpPr>
      <p:sp>
        <p:nvSpPr>
          <p:cNvPr id="3"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bg2"/>
          </a:solidFill>
          <a:ln>
            <a:noFill/>
          </a:ln>
        </p:spPr>
        <p:txBody>
          <a:bodyPr vert="horz" wrap="square" lIns="91428" tIns="45714" rIns="91428" bIns="45714" numCol="1" anchor="t" anchorCtr="0" compatLnSpc="1">
            <a:prstTxWarp prst="textNoShape">
              <a:avLst/>
            </a:prstTxWarp>
          </a:bodyPr>
          <a:lstStyle/>
          <a:p>
            <a:endParaRPr lang="en-US" sz="1800"/>
          </a:p>
        </p:txBody>
      </p:sp>
      <p:sp>
        <p:nvSpPr>
          <p:cNvPr id="5" name="Text Placeholder 2"/>
          <p:cNvSpPr>
            <a:spLocks noGrp="1"/>
          </p:cNvSpPr>
          <p:nvPr>
            <p:ph type="body" sz="quarter" idx="14" hasCustomPrompt="1"/>
          </p:nvPr>
        </p:nvSpPr>
        <p:spPr>
          <a:xfrm>
            <a:off x="415896" y="685801"/>
            <a:ext cx="8538602" cy="4862592"/>
          </a:xfrm>
        </p:spPr>
        <p:txBody>
          <a:bodyPr lIns="0" tIns="0" rIns="0" bIns="0" anchor="ctr" anchorCtr="0">
            <a:noAutofit/>
          </a:bodyPr>
          <a:lstStyle>
            <a:lvl1pPr marL="0" indent="0" algn="l" defTabSz="508572" rtl="0" eaLnBrk="1" latinLnBrk="0" hangingPunct="1">
              <a:lnSpc>
                <a:spcPct val="90000"/>
              </a:lnSpc>
              <a:spcBef>
                <a:spcPts val="0"/>
              </a:spcBef>
              <a:spcAft>
                <a:spcPts val="0"/>
              </a:spcAft>
              <a:buFont typeface="Arial"/>
              <a:buNone/>
              <a:defRPr lang="en-US" sz="4800" b="0" kern="1200" cap="none" spc="-100" baseline="0" dirty="0">
                <a:gradFill>
                  <a:gsLst>
                    <a:gs pos="91935">
                      <a:schemeClr val="bg2"/>
                    </a:gs>
                    <a:gs pos="82258">
                      <a:schemeClr val="bg2"/>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Statement</a:t>
            </a:r>
          </a:p>
        </p:txBody>
      </p:sp>
    </p:spTree>
    <p:custDataLst>
      <p:tags r:id="rId1"/>
    </p:custDataLst>
    <p:extLst>
      <p:ext uri="{BB962C8B-B14F-4D97-AF65-F5344CB8AC3E}">
        <p14:creationId xmlns:p14="http://schemas.microsoft.com/office/powerpoint/2010/main" val="34653267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16_STATEMENT">
    <p:bg>
      <p:bgPr>
        <a:solidFill>
          <a:schemeClr val="accent4"/>
        </a:solidFill>
        <a:effectLst/>
      </p:bgPr>
    </p:bg>
    <p:spTree>
      <p:nvGrpSpPr>
        <p:cNvPr id="1" name=""/>
        <p:cNvGrpSpPr/>
        <p:nvPr/>
      </p:nvGrpSpPr>
      <p:grpSpPr>
        <a:xfrm>
          <a:off x="0" y="0"/>
          <a:ext cx="0" cy="0"/>
          <a:chOff x="0" y="0"/>
          <a:chExt cx="0" cy="0"/>
        </a:xfrm>
      </p:grpSpPr>
      <p:sp>
        <p:nvSpPr>
          <p:cNvPr id="3"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p>
        </p:txBody>
      </p:sp>
      <p:sp>
        <p:nvSpPr>
          <p:cNvPr id="4" name="Picture Placeholder 3">
            <a:extLst>
              <a:ext uri="{FF2B5EF4-FFF2-40B4-BE49-F238E27FC236}">
                <a16:creationId xmlns:a16="http://schemas.microsoft.com/office/drawing/2014/main" id="{A45021A6-833D-4E29-9859-A7BCC95DC0D1}"/>
              </a:ext>
            </a:extLst>
          </p:cNvPr>
          <p:cNvSpPr>
            <a:spLocks noGrp="1"/>
          </p:cNvSpPr>
          <p:nvPr>
            <p:ph type="pic" sz="quarter" idx="10"/>
          </p:nvPr>
        </p:nvSpPr>
        <p:spPr>
          <a:xfrm>
            <a:off x="1196010" y="335037"/>
            <a:ext cx="9843253" cy="5661725"/>
          </a:xfrm>
        </p:spPr>
        <p:txBody>
          <a:bodyPr/>
          <a:lstStyle/>
          <a:p>
            <a:endParaRPr lang="en-US"/>
          </a:p>
        </p:txBody>
      </p:sp>
    </p:spTree>
    <p:custDataLst>
      <p:tags r:id="rId1"/>
    </p:custDataLst>
    <p:extLst>
      <p:ext uri="{BB962C8B-B14F-4D97-AF65-F5344CB8AC3E}">
        <p14:creationId xmlns:p14="http://schemas.microsoft.com/office/powerpoint/2010/main" val="1888511107"/>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17_STATEMENT">
    <p:bg>
      <p:bgPr>
        <a:solidFill>
          <a:schemeClr val="accent1"/>
        </a:solidFill>
        <a:effectLst/>
      </p:bgPr>
    </p:bg>
    <p:spTree>
      <p:nvGrpSpPr>
        <p:cNvPr id="1" name=""/>
        <p:cNvGrpSpPr/>
        <p:nvPr/>
      </p:nvGrpSpPr>
      <p:grpSpPr>
        <a:xfrm>
          <a:off x="0" y="0"/>
          <a:ext cx="0" cy="0"/>
          <a:chOff x="0" y="0"/>
          <a:chExt cx="0" cy="0"/>
        </a:xfrm>
      </p:grpSpPr>
      <p:sp>
        <p:nvSpPr>
          <p:cNvPr id="3"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bg2"/>
          </a:solidFill>
          <a:ln>
            <a:noFill/>
          </a:ln>
        </p:spPr>
        <p:txBody>
          <a:bodyPr vert="horz" wrap="square" lIns="91428" tIns="45714" rIns="91428" bIns="45714" numCol="1" anchor="t" anchorCtr="0" compatLnSpc="1">
            <a:prstTxWarp prst="textNoShape">
              <a:avLst/>
            </a:prstTxWarp>
          </a:bodyPr>
          <a:lstStyle/>
          <a:p>
            <a:endParaRPr lang="en-US" sz="1800"/>
          </a:p>
        </p:txBody>
      </p:sp>
      <p:sp>
        <p:nvSpPr>
          <p:cNvPr id="4" name="Picture Placeholder 3">
            <a:extLst>
              <a:ext uri="{FF2B5EF4-FFF2-40B4-BE49-F238E27FC236}">
                <a16:creationId xmlns:a16="http://schemas.microsoft.com/office/drawing/2014/main" id="{8FF0DD82-92CB-486C-9F3A-A8C63FED82F6}"/>
              </a:ext>
            </a:extLst>
          </p:cNvPr>
          <p:cNvSpPr>
            <a:spLocks noGrp="1"/>
          </p:cNvSpPr>
          <p:nvPr>
            <p:ph type="pic" sz="quarter" idx="10"/>
          </p:nvPr>
        </p:nvSpPr>
        <p:spPr>
          <a:xfrm>
            <a:off x="1196010" y="335037"/>
            <a:ext cx="9843253" cy="5661725"/>
          </a:xfrm>
        </p:spPr>
        <p:txBody>
          <a:bodyPr/>
          <a:lstStyle/>
          <a:p>
            <a:endParaRPr lang="en-US"/>
          </a:p>
        </p:txBody>
      </p:sp>
    </p:spTree>
    <p:custDataLst>
      <p:tags r:id="rId1"/>
    </p:custDataLst>
    <p:extLst>
      <p:ext uri="{BB962C8B-B14F-4D97-AF65-F5344CB8AC3E}">
        <p14:creationId xmlns:p14="http://schemas.microsoft.com/office/powerpoint/2010/main" val="248872542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18_STATEMENT">
    <p:bg>
      <p:bgPr>
        <a:solidFill>
          <a:schemeClr val="accent2"/>
        </a:solidFill>
        <a:effectLst/>
      </p:bgPr>
    </p:bg>
    <p:spTree>
      <p:nvGrpSpPr>
        <p:cNvPr id="1" name=""/>
        <p:cNvGrpSpPr/>
        <p:nvPr/>
      </p:nvGrpSpPr>
      <p:grpSpPr>
        <a:xfrm>
          <a:off x="0" y="0"/>
          <a:ext cx="0" cy="0"/>
          <a:chOff x="0" y="0"/>
          <a:chExt cx="0" cy="0"/>
        </a:xfrm>
      </p:grpSpPr>
      <p:sp>
        <p:nvSpPr>
          <p:cNvPr id="3"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bg2"/>
          </a:solidFill>
          <a:ln>
            <a:noFill/>
          </a:ln>
        </p:spPr>
        <p:txBody>
          <a:bodyPr vert="horz" wrap="square" lIns="91428" tIns="45714" rIns="91428" bIns="45714" numCol="1" anchor="t" anchorCtr="0" compatLnSpc="1">
            <a:prstTxWarp prst="textNoShape">
              <a:avLst/>
            </a:prstTxWarp>
          </a:bodyPr>
          <a:lstStyle/>
          <a:p>
            <a:endParaRPr lang="en-US" sz="1800"/>
          </a:p>
        </p:txBody>
      </p:sp>
      <p:sp>
        <p:nvSpPr>
          <p:cNvPr id="4" name="Picture Placeholder 3">
            <a:extLst>
              <a:ext uri="{FF2B5EF4-FFF2-40B4-BE49-F238E27FC236}">
                <a16:creationId xmlns:a16="http://schemas.microsoft.com/office/drawing/2014/main" id="{2A79F3DF-BF3E-45DF-9B17-4F8053FAD95E}"/>
              </a:ext>
            </a:extLst>
          </p:cNvPr>
          <p:cNvSpPr>
            <a:spLocks noGrp="1"/>
          </p:cNvSpPr>
          <p:nvPr>
            <p:ph type="pic" sz="quarter" idx="10"/>
          </p:nvPr>
        </p:nvSpPr>
        <p:spPr>
          <a:xfrm>
            <a:off x="1196010" y="335037"/>
            <a:ext cx="9843253" cy="5661725"/>
          </a:xfrm>
        </p:spPr>
        <p:txBody>
          <a:bodyPr/>
          <a:lstStyle/>
          <a:p>
            <a:endParaRPr lang="en-US"/>
          </a:p>
        </p:txBody>
      </p:sp>
    </p:spTree>
    <p:custDataLst>
      <p:tags r:id="rId1"/>
    </p:custDataLst>
    <p:extLst>
      <p:ext uri="{BB962C8B-B14F-4D97-AF65-F5344CB8AC3E}">
        <p14:creationId xmlns:p14="http://schemas.microsoft.com/office/powerpoint/2010/main" val="3090060688"/>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15_CONTENTS">
    <p:spTree>
      <p:nvGrpSpPr>
        <p:cNvPr id="1" name=""/>
        <p:cNvGrpSpPr/>
        <p:nvPr/>
      </p:nvGrpSpPr>
      <p:grpSpPr>
        <a:xfrm>
          <a:off x="0" y="0"/>
          <a:ext cx="0" cy="0"/>
          <a:chOff x="0" y="0"/>
          <a:chExt cx="0" cy="0"/>
        </a:xfrm>
      </p:grpSpPr>
      <p:sp>
        <p:nvSpPr>
          <p:cNvPr id="15"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solidFill>
                <a:schemeClr val="tx1"/>
              </a:solidFill>
            </a:endParaRPr>
          </a:p>
        </p:txBody>
      </p:sp>
      <p:sp>
        <p:nvSpPr>
          <p:cNvPr id="25" name="Text Placeholder 2"/>
          <p:cNvSpPr>
            <a:spLocks noGrp="1"/>
          </p:cNvSpPr>
          <p:nvPr>
            <p:ph type="body" sz="quarter" idx="24" hasCustomPrompt="1"/>
          </p:nvPr>
        </p:nvSpPr>
        <p:spPr>
          <a:xfrm>
            <a:off x="6207033" y="4206529"/>
            <a:ext cx="5419643"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26" name="Text Placeholder 2"/>
          <p:cNvSpPr>
            <a:spLocks noGrp="1"/>
          </p:cNvSpPr>
          <p:nvPr>
            <p:ph type="body" sz="quarter" idx="25" hasCustomPrompt="1"/>
          </p:nvPr>
        </p:nvSpPr>
        <p:spPr>
          <a:xfrm>
            <a:off x="6205135" y="3699558"/>
            <a:ext cx="5420933"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71681">
                      <a:schemeClr val="accent4"/>
                    </a:gs>
                    <a:gs pos="5663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20" name="Text Placeholder 2"/>
          <p:cNvSpPr>
            <a:spLocks noGrp="1"/>
          </p:cNvSpPr>
          <p:nvPr>
            <p:ph type="body" sz="quarter" idx="20" hasCustomPrompt="1"/>
          </p:nvPr>
        </p:nvSpPr>
        <p:spPr>
          <a:xfrm>
            <a:off x="6207033" y="3185676"/>
            <a:ext cx="5419643"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21" name="Text Placeholder 2"/>
          <p:cNvSpPr>
            <a:spLocks noGrp="1"/>
          </p:cNvSpPr>
          <p:nvPr>
            <p:ph type="body" sz="quarter" idx="21" hasCustomPrompt="1"/>
          </p:nvPr>
        </p:nvSpPr>
        <p:spPr>
          <a:xfrm>
            <a:off x="6205135" y="2678698"/>
            <a:ext cx="5420933"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71681">
                      <a:schemeClr val="accent4"/>
                    </a:gs>
                    <a:gs pos="5663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1" name="Text Placeholder 2"/>
          <p:cNvSpPr>
            <a:spLocks noGrp="1"/>
          </p:cNvSpPr>
          <p:nvPr>
            <p:ph type="body" sz="quarter" idx="16" hasCustomPrompt="1"/>
          </p:nvPr>
        </p:nvSpPr>
        <p:spPr>
          <a:xfrm>
            <a:off x="6207033" y="2180313"/>
            <a:ext cx="5419643"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3" name="Text Placeholder 2"/>
          <p:cNvSpPr>
            <a:spLocks noGrp="1"/>
          </p:cNvSpPr>
          <p:nvPr>
            <p:ph type="body" sz="quarter" idx="17" hasCustomPrompt="1"/>
          </p:nvPr>
        </p:nvSpPr>
        <p:spPr>
          <a:xfrm>
            <a:off x="6205135" y="1673343"/>
            <a:ext cx="5420933"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71681">
                      <a:schemeClr val="accent4"/>
                    </a:gs>
                    <a:gs pos="5663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22" name="Text Placeholder 2"/>
          <p:cNvSpPr>
            <a:spLocks noGrp="1"/>
          </p:cNvSpPr>
          <p:nvPr>
            <p:ph type="body" sz="quarter" idx="22" hasCustomPrompt="1"/>
          </p:nvPr>
        </p:nvSpPr>
        <p:spPr>
          <a:xfrm>
            <a:off x="437654" y="4206529"/>
            <a:ext cx="5419643"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24" name="Text Placeholder 2"/>
          <p:cNvSpPr>
            <a:spLocks noGrp="1"/>
          </p:cNvSpPr>
          <p:nvPr>
            <p:ph type="body" sz="quarter" idx="23" hasCustomPrompt="1"/>
          </p:nvPr>
        </p:nvSpPr>
        <p:spPr>
          <a:xfrm>
            <a:off x="438135" y="3699558"/>
            <a:ext cx="5420933"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71681">
                      <a:schemeClr val="accent4"/>
                    </a:gs>
                    <a:gs pos="5663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7" name="Text Placeholder 2"/>
          <p:cNvSpPr>
            <a:spLocks noGrp="1"/>
          </p:cNvSpPr>
          <p:nvPr>
            <p:ph type="body" sz="quarter" idx="18" hasCustomPrompt="1"/>
          </p:nvPr>
        </p:nvSpPr>
        <p:spPr>
          <a:xfrm>
            <a:off x="437654" y="3185676"/>
            <a:ext cx="5419643"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9" name="Text Placeholder 2"/>
          <p:cNvSpPr>
            <a:spLocks noGrp="1"/>
          </p:cNvSpPr>
          <p:nvPr>
            <p:ph type="body" sz="quarter" idx="19" hasCustomPrompt="1"/>
          </p:nvPr>
        </p:nvSpPr>
        <p:spPr>
          <a:xfrm>
            <a:off x="438135" y="2678698"/>
            <a:ext cx="5420933"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71681">
                      <a:schemeClr val="accent4"/>
                    </a:gs>
                    <a:gs pos="5663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9" name="Text Placeholder 2"/>
          <p:cNvSpPr>
            <a:spLocks noGrp="1"/>
          </p:cNvSpPr>
          <p:nvPr>
            <p:ph type="body" sz="quarter" idx="11" hasCustomPrompt="1"/>
          </p:nvPr>
        </p:nvSpPr>
        <p:spPr>
          <a:xfrm>
            <a:off x="437654" y="2180313"/>
            <a:ext cx="5419643"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0" name="Text Placeholder 2"/>
          <p:cNvSpPr>
            <a:spLocks noGrp="1"/>
          </p:cNvSpPr>
          <p:nvPr>
            <p:ph type="body" sz="quarter" idx="15" hasCustomPrompt="1"/>
          </p:nvPr>
        </p:nvSpPr>
        <p:spPr>
          <a:xfrm>
            <a:off x="438135" y="1673343"/>
            <a:ext cx="5420933"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71681">
                      <a:schemeClr val="accent4"/>
                    </a:gs>
                    <a:gs pos="5663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8" name="Text Placeholder 2"/>
          <p:cNvSpPr>
            <a:spLocks noGrp="1"/>
          </p:cNvSpPr>
          <p:nvPr>
            <p:ph type="body" sz="quarter" idx="14" hasCustomPrompt="1"/>
          </p:nvPr>
        </p:nvSpPr>
        <p:spPr>
          <a:xfrm>
            <a:off x="394771" y="341738"/>
            <a:ext cx="7303230"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71681">
                      <a:schemeClr val="accent4"/>
                    </a:gs>
                    <a:gs pos="56637">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custDataLst>
      <p:tags r:id="rId1"/>
    </p:custDataLst>
    <p:extLst>
      <p:ext uri="{BB962C8B-B14F-4D97-AF65-F5344CB8AC3E}">
        <p14:creationId xmlns:p14="http://schemas.microsoft.com/office/powerpoint/2010/main" val="4069633340"/>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16_CONTENTS_ALT">
    <p:spTree>
      <p:nvGrpSpPr>
        <p:cNvPr id="1" name=""/>
        <p:cNvGrpSpPr/>
        <p:nvPr/>
      </p:nvGrpSpPr>
      <p:grpSpPr>
        <a:xfrm>
          <a:off x="0" y="0"/>
          <a:ext cx="0" cy="0"/>
          <a:chOff x="0" y="0"/>
          <a:chExt cx="0" cy="0"/>
        </a:xfrm>
      </p:grpSpPr>
      <p:sp>
        <p:nvSpPr>
          <p:cNvPr id="25" name="Text Placeholder 2"/>
          <p:cNvSpPr>
            <a:spLocks noGrp="1"/>
          </p:cNvSpPr>
          <p:nvPr>
            <p:ph type="body" sz="quarter" idx="24" hasCustomPrompt="1"/>
          </p:nvPr>
        </p:nvSpPr>
        <p:spPr>
          <a:xfrm>
            <a:off x="6207033" y="4206529"/>
            <a:ext cx="5419643"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26" name="Text Placeholder 2"/>
          <p:cNvSpPr>
            <a:spLocks noGrp="1"/>
          </p:cNvSpPr>
          <p:nvPr>
            <p:ph type="body" sz="quarter" idx="25" hasCustomPrompt="1"/>
          </p:nvPr>
        </p:nvSpPr>
        <p:spPr>
          <a:xfrm>
            <a:off x="6205135" y="3699558"/>
            <a:ext cx="5420933"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71681">
                      <a:schemeClr val="accent4"/>
                    </a:gs>
                    <a:gs pos="5663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20" name="Text Placeholder 2"/>
          <p:cNvSpPr>
            <a:spLocks noGrp="1"/>
          </p:cNvSpPr>
          <p:nvPr>
            <p:ph type="body" sz="quarter" idx="20" hasCustomPrompt="1"/>
          </p:nvPr>
        </p:nvSpPr>
        <p:spPr>
          <a:xfrm>
            <a:off x="6207033" y="3185676"/>
            <a:ext cx="5419643"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21" name="Text Placeholder 2"/>
          <p:cNvSpPr>
            <a:spLocks noGrp="1"/>
          </p:cNvSpPr>
          <p:nvPr>
            <p:ph type="body" sz="quarter" idx="21" hasCustomPrompt="1"/>
          </p:nvPr>
        </p:nvSpPr>
        <p:spPr>
          <a:xfrm>
            <a:off x="6205135" y="2678698"/>
            <a:ext cx="5420933"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71681">
                      <a:schemeClr val="accent4"/>
                    </a:gs>
                    <a:gs pos="5663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1" name="Text Placeholder 2"/>
          <p:cNvSpPr>
            <a:spLocks noGrp="1"/>
          </p:cNvSpPr>
          <p:nvPr>
            <p:ph type="body" sz="quarter" idx="16" hasCustomPrompt="1"/>
          </p:nvPr>
        </p:nvSpPr>
        <p:spPr>
          <a:xfrm>
            <a:off x="6207033" y="2180313"/>
            <a:ext cx="5419643"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3" name="Text Placeholder 2"/>
          <p:cNvSpPr>
            <a:spLocks noGrp="1"/>
          </p:cNvSpPr>
          <p:nvPr>
            <p:ph type="body" sz="quarter" idx="17" hasCustomPrompt="1"/>
          </p:nvPr>
        </p:nvSpPr>
        <p:spPr>
          <a:xfrm>
            <a:off x="6205135" y="1673343"/>
            <a:ext cx="5420933"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71681">
                      <a:schemeClr val="accent4"/>
                    </a:gs>
                    <a:gs pos="5663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22" name="Text Placeholder 2"/>
          <p:cNvSpPr>
            <a:spLocks noGrp="1"/>
          </p:cNvSpPr>
          <p:nvPr>
            <p:ph type="body" sz="quarter" idx="22" hasCustomPrompt="1"/>
          </p:nvPr>
        </p:nvSpPr>
        <p:spPr>
          <a:xfrm>
            <a:off x="437654" y="4206529"/>
            <a:ext cx="5419643"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24" name="Text Placeholder 2"/>
          <p:cNvSpPr>
            <a:spLocks noGrp="1"/>
          </p:cNvSpPr>
          <p:nvPr>
            <p:ph type="body" sz="quarter" idx="23" hasCustomPrompt="1"/>
          </p:nvPr>
        </p:nvSpPr>
        <p:spPr>
          <a:xfrm>
            <a:off x="438135" y="3699558"/>
            <a:ext cx="5420933"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71681">
                      <a:schemeClr val="accent4"/>
                    </a:gs>
                    <a:gs pos="5663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9" name="Text Placeholder 2"/>
          <p:cNvSpPr>
            <a:spLocks noGrp="1"/>
          </p:cNvSpPr>
          <p:nvPr>
            <p:ph type="body" sz="quarter" idx="19" hasCustomPrompt="1"/>
          </p:nvPr>
        </p:nvSpPr>
        <p:spPr>
          <a:xfrm>
            <a:off x="438135" y="2678698"/>
            <a:ext cx="5420933"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71681">
                      <a:schemeClr val="accent4"/>
                    </a:gs>
                    <a:gs pos="5663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7" name="Text Placeholder 2"/>
          <p:cNvSpPr>
            <a:spLocks noGrp="1"/>
          </p:cNvSpPr>
          <p:nvPr>
            <p:ph type="body" sz="quarter" idx="18" hasCustomPrompt="1"/>
          </p:nvPr>
        </p:nvSpPr>
        <p:spPr>
          <a:xfrm>
            <a:off x="437654" y="3185676"/>
            <a:ext cx="5419643"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9" name="Text Placeholder 2"/>
          <p:cNvSpPr>
            <a:spLocks noGrp="1"/>
          </p:cNvSpPr>
          <p:nvPr>
            <p:ph type="body" sz="quarter" idx="11" hasCustomPrompt="1"/>
          </p:nvPr>
        </p:nvSpPr>
        <p:spPr>
          <a:xfrm>
            <a:off x="437654" y="2180313"/>
            <a:ext cx="5419643"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0" name="Text Placeholder 2"/>
          <p:cNvSpPr>
            <a:spLocks noGrp="1"/>
          </p:cNvSpPr>
          <p:nvPr>
            <p:ph type="body" sz="quarter" idx="15" hasCustomPrompt="1"/>
          </p:nvPr>
        </p:nvSpPr>
        <p:spPr>
          <a:xfrm>
            <a:off x="438135" y="1673343"/>
            <a:ext cx="5420933"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71681">
                      <a:schemeClr val="accent4"/>
                    </a:gs>
                    <a:gs pos="5663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8" name="Text Placeholder 2"/>
          <p:cNvSpPr>
            <a:spLocks noGrp="1"/>
          </p:cNvSpPr>
          <p:nvPr>
            <p:ph type="body" sz="quarter" idx="14" hasCustomPrompt="1"/>
          </p:nvPr>
        </p:nvSpPr>
        <p:spPr>
          <a:xfrm>
            <a:off x="394771" y="341738"/>
            <a:ext cx="7303230"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71681">
                      <a:schemeClr val="accent4"/>
                    </a:gs>
                    <a:gs pos="56637">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extLst>
      <p:ext uri="{BB962C8B-B14F-4D97-AF65-F5344CB8AC3E}">
        <p14:creationId xmlns:p14="http://schemas.microsoft.com/office/powerpoint/2010/main" val="2153633677"/>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16_AGENDA">
    <p:spTree>
      <p:nvGrpSpPr>
        <p:cNvPr id="1" name=""/>
        <p:cNvGrpSpPr/>
        <p:nvPr/>
      </p:nvGrpSpPr>
      <p:grpSpPr>
        <a:xfrm>
          <a:off x="0" y="0"/>
          <a:ext cx="0" cy="0"/>
          <a:chOff x="0" y="0"/>
          <a:chExt cx="0" cy="0"/>
        </a:xfrm>
      </p:grpSpPr>
      <p:sp>
        <p:nvSpPr>
          <p:cNvPr id="15"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solidFill>
                <a:schemeClr val="tx1"/>
              </a:solidFill>
            </a:endParaRPr>
          </a:p>
        </p:txBody>
      </p:sp>
      <p:sp>
        <p:nvSpPr>
          <p:cNvPr id="43" name="Text Placeholder 2"/>
          <p:cNvSpPr>
            <a:spLocks noGrp="1"/>
          </p:cNvSpPr>
          <p:nvPr>
            <p:ph type="body" sz="quarter" idx="26" hasCustomPrompt="1"/>
          </p:nvPr>
        </p:nvSpPr>
        <p:spPr>
          <a:xfrm>
            <a:off x="2265279" y="4128428"/>
            <a:ext cx="9704532"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42" name="Text Placeholder 2"/>
          <p:cNvSpPr>
            <a:spLocks noGrp="1"/>
          </p:cNvSpPr>
          <p:nvPr>
            <p:ph type="body" sz="quarter" idx="25" hasCustomPrompt="1"/>
          </p:nvPr>
        </p:nvSpPr>
        <p:spPr>
          <a:xfrm>
            <a:off x="433811" y="4128428"/>
            <a:ext cx="1633264" cy="355955"/>
          </a:xfrm>
        </p:spPr>
        <p:txBody>
          <a:bodyPr lIns="0" tIns="0" rIns="0" bIns="0" anchor="t"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8496">
                      <a:schemeClr val="accent4"/>
                    </a:gs>
                    <a:gs pos="5309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41" name="Text Placeholder 2"/>
          <p:cNvSpPr>
            <a:spLocks noGrp="1"/>
          </p:cNvSpPr>
          <p:nvPr>
            <p:ph type="body" sz="quarter" idx="24" hasCustomPrompt="1"/>
          </p:nvPr>
        </p:nvSpPr>
        <p:spPr>
          <a:xfrm>
            <a:off x="2265279" y="3654178"/>
            <a:ext cx="9704532"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40" name="Text Placeholder 2"/>
          <p:cNvSpPr>
            <a:spLocks noGrp="1"/>
          </p:cNvSpPr>
          <p:nvPr>
            <p:ph type="body" sz="quarter" idx="23" hasCustomPrompt="1"/>
          </p:nvPr>
        </p:nvSpPr>
        <p:spPr>
          <a:xfrm>
            <a:off x="433811" y="3654178"/>
            <a:ext cx="1633264" cy="355955"/>
          </a:xfrm>
        </p:spPr>
        <p:txBody>
          <a:bodyPr lIns="0" tIns="0" rIns="0" bIns="0" anchor="t"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8496">
                      <a:schemeClr val="accent4"/>
                    </a:gs>
                    <a:gs pos="5309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35" name="Text Placeholder 2"/>
          <p:cNvSpPr>
            <a:spLocks noGrp="1"/>
          </p:cNvSpPr>
          <p:nvPr>
            <p:ph type="body" sz="quarter" idx="22" hasCustomPrompt="1"/>
          </p:nvPr>
        </p:nvSpPr>
        <p:spPr>
          <a:xfrm>
            <a:off x="2265279" y="3179930"/>
            <a:ext cx="9704532"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34" name="Text Placeholder 2"/>
          <p:cNvSpPr>
            <a:spLocks noGrp="1"/>
          </p:cNvSpPr>
          <p:nvPr>
            <p:ph type="body" sz="quarter" idx="21" hasCustomPrompt="1"/>
          </p:nvPr>
        </p:nvSpPr>
        <p:spPr>
          <a:xfrm>
            <a:off x="433811" y="3179930"/>
            <a:ext cx="1633264" cy="355955"/>
          </a:xfrm>
        </p:spPr>
        <p:txBody>
          <a:bodyPr lIns="0" tIns="0" rIns="0" bIns="0" anchor="t"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8496">
                      <a:schemeClr val="accent4"/>
                    </a:gs>
                    <a:gs pos="5309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33" name="Text Placeholder 2"/>
          <p:cNvSpPr>
            <a:spLocks noGrp="1"/>
          </p:cNvSpPr>
          <p:nvPr>
            <p:ph type="body" sz="quarter" idx="20" hasCustomPrompt="1"/>
          </p:nvPr>
        </p:nvSpPr>
        <p:spPr>
          <a:xfrm>
            <a:off x="2265279" y="2705669"/>
            <a:ext cx="9704532"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dirty="0">
                <a:solidFill>
                  <a:schemeClr val="tx1"/>
                </a:solidFill>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32" name="Text Placeholder 2"/>
          <p:cNvSpPr>
            <a:spLocks noGrp="1"/>
          </p:cNvSpPr>
          <p:nvPr>
            <p:ph type="body" sz="quarter" idx="19" hasCustomPrompt="1"/>
          </p:nvPr>
        </p:nvSpPr>
        <p:spPr>
          <a:xfrm>
            <a:off x="433811" y="2705671"/>
            <a:ext cx="1633264" cy="355955"/>
          </a:xfrm>
        </p:spPr>
        <p:txBody>
          <a:bodyPr lIns="0" tIns="0" rIns="0" bIns="0" anchor="t"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8496">
                      <a:schemeClr val="accent4"/>
                    </a:gs>
                    <a:gs pos="5309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31" name="Text Placeholder 2"/>
          <p:cNvSpPr>
            <a:spLocks noGrp="1"/>
          </p:cNvSpPr>
          <p:nvPr>
            <p:ph type="body" sz="quarter" idx="18" hasCustomPrompt="1"/>
          </p:nvPr>
        </p:nvSpPr>
        <p:spPr>
          <a:xfrm>
            <a:off x="2265279" y="2231422"/>
            <a:ext cx="9704532"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30" name="Text Placeholder 2"/>
          <p:cNvSpPr>
            <a:spLocks noGrp="1"/>
          </p:cNvSpPr>
          <p:nvPr>
            <p:ph type="body" sz="quarter" idx="17" hasCustomPrompt="1"/>
          </p:nvPr>
        </p:nvSpPr>
        <p:spPr>
          <a:xfrm>
            <a:off x="433811" y="2231424"/>
            <a:ext cx="1633264" cy="355955"/>
          </a:xfrm>
        </p:spPr>
        <p:txBody>
          <a:bodyPr lIns="0" tIns="0" rIns="0" bIns="0" anchor="t"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8496">
                      <a:schemeClr val="accent4"/>
                    </a:gs>
                    <a:gs pos="5309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1" name="Text Placeholder 2"/>
          <p:cNvSpPr>
            <a:spLocks noGrp="1"/>
          </p:cNvSpPr>
          <p:nvPr>
            <p:ph type="body" sz="quarter" idx="16" hasCustomPrompt="1"/>
          </p:nvPr>
        </p:nvSpPr>
        <p:spPr>
          <a:xfrm>
            <a:off x="2265279" y="1757186"/>
            <a:ext cx="9704532"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0" name="Text Placeholder 2"/>
          <p:cNvSpPr>
            <a:spLocks noGrp="1"/>
          </p:cNvSpPr>
          <p:nvPr>
            <p:ph type="body" sz="quarter" idx="15" hasCustomPrompt="1"/>
          </p:nvPr>
        </p:nvSpPr>
        <p:spPr>
          <a:xfrm>
            <a:off x="433811" y="1757186"/>
            <a:ext cx="1633264" cy="355955"/>
          </a:xfrm>
        </p:spPr>
        <p:txBody>
          <a:bodyPr lIns="0" tIns="0" rIns="0" bIns="0" anchor="t"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8496">
                      <a:schemeClr val="accent4"/>
                    </a:gs>
                    <a:gs pos="5309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8" name="Text Placeholder 2"/>
          <p:cNvSpPr>
            <a:spLocks noGrp="1"/>
          </p:cNvSpPr>
          <p:nvPr>
            <p:ph type="body" sz="quarter" idx="14" hasCustomPrompt="1"/>
          </p:nvPr>
        </p:nvSpPr>
        <p:spPr>
          <a:xfrm>
            <a:off x="394770" y="341738"/>
            <a:ext cx="11575040"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88496">
                      <a:schemeClr val="accent4"/>
                    </a:gs>
                    <a:gs pos="53097">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extLst>
      <p:ext uri="{BB962C8B-B14F-4D97-AF65-F5344CB8AC3E}">
        <p14:creationId xmlns:p14="http://schemas.microsoft.com/office/powerpoint/2010/main" val="201297994"/>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17_AGENDA_ALT">
    <p:spTree>
      <p:nvGrpSpPr>
        <p:cNvPr id="1" name=""/>
        <p:cNvGrpSpPr/>
        <p:nvPr/>
      </p:nvGrpSpPr>
      <p:grpSpPr>
        <a:xfrm>
          <a:off x="0" y="0"/>
          <a:ext cx="0" cy="0"/>
          <a:chOff x="0" y="0"/>
          <a:chExt cx="0" cy="0"/>
        </a:xfrm>
      </p:grpSpPr>
      <p:sp>
        <p:nvSpPr>
          <p:cNvPr id="43" name="Text Placeholder 2"/>
          <p:cNvSpPr>
            <a:spLocks noGrp="1"/>
          </p:cNvSpPr>
          <p:nvPr>
            <p:ph type="body" sz="quarter" idx="26" hasCustomPrompt="1"/>
          </p:nvPr>
        </p:nvSpPr>
        <p:spPr>
          <a:xfrm>
            <a:off x="2265279" y="4128428"/>
            <a:ext cx="9704532"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42" name="Text Placeholder 2"/>
          <p:cNvSpPr>
            <a:spLocks noGrp="1"/>
          </p:cNvSpPr>
          <p:nvPr>
            <p:ph type="body" sz="quarter" idx="25" hasCustomPrompt="1"/>
          </p:nvPr>
        </p:nvSpPr>
        <p:spPr>
          <a:xfrm>
            <a:off x="433812" y="4128428"/>
            <a:ext cx="1653139" cy="355955"/>
          </a:xfrm>
        </p:spPr>
        <p:txBody>
          <a:bodyPr lIns="0" tIns="0" rIns="0" bIns="0" anchor="t"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8496">
                      <a:schemeClr val="accent4"/>
                    </a:gs>
                    <a:gs pos="5309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40" name="Text Placeholder 2"/>
          <p:cNvSpPr>
            <a:spLocks noGrp="1"/>
          </p:cNvSpPr>
          <p:nvPr>
            <p:ph type="body" sz="quarter" idx="23" hasCustomPrompt="1"/>
          </p:nvPr>
        </p:nvSpPr>
        <p:spPr>
          <a:xfrm>
            <a:off x="433812" y="3654178"/>
            <a:ext cx="1653139" cy="355955"/>
          </a:xfrm>
        </p:spPr>
        <p:txBody>
          <a:bodyPr lIns="0" tIns="0" rIns="0" bIns="0" anchor="t"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8496">
                      <a:schemeClr val="accent4"/>
                    </a:gs>
                    <a:gs pos="5309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41" name="Text Placeholder 2"/>
          <p:cNvSpPr>
            <a:spLocks noGrp="1"/>
          </p:cNvSpPr>
          <p:nvPr>
            <p:ph type="body" sz="quarter" idx="24" hasCustomPrompt="1"/>
          </p:nvPr>
        </p:nvSpPr>
        <p:spPr>
          <a:xfrm>
            <a:off x="2265279" y="3654178"/>
            <a:ext cx="9704532"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35" name="Text Placeholder 2"/>
          <p:cNvSpPr>
            <a:spLocks noGrp="1"/>
          </p:cNvSpPr>
          <p:nvPr>
            <p:ph type="body" sz="quarter" idx="22" hasCustomPrompt="1"/>
          </p:nvPr>
        </p:nvSpPr>
        <p:spPr>
          <a:xfrm>
            <a:off x="2265279" y="3179930"/>
            <a:ext cx="9704532"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34" name="Text Placeholder 2"/>
          <p:cNvSpPr>
            <a:spLocks noGrp="1"/>
          </p:cNvSpPr>
          <p:nvPr>
            <p:ph type="body" sz="quarter" idx="21" hasCustomPrompt="1"/>
          </p:nvPr>
        </p:nvSpPr>
        <p:spPr>
          <a:xfrm>
            <a:off x="433812" y="3179930"/>
            <a:ext cx="1653139" cy="355955"/>
          </a:xfrm>
        </p:spPr>
        <p:txBody>
          <a:bodyPr lIns="0" tIns="0" rIns="0" bIns="0" anchor="t"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8496">
                      <a:schemeClr val="accent4"/>
                    </a:gs>
                    <a:gs pos="5309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33" name="Text Placeholder 2"/>
          <p:cNvSpPr>
            <a:spLocks noGrp="1"/>
          </p:cNvSpPr>
          <p:nvPr>
            <p:ph type="body" sz="quarter" idx="20" hasCustomPrompt="1"/>
          </p:nvPr>
        </p:nvSpPr>
        <p:spPr>
          <a:xfrm>
            <a:off x="2265279" y="2705669"/>
            <a:ext cx="9704532"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32" name="Text Placeholder 2"/>
          <p:cNvSpPr>
            <a:spLocks noGrp="1"/>
          </p:cNvSpPr>
          <p:nvPr>
            <p:ph type="body" sz="quarter" idx="19" hasCustomPrompt="1"/>
          </p:nvPr>
        </p:nvSpPr>
        <p:spPr>
          <a:xfrm>
            <a:off x="433812" y="2705671"/>
            <a:ext cx="1653139" cy="355955"/>
          </a:xfrm>
        </p:spPr>
        <p:txBody>
          <a:bodyPr lIns="0" tIns="0" rIns="0" bIns="0" anchor="t"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8496">
                      <a:schemeClr val="accent4"/>
                    </a:gs>
                    <a:gs pos="5309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31" name="Text Placeholder 2"/>
          <p:cNvSpPr>
            <a:spLocks noGrp="1"/>
          </p:cNvSpPr>
          <p:nvPr>
            <p:ph type="body" sz="quarter" idx="18" hasCustomPrompt="1"/>
          </p:nvPr>
        </p:nvSpPr>
        <p:spPr>
          <a:xfrm>
            <a:off x="2265279" y="2231422"/>
            <a:ext cx="9704532"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30" name="Text Placeholder 2"/>
          <p:cNvSpPr>
            <a:spLocks noGrp="1"/>
          </p:cNvSpPr>
          <p:nvPr>
            <p:ph type="body" sz="quarter" idx="17" hasCustomPrompt="1"/>
          </p:nvPr>
        </p:nvSpPr>
        <p:spPr>
          <a:xfrm>
            <a:off x="433812" y="2231424"/>
            <a:ext cx="1653139" cy="355955"/>
          </a:xfrm>
        </p:spPr>
        <p:txBody>
          <a:bodyPr lIns="0" tIns="0" rIns="0" bIns="0" anchor="t"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8496">
                      <a:schemeClr val="accent4"/>
                    </a:gs>
                    <a:gs pos="5309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1" name="Text Placeholder 2"/>
          <p:cNvSpPr>
            <a:spLocks noGrp="1"/>
          </p:cNvSpPr>
          <p:nvPr>
            <p:ph type="body" sz="quarter" idx="16" hasCustomPrompt="1"/>
          </p:nvPr>
        </p:nvSpPr>
        <p:spPr>
          <a:xfrm>
            <a:off x="2265279" y="1757186"/>
            <a:ext cx="9704532" cy="355955"/>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0" name="Text Placeholder 2"/>
          <p:cNvSpPr>
            <a:spLocks noGrp="1"/>
          </p:cNvSpPr>
          <p:nvPr>
            <p:ph type="body" sz="quarter" idx="15" hasCustomPrompt="1"/>
          </p:nvPr>
        </p:nvSpPr>
        <p:spPr>
          <a:xfrm>
            <a:off x="433812" y="1757186"/>
            <a:ext cx="1653139" cy="355955"/>
          </a:xfrm>
        </p:spPr>
        <p:txBody>
          <a:bodyPr lIns="0" tIns="0" rIns="0" bIns="0" anchor="t"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8496">
                      <a:schemeClr val="accent4"/>
                    </a:gs>
                    <a:gs pos="53097">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8" name="Text Placeholder 2"/>
          <p:cNvSpPr>
            <a:spLocks noGrp="1"/>
          </p:cNvSpPr>
          <p:nvPr>
            <p:ph type="body" sz="quarter" idx="14" hasCustomPrompt="1"/>
          </p:nvPr>
        </p:nvSpPr>
        <p:spPr>
          <a:xfrm>
            <a:off x="394770" y="341738"/>
            <a:ext cx="11575040"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88496">
                      <a:schemeClr val="accent4"/>
                    </a:gs>
                    <a:gs pos="53097">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extLst>
      <p:ext uri="{BB962C8B-B14F-4D97-AF65-F5344CB8AC3E}">
        <p14:creationId xmlns:p14="http://schemas.microsoft.com/office/powerpoint/2010/main" val="3828156791"/>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17_SPLIT">
    <p:bg>
      <p:bgPr>
        <a:solidFill>
          <a:schemeClr val="accent4"/>
        </a:solidFill>
        <a:effectLst/>
      </p:bgPr>
    </p:bg>
    <p:spTree>
      <p:nvGrpSpPr>
        <p:cNvPr id="1" name=""/>
        <p:cNvGrpSpPr/>
        <p:nvPr/>
      </p:nvGrpSpPr>
      <p:grpSpPr>
        <a:xfrm>
          <a:off x="0" y="0"/>
          <a:ext cx="0" cy="0"/>
          <a:chOff x="0" y="0"/>
          <a:chExt cx="0" cy="0"/>
        </a:xfrm>
      </p:grpSpPr>
      <p:sp>
        <p:nvSpPr>
          <p:cNvPr id="6" name="Freeform 5"/>
          <p:cNvSpPr/>
          <p:nvPr userDrawn="1"/>
        </p:nvSpPr>
        <p:spPr>
          <a:xfrm>
            <a:off x="9" y="0"/>
            <a:ext cx="11736863" cy="6995740"/>
          </a:xfrm>
          <a:custGeom>
            <a:avLst/>
            <a:gdLst>
              <a:gd name="connsiteX0" fmla="*/ 0 w 11504613"/>
              <a:gd name="connsiteY0" fmla="*/ 0 h 6995740"/>
              <a:gd name="connsiteX1" fmla="*/ 8979202 w 11504613"/>
              <a:gd name="connsiteY1" fmla="*/ 0 h 6995740"/>
              <a:gd name="connsiteX2" fmla="*/ 5278038 w 11504613"/>
              <a:gd name="connsiteY2" fmla="*/ 6995739 h 6995740"/>
              <a:gd name="connsiteX3" fmla="*/ 11504613 w 11504613"/>
              <a:gd name="connsiteY3" fmla="*/ 6995739 h 6995740"/>
              <a:gd name="connsiteX4" fmla="*/ 11504613 w 11504613"/>
              <a:gd name="connsiteY4" fmla="*/ 6995740 h 6995740"/>
              <a:gd name="connsiteX5" fmla="*/ 0 w 11504613"/>
              <a:gd name="connsiteY5" fmla="*/ 6995740 h 6995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4613" h="6995740">
                <a:moveTo>
                  <a:pt x="0" y="0"/>
                </a:moveTo>
                <a:lnTo>
                  <a:pt x="8979202" y="0"/>
                </a:lnTo>
                <a:lnTo>
                  <a:pt x="5278038" y="6995739"/>
                </a:lnTo>
                <a:lnTo>
                  <a:pt x="11504613" y="6995739"/>
                </a:lnTo>
                <a:lnTo>
                  <a:pt x="11504613" y="6995740"/>
                </a:lnTo>
                <a:lnTo>
                  <a:pt x="0" y="6995740"/>
                </a:lnTo>
                <a:close/>
              </a:path>
            </a:pathLst>
          </a:cu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8" tIns="45714" rIns="91428" bIns="45714" numCol="1" spcCol="0" rtlCol="0" fromWordArt="0" anchor="t" anchorCtr="0" forceAA="0" compatLnSpc="1">
            <a:prstTxWarp prst="textNoShape">
              <a:avLst/>
            </a:prstTxWarp>
            <a:noAutofit/>
          </a:bodyPr>
          <a:lstStyle/>
          <a:p>
            <a:pPr algn="ctr"/>
            <a:endParaRPr lang="en-US" sz="2173">
              <a:gradFill>
                <a:gsLst>
                  <a:gs pos="53097">
                    <a:schemeClr val="tx1"/>
                  </a:gs>
                  <a:gs pos="29000">
                    <a:schemeClr val="tx1"/>
                  </a:gs>
                </a:gsLst>
                <a:lin ang="5400000" scaled="1"/>
              </a:gradFill>
            </a:endParaRPr>
          </a:p>
        </p:txBody>
      </p:sp>
      <p:sp>
        <p:nvSpPr>
          <p:cNvPr id="5" name="Text Placeholder 2"/>
          <p:cNvSpPr>
            <a:spLocks noGrp="1"/>
          </p:cNvSpPr>
          <p:nvPr>
            <p:ph type="body" sz="quarter" idx="14" hasCustomPrompt="1"/>
          </p:nvPr>
        </p:nvSpPr>
        <p:spPr>
          <a:xfrm>
            <a:off x="394574" y="341577"/>
            <a:ext cx="686162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8" name="Text Placeholder 2"/>
          <p:cNvSpPr>
            <a:spLocks noGrp="1"/>
          </p:cNvSpPr>
          <p:nvPr>
            <p:ph type="body" sz="quarter" idx="16" hasCustomPrompt="1"/>
          </p:nvPr>
        </p:nvSpPr>
        <p:spPr>
          <a:xfrm>
            <a:off x="435404" y="2182524"/>
            <a:ext cx="511434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9" name="Text Placeholder 2"/>
          <p:cNvSpPr>
            <a:spLocks noGrp="1"/>
          </p:cNvSpPr>
          <p:nvPr>
            <p:ph type="body" sz="quarter" idx="17" hasCustomPrompt="1"/>
          </p:nvPr>
        </p:nvSpPr>
        <p:spPr>
          <a:xfrm>
            <a:off x="435879" y="1675570"/>
            <a:ext cx="6193990"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0" name="Text Placeholder 2"/>
          <p:cNvSpPr>
            <a:spLocks noGrp="1"/>
          </p:cNvSpPr>
          <p:nvPr>
            <p:ph type="body" sz="quarter" idx="18" hasCustomPrompt="1"/>
          </p:nvPr>
        </p:nvSpPr>
        <p:spPr>
          <a:xfrm>
            <a:off x="8730708" y="2182524"/>
            <a:ext cx="3239103" cy="2656286"/>
          </a:xfrm>
        </p:spPr>
        <p:txBody>
          <a:bodyPr lIns="0" tIns="0" rIns="0" bIns="0">
            <a:noAutofit/>
          </a:bodyPr>
          <a:lstStyle>
            <a:lvl1pPr marL="173021" marR="0" indent="-173021" algn="l" defTabSz="508572" rtl="0" eaLnBrk="1" fontAlgn="auto" latinLnBrk="0" hangingPunct="1">
              <a:lnSpc>
                <a:spcPct val="114000"/>
              </a:lnSpc>
              <a:spcBef>
                <a:spcPts val="0"/>
              </a:spcBef>
              <a:spcAft>
                <a:spcPts val="0"/>
              </a:spcAft>
              <a:buClrTx/>
              <a:buSzTx/>
              <a:buFont typeface="Arial" panose="020B0604020202020204" pitchFamily="34" charset="0"/>
              <a:buChar char="•"/>
              <a:tabLst/>
              <a:defRPr lang="en-US" sz="2000" b="0" kern="1200" cap="none" spc="0" baseline="0" dirty="0" smtClean="0">
                <a:gradFill>
                  <a:gsLst>
                    <a:gs pos="73451">
                      <a:schemeClr val="bg1"/>
                    </a:gs>
                    <a:gs pos="54867">
                      <a:schemeClr val="bg1"/>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1" name="Text Placeholder 2"/>
          <p:cNvSpPr>
            <a:spLocks noGrp="1"/>
          </p:cNvSpPr>
          <p:nvPr>
            <p:ph type="body" sz="quarter" idx="19" hasCustomPrompt="1"/>
          </p:nvPr>
        </p:nvSpPr>
        <p:spPr>
          <a:xfrm>
            <a:off x="8728806" y="1675570"/>
            <a:ext cx="3240891"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73451">
                      <a:schemeClr val="bg1"/>
                    </a:gs>
                    <a:gs pos="54867">
                      <a:schemeClr val="bg1"/>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4" name="Freeform 13"/>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bg1"/>
          </a:solidFill>
          <a:ln>
            <a:noFill/>
          </a:ln>
        </p:spPr>
        <p:txBody>
          <a:bodyPr vert="horz" wrap="square" lIns="91428" tIns="45714" rIns="91428" bIns="45714" numCol="1" anchor="t" anchorCtr="0" compatLnSpc="1">
            <a:prstTxWarp prst="textNoShape">
              <a:avLst/>
            </a:prstTxWarp>
          </a:bodyPr>
          <a:lstStyle/>
          <a:p>
            <a:endParaRPr lang="en-US" sz="1800"/>
          </a:p>
        </p:txBody>
      </p:sp>
      <p:sp>
        <p:nvSpPr>
          <p:cNvPr id="2" name="TextBox 1"/>
          <p:cNvSpPr txBox="1"/>
          <p:nvPr userDrawn="1"/>
        </p:nvSpPr>
        <p:spPr>
          <a:xfrm>
            <a:off x="10835950" y="6502400"/>
            <a:ext cx="914283" cy="914400"/>
          </a:xfrm>
          <a:prstGeom prst="rect">
            <a:avLst/>
          </a:prstGeom>
        </p:spPr>
        <p:txBody>
          <a:bodyPr vert="horz" wrap="none" lIns="146285" tIns="91428" rIns="0" bIns="0" rtlCol="0">
            <a:noAutofit/>
          </a:bodyPr>
          <a:lstStyle/>
          <a:p>
            <a:pPr>
              <a:lnSpc>
                <a:spcPct val="110000"/>
              </a:lnSpc>
              <a:spcBef>
                <a:spcPts val="2000"/>
              </a:spcBef>
            </a:pPr>
            <a:endParaRPr lang="en-US" sz="2000" spc="50" err="1">
              <a:gradFill>
                <a:gsLst>
                  <a:gs pos="14159">
                    <a:schemeClr val="tx1"/>
                  </a:gs>
                  <a:gs pos="32000">
                    <a:schemeClr val="tx1"/>
                  </a:gs>
                </a:gsLst>
                <a:lin ang="5400000" scaled="1"/>
              </a:gradFill>
              <a:latin typeface="Segoe UI Semilight" panose="020B0402040204020203" pitchFamily="34" charset="0"/>
              <a:cs typeface="Segoe UI Semilight" panose="020B0402040204020203" pitchFamily="34" charset="0"/>
            </a:endParaRPr>
          </a:p>
        </p:txBody>
      </p:sp>
      <p:sp>
        <p:nvSpPr>
          <p:cNvPr id="3" name="TextBox 2"/>
          <p:cNvSpPr txBox="1"/>
          <p:nvPr userDrawn="1"/>
        </p:nvSpPr>
        <p:spPr>
          <a:xfrm>
            <a:off x="13257108" y="6485467"/>
            <a:ext cx="914283" cy="914400"/>
          </a:xfrm>
          <a:prstGeom prst="rect">
            <a:avLst/>
          </a:prstGeom>
        </p:spPr>
        <p:txBody>
          <a:bodyPr vert="horz" wrap="none" lIns="146285" tIns="91428" rIns="0" bIns="0" rtlCol="0">
            <a:noAutofit/>
          </a:bodyPr>
          <a:lstStyle/>
          <a:p>
            <a:pPr>
              <a:lnSpc>
                <a:spcPct val="110000"/>
              </a:lnSpc>
              <a:spcBef>
                <a:spcPts val="2000"/>
              </a:spcBef>
            </a:pPr>
            <a:endParaRPr lang="en-US" sz="2000" spc="50" err="1">
              <a:gradFill>
                <a:gsLst>
                  <a:gs pos="14159">
                    <a:schemeClr val="tx1"/>
                  </a:gs>
                  <a:gs pos="32000">
                    <a:schemeClr val="tx1"/>
                  </a:gs>
                </a:gsLst>
                <a:lin ang="5400000" scaled="1"/>
              </a:gradFill>
              <a:latin typeface="Segoe UI Semilight" panose="020B0402040204020203" pitchFamily="34" charset="0"/>
              <a:cs typeface="Segoe UI Semilight" panose="020B0402040204020203" pitchFamily="34" charset="0"/>
            </a:endParaRPr>
          </a:p>
        </p:txBody>
      </p:sp>
    </p:spTree>
    <p:extLst>
      <p:ext uri="{BB962C8B-B14F-4D97-AF65-F5344CB8AC3E}">
        <p14:creationId xmlns:p14="http://schemas.microsoft.com/office/powerpoint/2010/main" val="3439918898"/>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18_SPLIT">
    <p:bg>
      <p:bgPr>
        <a:solidFill>
          <a:schemeClr val="accent1"/>
        </a:solidFill>
        <a:effectLst/>
      </p:bgPr>
    </p:bg>
    <p:spTree>
      <p:nvGrpSpPr>
        <p:cNvPr id="1" name=""/>
        <p:cNvGrpSpPr/>
        <p:nvPr/>
      </p:nvGrpSpPr>
      <p:grpSpPr>
        <a:xfrm>
          <a:off x="0" y="0"/>
          <a:ext cx="0" cy="0"/>
          <a:chOff x="0" y="0"/>
          <a:chExt cx="0" cy="0"/>
        </a:xfrm>
      </p:grpSpPr>
      <p:sp>
        <p:nvSpPr>
          <p:cNvPr id="6" name="Freeform 5"/>
          <p:cNvSpPr/>
          <p:nvPr userDrawn="1"/>
        </p:nvSpPr>
        <p:spPr>
          <a:xfrm>
            <a:off x="9" y="0"/>
            <a:ext cx="11736863" cy="6995740"/>
          </a:xfrm>
          <a:custGeom>
            <a:avLst/>
            <a:gdLst>
              <a:gd name="connsiteX0" fmla="*/ 0 w 11504613"/>
              <a:gd name="connsiteY0" fmla="*/ 0 h 6995740"/>
              <a:gd name="connsiteX1" fmla="*/ 8979202 w 11504613"/>
              <a:gd name="connsiteY1" fmla="*/ 0 h 6995740"/>
              <a:gd name="connsiteX2" fmla="*/ 5278038 w 11504613"/>
              <a:gd name="connsiteY2" fmla="*/ 6995739 h 6995740"/>
              <a:gd name="connsiteX3" fmla="*/ 11504613 w 11504613"/>
              <a:gd name="connsiteY3" fmla="*/ 6995739 h 6995740"/>
              <a:gd name="connsiteX4" fmla="*/ 11504613 w 11504613"/>
              <a:gd name="connsiteY4" fmla="*/ 6995740 h 6995740"/>
              <a:gd name="connsiteX5" fmla="*/ 0 w 11504613"/>
              <a:gd name="connsiteY5" fmla="*/ 6995740 h 6995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4613" h="6995740">
                <a:moveTo>
                  <a:pt x="0" y="0"/>
                </a:moveTo>
                <a:lnTo>
                  <a:pt x="8979202" y="0"/>
                </a:lnTo>
                <a:lnTo>
                  <a:pt x="5278038" y="6995739"/>
                </a:lnTo>
                <a:lnTo>
                  <a:pt x="11504613" y="6995739"/>
                </a:lnTo>
                <a:lnTo>
                  <a:pt x="11504613" y="6995740"/>
                </a:lnTo>
                <a:lnTo>
                  <a:pt x="0" y="6995740"/>
                </a:lnTo>
                <a:close/>
              </a:path>
            </a:pathLst>
          </a:cu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8" tIns="45714" rIns="91428" bIns="45714" numCol="1" spcCol="0" rtlCol="0" fromWordArt="0" anchor="t" anchorCtr="0" forceAA="0" compatLnSpc="1">
            <a:prstTxWarp prst="textNoShape">
              <a:avLst/>
            </a:prstTxWarp>
            <a:noAutofit/>
          </a:bodyPr>
          <a:lstStyle/>
          <a:p>
            <a:pPr algn="ctr"/>
            <a:endParaRPr lang="en-US" sz="2173">
              <a:gradFill>
                <a:gsLst>
                  <a:gs pos="53097">
                    <a:schemeClr val="tx1"/>
                  </a:gs>
                  <a:gs pos="29000">
                    <a:schemeClr val="tx1"/>
                  </a:gs>
                </a:gsLst>
                <a:lin ang="5400000" scaled="1"/>
              </a:gradFill>
            </a:endParaRPr>
          </a:p>
        </p:txBody>
      </p:sp>
      <p:sp>
        <p:nvSpPr>
          <p:cNvPr id="5" name="Text Placeholder 2"/>
          <p:cNvSpPr>
            <a:spLocks noGrp="1"/>
          </p:cNvSpPr>
          <p:nvPr>
            <p:ph type="body" sz="quarter" idx="14" hasCustomPrompt="1"/>
          </p:nvPr>
        </p:nvSpPr>
        <p:spPr>
          <a:xfrm>
            <a:off x="395049" y="345611"/>
            <a:ext cx="686162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2655">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8" name="Text Placeholder 2"/>
          <p:cNvSpPr>
            <a:spLocks noGrp="1"/>
          </p:cNvSpPr>
          <p:nvPr>
            <p:ph type="body" sz="quarter" idx="16" hasCustomPrompt="1"/>
          </p:nvPr>
        </p:nvSpPr>
        <p:spPr>
          <a:xfrm>
            <a:off x="435879" y="2179753"/>
            <a:ext cx="511434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9" name="Text Placeholder 2"/>
          <p:cNvSpPr>
            <a:spLocks noGrp="1"/>
          </p:cNvSpPr>
          <p:nvPr>
            <p:ph type="body" sz="quarter" idx="17" hasCustomPrompt="1"/>
          </p:nvPr>
        </p:nvSpPr>
        <p:spPr>
          <a:xfrm>
            <a:off x="436354" y="1672799"/>
            <a:ext cx="6193990"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2655">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0" name="Text Placeholder 2"/>
          <p:cNvSpPr>
            <a:spLocks noGrp="1"/>
          </p:cNvSpPr>
          <p:nvPr>
            <p:ph type="body" sz="quarter" idx="18" hasCustomPrompt="1"/>
          </p:nvPr>
        </p:nvSpPr>
        <p:spPr>
          <a:xfrm>
            <a:off x="8731182" y="2182697"/>
            <a:ext cx="3249260" cy="2656286"/>
          </a:xfrm>
        </p:spPr>
        <p:txBody>
          <a:bodyPr lIns="0" tIns="0" rIns="0" bIns="0">
            <a:noAutofit/>
          </a:bodyPr>
          <a:lstStyle>
            <a:lvl1pPr marL="173021" marR="0" indent="-173021" algn="l" defTabSz="508572" rtl="0" eaLnBrk="1" fontAlgn="auto" latinLnBrk="0" hangingPunct="1">
              <a:lnSpc>
                <a:spcPct val="114000"/>
              </a:lnSpc>
              <a:spcBef>
                <a:spcPts val="0"/>
              </a:spcBef>
              <a:spcAft>
                <a:spcPts val="0"/>
              </a:spcAft>
              <a:buClrTx/>
              <a:buSzTx/>
              <a:buFont typeface="Arial" panose="020B0604020202020204" pitchFamily="34" charset="0"/>
              <a:buChar char="•"/>
              <a:tabLst/>
              <a:defRPr lang="en-US" sz="2000" b="0" kern="1200" cap="none" spc="0" baseline="0" dirty="0" smtClean="0">
                <a:gradFill>
                  <a:gsLst>
                    <a:gs pos="85484">
                      <a:schemeClr val="tx2"/>
                    </a:gs>
                    <a:gs pos="73451">
                      <a:schemeClr val="tx2"/>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1" name="Text Placeholder 2"/>
          <p:cNvSpPr>
            <a:spLocks noGrp="1"/>
          </p:cNvSpPr>
          <p:nvPr>
            <p:ph type="body" sz="quarter" idx="19" hasCustomPrompt="1"/>
          </p:nvPr>
        </p:nvSpPr>
        <p:spPr>
          <a:xfrm>
            <a:off x="8729280" y="1675743"/>
            <a:ext cx="3251055"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5484">
                      <a:schemeClr val="tx2"/>
                    </a:gs>
                    <a:gs pos="73451">
                      <a:schemeClr val="tx2"/>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3"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2"/>
          </a:solidFill>
          <a:ln>
            <a:noFill/>
          </a:ln>
        </p:spPr>
        <p:txBody>
          <a:bodyPr vert="horz" wrap="square" lIns="91428" tIns="45714" rIns="91428" bIns="45714"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2566235970"/>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18_SPLIT ALT">
    <p:bg>
      <p:bgPr>
        <a:solidFill>
          <a:schemeClr val="accent4"/>
        </a:solidFill>
        <a:effectLst/>
      </p:bgPr>
    </p:bg>
    <p:spTree>
      <p:nvGrpSpPr>
        <p:cNvPr id="1" name=""/>
        <p:cNvGrpSpPr/>
        <p:nvPr/>
      </p:nvGrpSpPr>
      <p:grpSpPr>
        <a:xfrm>
          <a:off x="0" y="0"/>
          <a:ext cx="0" cy="0"/>
          <a:chOff x="0" y="0"/>
          <a:chExt cx="0" cy="0"/>
        </a:xfrm>
      </p:grpSpPr>
      <p:sp>
        <p:nvSpPr>
          <p:cNvPr id="10" name="Freeform 9"/>
          <p:cNvSpPr>
            <a:spLocks/>
          </p:cNvSpPr>
          <p:nvPr userDrawn="1"/>
        </p:nvSpPr>
        <p:spPr bwMode="auto">
          <a:xfrm rot="10800000" flipV="1">
            <a:off x="5384597" y="-1212"/>
            <a:ext cx="7050299" cy="6996953"/>
          </a:xfrm>
          <a:custGeom>
            <a:avLst/>
            <a:gdLst>
              <a:gd name="connsiteX0" fmla="*/ 3208981 w 6910787"/>
              <a:gd name="connsiteY0" fmla="*/ 0 h 6996953"/>
              <a:gd name="connsiteX1" fmla="*/ 0 w 6910787"/>
              <a:gd name="connsiteY1" fmla="*/ 0 h 6996953"/>
              <a:gd name="connsiteX2" fmla="*/ 0 w 6910787"/>
              <a:gd name="connsiteY2" fmla="*/ 6996953 h 6996953"/>
              <a:gd name="connsiteX3" fmla="*/ 6910787 w 6910787"/>
              <a:gd name="connsiteY3" fmla="*/ 6996953 h 6996953"/>
            </a:gdLst>
            <a:ahLst/>
            <a:cxnLst>
              <a:cxn ang="0">
                <a:pos x="connsiteX0" y="connsiteY0"/>
              </a:cxn>
              <a:cxn ang="0">
                <a:pos x="connsiteX1" y="connsiteY1"/>
              </a:cxn>
              <a:cxn ang="0">
                <a:pos x="connsiteX2" y="connsiteY2"/>
              </a:cxn>
              <a:cxn ang="0">
                <a:pos x="connsiteX3" y="connsiteY3"/>
              </a:cxn>
            </a:cxnLst>
            <a:rect l="l" t="t" r="r" b="b"/>
            <a:pathLst>
              <a:path w="6910787" h="6996953">
                <a:moveTo>
                  <a:pt x="3208981" y="0"/>
                </a:moveTo>
                <a:lnTo>
                  <a:pt x="0" y="0"/>
                </a:lnTo>
                <a:lnTo>
                  <a:pt x="0" y="6996953"/>
                </a:lnTo>
                <a:lnTo>
                  <a:pt x="6910787" y="6996953"/>
                </a:lnTo>
                <a:close/>
              </a:path>
            </a:pathLst>
          </a:custGeom>
          <a:solidFill>
            <a:schemeClr val="tx1"/>
          </a:solidFill>
          <a:ln>
            <a:noFill/>
          </a:ln>
        </p:spPr>
        <p:txBody>
          <a:bodyPr vert="horz" wrap="square" lIns="91428" tIns="45714" rIns="91428" bIns="45714" numCol="1" anchor="t" anchorCtr="0" compatLnSpc="1">
            <a:prstTxWarp prst="textNoShape">
              <a:avLst/>
            </a:prstTxWarp>
            <a:noAutofit/>
          </a:bodyPr>
          <a:lstStyle/>
          <a:p>
            <a:endParaRPr lang="en-US" sz="2173"/>
          </a:p>
        </p:txBody>
      </p:sp>
      <p:sp>
        <p:nvSpPr>
          <p:cNvPr id="6" name="Text Placeholder 2"/>
          <p:cNvSpPr>
            <a:spLocks noGrp="1"/>
          </p:cNvSpPr>
          <p:nvPr>
            <p:ph type="body" sz="quarter" idx="14" hasCustomPrompt="1"/>
          </p:nvPr>
        </p:nvSpPr>
        <p:spPr>
          <a:xfrm>
            <a:off x="393352" y="344468"/>
            <a:ext cx="686162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63717">
                      <a:schemeClr val="tx1"/>
                    </a:gs>
                    <a:gs pos="35000">
                      <a:schemeClr val="tx1"/>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7" name="Text Placeholder 2"/>
          <p:cNvSpPr>
            <a:spLocks noGrp="1"/>
          </p:cNvSpPr>
          <p:nvPr>
            <p:ph type="body" sz="quarter" idx="16" hasCustomPrompt="1"/>
          </p:nvPr>
        </p:nvSpPr>
        <p:spPr>
          <a:xfrm>
            <a:off x="444814" y="2175482"/>
            <a:ext cx="511434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gradFill>
                  <a:gsLst>
                    <a:gs pos="14159">
                      <a:schemeClr val="tx1"/>
                    </a:gs>
                    <a:gs pos="32000">
                      <a:schemeClr val="tx1"/>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8" name="Text Placeholder 2"/>
          <p:cNvSpPr>
            <a:spLocks noGrp="1"/>
          </p:cNvSpPr>
          <p:nvPr>
            <p:ph type="body" sz="quarter" idx="17" hasCustomPrompt="1"/>
          </p:nvPr>
        </p:nvSpPr>
        <p:spPr>
          <a:xfrm>
            <a:off x="445289" y="1668527"/>
            <a:ext cx="6193990"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63717">
                      <a:schemeClr val="tx1"/>
                    </a:gs>
                    <a:gs pos="35000">
                      <a:schemeClr val="tx1"/>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9" name="Text Placeholder 2"/>
          <p:cNvSpPr>
            <a:spLocks noGrp="1"/>
          </p:cNvSpPr>
          <p:nvPr>
            <p:ph type="body" sz="quarter" idx="18" hasCustomPrompt="1"/>
          </p:nvPr>
        </p:nvSpPr>
        <p:spPr>
          <a:xfrm>
            <a:off x="8731189" y="2175482"/>
            <a:ext cx="3238622" cy="2656286"/>
          </a:xfrm>
        </p:spPr>
        <p:txBody>
          <a:bodyPr lIns="0" tIns="0" rIns="0" bIns="0">
            <a:noAutofit/>
          </a:bodyPr>
          <a:lstStyle>
            <a:lvl1pPr marL="173021" marR="0" indent="-173021" algn="l" defTabSz="508572" rtl="0" eaLnBrk="1" fontAlgn="auto" latinLnBrk="0" hangingPunct="1">
              <a:lnSpc>
                <a:spcPct val="114000"/>
              </a:lnSpc>
              <a:spcBef>
                <a:spcPts val="0"/>
              </a:spcBef>
              <a:spcAft>
                <a:spcPts val="0"/>
              </a:spcAft>
              <a:buClr>
                <a:schemeClr val="accent4"/>
              </a:buClr>
              <a:buSzTx/>
              <a:buFont typeface="Arial" panose="020B0604020202020204" pitchFamily="34" charset="0"/>
              <a:buChar char="•"/>
              <a:tabLst/>
              <a:defRPr lang="en-US" sz="2000" b="0" kern="1200" cap="none" spc="0" baseline="0" dirty="0" smtClean="0">
                <a:solidFill>
                  <a:schemeClr val="bg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2" name="Text Placeholder 2"/>
          <p:cNvSpPr>
            <a:spLocks noGrp="1"/>
          </p:cNvSpPr>
          <p:nvPr>
            <p:ph type="body" sz="quarter" idx="19" hasCustomPrompt="1"/>
          </p:nvPr>
        </p:nvSpPr>
        <p:spPr>
          <a:xfrm>
            <a:off x="8729288" y="1668527"/>
            <a:ext cx="3240411"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6726">
                      <a:schemeClr val="accent4"/>
                    </a:gs>
                    <a:gs pos="73451">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4"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bg1"/>
          </a:solidFill>
          <a:ln>
            <a:noFill/>
          </a:ln>
        </p:spPr>
        <p:txBody>
          <a:bodyPr vert="horz" wrap="square" lIns="91428" tIns="45714" rIns="91428" bIns="45714" numCol="1" anchor="t" anchorCtr="0" compatLnSpc="1">
            <a:prstTxWarp prst="textNoShape">
              <a:avLst/>
            </a:prstTxWarp>
          </a:bodyPr>
          <a:lstStyle/>
          <a:p>
            <a:endParaRPr lang="en-US" sz="1800">
              <a:solidFill>
                <a:schemeClr val="bg1"/>
              </a:solidFill>
            </a:endParaRPr>
          </a:p>
        </p:txBody>
      </p:sp>
    </p:spTree>
    <p:extLst>
      <p:ext uri="{BB962C8B-B14F-4D97-AF65-F5344CB8AC3E}">
        <p14:creationId xmlns:p14="http://schemas.microsoft.com/office/powerpoint/2010/main" val="1477630909"/>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19_SPLIT ALT">
    <p:bg>
      <p:bgPr>
        <a:solidFill>
          <a:schemeClr val="accent1"/>
        </a:solidFill>
        <a:effectLst/>
      </p:bgPr>
    </p:bg>
    <p:spTree>
      <p:nvGrpSpPr>
        <p:cNvPr id="1" name=""/>
        <p:cNvGrpSpPr/>
        <p:nvPr/>
      </p:nvGrpSpPr>
      <p:grpSpPr>
        <a:xfrm>
          <a:off x="0" y="0"/>
          <a:ext cx="0" cy="0"/>
          <a:chOff x="0" y="0"/>
          <a:chExt cx="0" cy="0"/>
        </a:xfrm>
      </p:grpSpPr>
      <p:sp>
        <p:nvSpPr>
          <p:cNvPr id="10" name="Freeform 9"/>
          <p:cNvSpPr>
            <a:spLocks/>
          </p:cNvSpPr>
          <p:nvPr userDrawn="1"/>
        </p:nvSpPr>
        <p:spPr bwMode="auto">
          <a:xfrm rot="10800000" flipV="1">
            <a:off x="5384597" y="-1212"/>
            <a:ext cx="7050299" cy="6996953"/>
          </a:xfrm>
          <a:custGeom>
            <a:avLst/>
            <a:gdLst>
              <a:gd name="connsiteX0" fmla="*/ 3208981 w 6910787"/>
              <a:gd name="connsiteY0" fmla="*/ 0 h 6996953"/>
              <a:gd name="connsiteX1" fmla="*/ 0 w 6910787"/>
              <a:gd name="connsiteY1" fmla="*/ 0 h 6996953"/>
              <a:gd name="connsiteX2" fmla="*/ 0 w 6910787"/>
              <a:gd name="connsiteY2" fmla="*/ 6996953 h 6996953"/>
              <a:gd name="connsiteX3" fmla="*/ 6910787 w 6910787"/>
              <a:gd name="connsiteY3" fmla="*/ 6996953 h 6996953"/>
            </a:gdLst>
            <a:ahLst/>
            <a:cxnLst>
              <a:cxn ang="0">
                <a:pos x="connsiteX0" y="connsiteY0"/>
              </a:cxn>
              <a:cxn ang="0">
                <a:pos x="connsiteX1" y="connsiteY1"/>
              </a:cxn>
              <a:cxn ang="0">
                <a:pos x="connsiteX2" y="connsiteY2"/>
              </a:cxn>
              <a:cxn ang="0">
                <a:pos x="connsiteX3" y="connsiteY3"/>
              </a:cxn>
            </a:cxnLst>
            <a:rect l="l" t="t" r="r" b="b"/>
            <a:pathLst>
              <a:path w="6910787" h="6996953">
                <a:moveTo>
                  <a:pt x="3208981" y="0"/>
                </a:moveTo>
                <a:lnTo>
                  <a:pt x="0" y="0"/>
                </a:lnTo>
                <a:lnTo>
                  <a:pt x="0" y="6996953"/>
                </a:lnTo>
                <a:lnTo>
                  <a:pt x="6910787" y="6996953"/>
                </a:lnTo>
                <a:close/>
              </a:path>
            </a:pathLst>
          </a:custGeom>
          <a:solidFill>
            <a:schemeClr val="tx1"/>
          </a:solidFill>
          <a:ln>
            <a:noFill/>
          </a:ln>
        </p:spPr>
        <p:txBody>
          <a:bodyPr vert="horz" wrap="square" lIns="91428" tIns="45714" rIns="91428" bIns="45714" numCol="1" anchor="t" anchorCtr="0" compatLnSpc="1">
            <a:prstTxWarp prst="textNoShape">
              <a:avLst/>
            </a:prstTxWarp>
            <a:noAutofit/>
          </a:bodyPr>
          <a:lstStyle/>
          <a:p>
            <a:endParaRPr lang="en-US" sz="2173"/>
          </a:p>
        </p:txBody>
      </p:sp>
      <p:sp>
        <p:nvSpPr>
          <p:cNvPr id="6" name="Text Placeholder 2"/>
          <p:cNvSpPr>
            <a:spLocks noGrp="1"/>
          </p:cNvSpPr>
          <p:nvPr>
            <p:ph type="body" sz="quarter" idx="14" hasCustomPrompt="1"/>
          </p:nvPr>
        </p:nvSpPr>
        <p:spPr>
          <a:xfrm>
            <a:off x="402147" y="351268"/>
            <a:ext cx="686162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75806">
                      <a:schemeClr val="bg2"/>
                    </a:gs>
                    <a:gs pos="56637">
                      <a:schemeClr val="bg2"/>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7" name="Text Placeholder 2"/>
          <p:cNvSpPr>
            <a:spLocks noGrp="1"/>
          </p:cNvSpPr>
          <p:nvPr>
            <p:ph type="body" sz="quarter" idx="16" hasCustomPrompt="1"/>
          </p:nvPr>
        </p:nvSpPr>
        <p:spPr>
          <a:xfrm>
            <a:off x="435879" y="2179753"/>
            <a:ext cx="511434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gradFill>
                  <a:gsLst>
                    <a:gs pos="75806">
                      <a:schemeClr val="bg2"/>
                    </a:gs>
                    <a:gs pos="56637">
                      <a:schemeClr val="bg2"/>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8" name="Text Placeholder 2"/>
          <p:cNvSpPr>
            <a:spLocks noGrp="1"/>
          </p:cNvSpPr>
          <p:nvPr>
            <p:ph type="body" sz="quarter" idx="17" hasCustomPrompt="1"/>
          </p:nvPr>
        </p:nvSpPr>
        <p:spPr>
          <a:xfrm>
            <a:off x="436354" y="1672799"/>
            <a:ext cx="6193990"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75806">
                      <a:schemeClr val="bg2"/>
                    </a:gs>
                    <a:gs pos="56637">
                      <a:schemeClr val="bg2"/>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9" name="Text Placeholder 2"/>
          <p:cNvSpPr>
            <a:spLocks noGrp="1"/>
          </p:cNvSpPr>
          <p:nvPr>
            <p:ph type="body" sz="quarter" idx="18" hasCustomPrompt="1"/>
          </p:nvPr>
        </p:nvSpPr>
        <p:spPr>
          <a:xfrm>
            <a:off x="8731191" y="2179753"/>
            <a:ext cx="3238620" cy="2656286"/>
          </a:xfrm>
        </p:spPr>
        <p:txBody>
          <a:bodyPr lIns="0" tIns="0" rIns="0" bIns="0">
            <a:noAutofit/>
          </a:bodyPr>
          <a:lstStyle>
            <a:lvl1pPr marL="173021" marR="0" indent="-173021" algn="l" defTabSz="508572" rtl="0" eaLnBrk="1" fontAlgn="auto" latinLnBrk="0" hangingPunct="1">
              <a:lnSpc>
                <a:spcPct val="114000"/>
              </a:lnSpc>
              <a:spcBef>
                <a:spcPts val="0"/>
              </a:spcBef>
              <a:spcAft>
                <a:spcPts val="0"/>
              </a:spcAft>
              <a:buClr>
                <a:schemeClr val="accent4"/>
              </a:buClr>
              <a:buSzTx/>
              <a:buFont typeface="Arial" panose="020B0604020202020204" pitchFamily="34" charset="0"/>
              <a:buChar char="•"/>
              <a:tabLst/>
              <a:defRPr lang="en-US" sz="2000" b="0" kern="1200" cap="none" spc="0" baseline="0" dirty="0" smtClean="0">
                <a:solidFill>
                  <a:schemeClr val="bg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2" name="Text Placeholder 2"/>
          <p:cNvSpPr>
            <a:spLocks noGrp="1"/>
          </p:cNvSpPr>
          <p:nvPr>
            <p:ph type="body" sz="quarter" idx="19" hasCustomPrompt="1"/>
          </p:nvPr>
        </p:nvSpPr>
        <p:spPr>
          <a:xfrm>
            <a:off x="8729288" y="1672799"/>
            <a:ext cx="3240408"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6726">
                      <a:schemeClr val="accent4"/>
                    </a:gs>
                    <a:gs pos="73451">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1"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bg1"/>
          </a:solidFill>
          <a:ln>
            <a:noFill/>
          </a:ln>
        </p:spPr>
        <p:txBody>
          <a:bodyPr vert="horz" wrap="square" lIns="91428" tIns="45714" rIns="91428" bIns="45714" numCol="1" anchor="t" anchorCtr="0" compatLnSpc="1">
            <a:prstTxWarp prst="textNoShape">
              <a:avLst/>
            </a:prstTxWarp>
          </a:bodyPr>
          <a:lstStyle/>
          <a:p>
            <a:endParaRPr lang="en-US" sz="1800">
              <a:solidFill>
                <a:schemeClr val="bg1"/>
              </a:solidFill>
            </a:endParaRPr>
          </a:p>
        </p:txBody>
      </p:sp>
    </p:spTree>
    <p:extLst>
      <p:ext uri="{BB962C8B-B14F-4D97-AF65-F5344CB8AC3E}">
        <p14:creationId xmlns:p14="http://schemas.microsoft.com/office/powerpoint/2010/main" val="3939211358"/>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20_SPLIT ALT_ALT">
    <p:bg>
      <p:bgPr>
        <a:solidFill>
          <a:schemeClr val="accent1"/>
        </a:solidFill>
        <a:effectLst/>
      </p:bgPr>
    </p:bg>
    <p:spTree>
      <p:nvGrpSpPr>
        <p:cNvPr id="1" name=""/>
        <p:cNvGrpSpPr/>
        <p:nvPr/>
      </p:nvGrpSpPr>
      <p:grpSpPr>
        <a:xfrm>
          <a:off x="0" y="0"/>
          <a:ext cx="0" cy="0"/>
          <a:chOff x="0" y="0"/>
          <a:chExt cx="0" cy="0"/>
        </a:xfrm>
      </p:grpSpPr>
      <p:sp>
        <p:nvSpPr>
          <p:cNvPr id="10" name="Freeform 9"/>
          <p:cNvSpPr>
            <a:spLocks/>
          </p:cNvSpPr>
          <p:nvPr userDrawn="1"/>
        </p:nvSpPr>
        <p:spPr bwMode="auto">
          <a:xfrm rot="10800000" flipV="1">
            <a:off x="5384597" y="-1212"/>
            <a:ext cx="7050299" cy="6996953"/>
          </a:xfrm>
          <a:custGeom>
            <a:avLst/>
            <a:gdLst>
              <a:gd name="connsiteX0" fmla="*/ 3208981 w 6910787"/>
              <a:gd name="connsiteY0" fmla="*/ 0 h 6996953"/>
              <a:gd name="connsiteX1" fmla="*/ 0 w 6910787"/>
              <a:gd name="connsiteY1" fmla="*/ 0 h 6996953"/>
              <a:gd name="connsiteX2" fmla="*/ 0 w 6910787"/>
              <a:gd name="connsiteY2" fmla="*/ 6996953 h 6996953"/>
              <a:gd name="connsiteX3" fmla="*/ 6910787 w 6910787"/>
              <a:gd name="connsiteY3" fmla="*/ 6996953 h 6996953"/>
            </a:gdLst>
            <a:ahLst/>
            <a:cxnLst>
              <a:cxn ang="0">
                <a:pos x="connsiteX0" y="connsiteY0"/>
              </a:cxn>
              <a:cxn ang="0">
                <a:pos x="connsiteX1" y="connsiteY1"/>
              </a:cxn>
              <a:cxn ang="0">
                <a:pos x="connsiteX2" y="connsiteY2"/>
              </a:cxn>
              <a:cxn ang="0">
                <a:pos x="connsiteX3" y="connsiteY3"/>
              </a:cxn>
            </a:cxnLst>
            <a:rect l="l" t="t" r="r" b="b"/>
            <a:pathLst>
              <a:path w="6910787" h="6996953">
                <a:moveTo>
                  <a:pt x="3208981" y="0"/>
                </a:moveTo>
                <a:lnTo>
                  <a:pt x="0" y="0"/>
                </a:lnTo>
                <a:lnTo>
                  <a:pt x="0" y="6996953"/>
                </a:lnTo>
                <a:lnTo>
                  <a:pt x="6910787" y="6996953"/>
                </a:lnTo>
                <a:close/>
              </a:path>
            </a:pathLst>
          </a:custGeom>
          <a:solidFill>
            <a:schemeClr val="tx1"/>
          </a:solidFill>
          <a:ln>
            <a:noFill/>
          </a:ln>
        </p:spPr>
        <p:txBody>
          <a:bodyPr vert="horz" wrap="square" lIns="91428" tIns="45714" rIns="91428" bIns="45714" numCol="1" anchor="t" anchorCtr="0" compatLnSpc="1">
            <a:prstTxWarp prst="textNoShape">
              <a:avLst/>
            </a:prstTxWarp>
            <a:noAutofit/>
          </a:bodyPr>
          <a:lstStyle/>
          <a:p>
            <a:endParaRPr lang="en-US" sz="2173"/>
          </a:p>
        </p:txBody>
      </p:sp>
      <p:sp>
        <p:nvSpPr>
          <p:cNvPr id="6" name="Text Placeholder 2"/>
          <p:cNvSpPr>
            <a:spLocks noGrp="1"/>
          </p:cNvSpPr>
          <p:nvPr>
            <p:ph type="body" sz="quarter" idx="14" hasCustomPrompt="1"/>
          </p:nvPr>
        </p:nvSpPr>
        <p:spPr>
          <a:xfrm>
            <a:off x="402147" y="351268"/>
            <a:ext cx="686162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75806">
                      <a:schemeClr val="bg2"/>
                    </a:gs>
                    <a:gs pos="56637">
                      <a:schemeClr val="bg2"/>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7" name="Text Placeholder 2"/>
          <p:cNvSpPr>
            <a:spLocks noGrp="1"/>
          </p:cNvSpPr>
          <p:nvPr>
            <p:ph type="body" sz="quarter" idx="16" hasCustomPrompt="1"/>
          </p:nvPr>
        </p:nvSpPr>
        <p:spPr>
          <a:xfrm>
            <a:off x="435879" y="2179753"/>
            <a:ext cx="511434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gradFill>
                  <a:gsLst>
                    <a:gs pos="75806">
                      <a:schemeClr val="bg2"/>
                    </a:gs>
                    <a:gs pos="56637">
                      <a:schemeClr val="bg2"/>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8" name="Text Placeholder 2"/>
          <p:cNvSpPr>
            <a:spLocks noGrp="1"/>
          </p:cNvSpPr>
          <p:nvPr>
            <p:ph type="body" sz="quarter" idx="17" hasCustomPrompt="1"/>
          </p:nvPr>
        </p:nvSpPr>
        <p:spPr>
          <a:xfrm>
            <a:off x="436354" y="1672799"/>
            <a:ext cx="6193990"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75806">
                      <a:schemeClr val="bg2"/>
                    </a:gs>
                    <a:gs pos="56637">
                      <a:schemeClr val="bg2"/>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9" name="Text Placeholder 2"/>
          <p:cNvSpPr>
            <a:spLocks noGrp="1"/>
          </p:cNvSpPr>
          <p:nvPr>
            <p:ph type="body" sz="quarter" idx="18" hasCustomPrompt="1"/>
          </p:nvPr>
        </p:nvSpPr>
        <p:spPr>
          <a:xfrm>
            <a:off x="8731191" y="2179753"/>
            <a:ext cx="3238620" cy="2656286"/>
          </a:xfrm>
        </p:spPr>
        <p:txBody>
          <a:bodyPr lIns="0" tIns="0" rIns="0" bIns="0">
            <a:noAutofit/>
          </a:bodyPr>
          <a:lstStyle>
            <a:lvl1pPr marL="173021" marR="0" indent="-173021" algn="l" defTabSz="508572" rtl="0" eaLnBrk="1" fontAlgn="auto" latinLnBrk="0" hangingPunct="1">
              <a:lnSpc>
                <a:spcPct val="114000"/>
              </a:lnSpc>
              <a:spcBef>
                <a:spcPts val="0"/>
              </a:spcBef>
              <a:spcAft>
                <a:spcPts val="0"/>
              </a:spcAft>
              <a:buClr>
                <a:schemeClr val="accent4"/>
              </a:buClr>
              <a:buSzTx/>
              <a:buFont typeface="Arial" panose="020B0604020202020204" pitchFamily="34" charset="0"/>
              <a:buChar char="•"/>
              <a:tabLst/>
              <a:defRPr lang="en-US" sz="2000" b="0" kern="1200" cap="none" spc="0" baseline="0" dirty="0" smtClean="0">
                <a:solidFill>
                  <a:schemeClr val="bg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2" name="Text Placeholder 2"/>
          <p:cNvSpPr>
            <a:spLocks noGrp="1"/>
          </p:cNvSpPr>
          <p:nvPr>
            <p:ph type="body" sz="quarter" idx="19" hasCustomPrompt="1"/>
          </p:nvPr>
        </p:nvSpPr>
        <p:spPr>
          <a:xfrm>
            <a:off x="8729288" y="1672799"/>
            <a:ext cx="3240408"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6726">
                      <a:schemeClr val="accent4"/>
                    </a:gs>
                    <a:gs pos="73451">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Tree>
    <p:extLst>
      <p:ext uri="{BB962C8B-B14F-4D97-AF65-F5344CB8AC3E}">
        <p14:creationId xmlns:p14="http://schemas.microsoft.com/office/powerpoint/2010/main" val="89021636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20_SPLIT ALT RED">
    <p:bg>
      <p:bgPr>
        <a:solidFill>
          <a:schemeClr val="accent1"/>
        </a:solidFill>
        <a:effectLst/>
      </p:bgPr>
    </p:bg>
    <p:spTree>
      <p:nvGrpSpPr>
        <p:cNvPr id="1" name=""/>
        <p:cNvGrpSpPr/>
        <p:nvPr/>
      </p:nvGrpSpPr>
      <p:grpSpPr>
        <a:xfrm>
          <a:off x="0" y="0"/>
          <a:ext cx="0" cy="0"/>
          <a:chOff x="0" y="0"/>
          <a:chExt cx="0" cy="0"/>
        </a:xfrm>
      </p:grpSpPr>
      <p:sp>
        <p:nvSpPr>
          <p:cNvPr id="6" name="Freeform 5"/>
          <p:cNvSpPr/>
          <p:nvPr userDrawn="1"/>
        </p:nvSpPr>
        <p:spPr>
          <a:xfrm>
            <a:off x="9" y="0"/>
            <a:ext cx="11736863" cy="6995740"/>
          </a:xfrm>
          <a:custGeom>
            <a:avLst/>
            <a:gdLst>
              <a:gd name="connsiteX0" fmla="*/ 0 w 11504613"/>
              <a:gd name="connsiteY0" fmla="*/ 0 h 6995740"/>
              <a:gd name="connsiteX1" fmla="*/ 8979202 w 11504613"/>
              <a:gd name="connsiteY1" fmla="*/ 0 h 6995740"/>
              <a:gd name="connsiteX2" fmla="*/ 5278038 w 11504613"/>
              <a:gd name="connsiteY2" fmla="*/ 6995739 h 6995740"/>
              <a:gd name="connsiteX3" fmla="*/ 11504613 w 11504613"/>
              <a:gd name="connsiteY3" fmla="*/ 6995739 h 6995740"/>
              <a:gd name="connsiteX4" fmla="*/ 11504613 w 11504613"/>
              <a:gd name="connsiteY4" fmla="*/ 6995740 h 6995740"/>
              <a:gd name="connsiteX5" fmla="*/ 0 w 11504613"/>
              <a:gd name="connsiteY5" fmla="*/ 6995740 h 6995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4613" h="6995740">
                <a:moveTo>
                  <a:pt x="0" y="0"/>
                </a:moveTo>
                <a:lnTo>
                  <a:pt x="8979202" y="0"/>
                </a:lnTo>
                <a:lnTo>
                  <a:pt x="5278038" y="6995739"/>
                </a:lnTo>
                <a:lnTo>
                  <a:pt x="11504613" y="6995739"/>
                </a:lnTo>
                <a:lnTo>
                  <a:pt x="11504613" y="6995740"/>
                </a:lnTo>
                <a:lnTo>
                  <a:pt x="0" y="6995740"/>
                </a:lnTo>
                <a:close/>
              </a:path>
            </a:pathLst>
          </a:cu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8" tIns="45714" rIns="91428" bIns="45714" numCol="1" spcCol="0" rtlCol="0" fromWordArt="0" anchor="t" anchorCtr="0" forceAA="0" compatLnSpc="1">
            <a:prstTxWarp prst="textNoShape">
              <a:avLst/>
            </a:prstTxWarp>
            <a:noAutofit/>
          </a:bodyPr>
          <a:lstStyle/>
          <a:p>
            <a:pPr algn="ctr"/>
            <a:endParaRPr lang="en-US" sz="2173">
              <a:gradFill>
                <a:gsLst>
                  <a:gs pos="53097">
                    <a:schemeClr val="tx1"/>
                  </a:gs>
                  <a:gs pos="29000">
                    <a:schemeClr val="tx1"/>
                  </a:gs>
                </a:gsLst>
                <a:lin ang="5400000" scaled="1"/>
              </a:gradFill>
            </a:endParaRPr>
          </a:p>
        </p:txBody>
      </p:sp>
      <p:sp>
        <p:nvSpPr>
          <p:cNvPr id="7" name="Text Placeholder 2"/>
          <p:cNvSpPr>
            <a:spLocks noGrp="1"/>
          </p:cNvSpPr>
          <p:nvPr>
            <p:ph type="body" sz="quarter" idx="14" hasCustomPrompt="1"/>
          </p:nvPr>
        </p:nvSpPr>
        <p:spPr>
          <a:xfrm>
            <a:off x="405680" y="347688"/>
            <a:ext cx="686162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3226">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8" name="Text Placeholder 2"/>
          <p:cNvSpPr>
            <a:spLocks noGrp="1"/>
          </p:cNvSpPr>
          <p:nvPr>
            <p:ph type="body" sz="quarter" idx="16" hasCustomPrompt="1"/>
          </p:nvPr>
        </p:nvSpPr>
        <p:spPr>
          <a:xfrm>
            <a:off x="435879" y="2176825"/>
            <a:ext cx="511434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9" name="Text Placeholder 2"/>
          <p:cNvSpPr>
            <a:spLocks noGrp="1"/>
          </p:cNvSpPr>
          <p:nvPr>
            <p:ph type="body" sz="quarter" idx="17" hasCustomPrompt="1"/>
          </p:nvPr>
        </p:nvSpPr>
        <p:spPr>
          <a:xfrm>
            <a:off x="436354" y="1669870"/>
            <a:ext cx="6193990"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3226">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0" name="Text Placeholder 2"/>
          <p:cNvSpPr>
            <a:spLocks noGrp="1"/>
          </p:cNvSpPr>
          <p:nvPr>
            <p:ph type="body" sz="quarter" idx="18" hasCustomPrompt="1"/>
          </p:nvPr>
        </p:nvSpPr>
        <p:spPr>
          <a:xfrm>
            <a:off x="8731183" y="2176825"/>
            <a:ext cx="3238629" cy="2656286"/>
          </a:xfrm>
        </p:spPr>
        <p:txBody>
          <a:bodyPr lIns="0" tIns="0" rIns="0" bIns="0">
            <a:noAutofit/>
          </a:bodyPr>
          <a:lstStyle>
            <a:lvl1pPr marL="173021" marR="0" indent="-173021" algn="l" defTabSz="508572" rtl="0" eaLnBrk="1" fontAlgn="auto" latinLnBrk="0" hangingPunct="1">
              <a:lnSpc>
                <a:spcPct val="114000"/>
              </a:lnSpc>
              <a:spcBef>
                <a:spcPts val="0"/>
              </a:spcBef>
              <a:spcAft>
                <a:spcPts val="0"/>
              </a:spcAft>
              <a:buClrTx/>
              <a:buSzTx/>
              <a:buFont typeface="Arial" panose="020B0604020202020204" pitchFamily="34" charset="0"/>
              <a:buChar char="•"/>
              <a:tabLst/>
              <a:defRPr lang="en-US" sz="2000" b="0" kern="1200" cap="none" spc="0" baseline="0" dirty="0" smtClean="0">
                <a:gradFill>
                  <a:gsLst>
                    <a:gs pos="87097">
                      <a:schemeClr val="tx2"/>
                    </a:gs>
                    <a:gs pos="73451">
                      <a:schemeClr val="tx2"/>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1" name="Text Placeholder 2"/>
          <p:cNvSpPr>
            <a:spLocks noGrp="1"/>
          </p:cNvSpPr>
          <p:nvPr>
            <p:ph type="body" sz="quarter" idx="19" hasCustomPrompt="1"/>
          </p:nvPr>
        </p:nvSpPr>
        <p:spPr>
          <a:xfrm>
            <a:off x="8729281" y="1669870"/>
            <a:ext cx="3240417"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7097">
                      <a:schemeClr val="tx2"/>
                    </a:gs>
                    <a:gs pos="73451">
                      <a:schemeClr val="tx2"/>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2"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2"/>
          </a:solidFill>
          <a:ln>
            <a:noFill/>
          </a:ln>
        </p:spPr>
        <p:txBody>
          <a:bodyPr vert="horz" wrap="square" lIns="91428" tIns="45714" rIns="91428" bIns="45714" numCol="1" anchor="t" anchorCtr="0" compatLnSpc="1">
            <a:prstTxWarp prst="textNoShape">
              <a:avLst/>
            </a:prstTxWarp>
          </a:bodyPr>
          <a:lstStyle/>
          <a:p>
            <a:endParaRPr lang="en-US" sz="1800"/>
          </a:p>
        </p:txBody>
      </p:sp>
    </p:spTree>
    <p:custDataLst>
      <p:tags r:id="rId1"/>
    </p:custDataLst>
    <p:extLst>
      <p:ext uri="{BB962C8B-B14F-4D97-AF65-F5344CB8AC3E}">
        <p14:creationId xmlns:p14="http://schemas.microsoft.com/office/powerpoint/2010/main" val="2829817834"/>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22_SPLIT ALT RED_ALT">
    <p:bg>
      <p:bgPr>
        <a:solidFill>
          <a:schemeClr val="accent1"/>
        </a:solidFill>
        <a:effectLst/>
      </p:bgPr>
    </p:bg>
    <p:spTree>
      <p:nvGrpSpPr>
        <p:cNvPr id="1" name=""/>
        <p:cNvGrpSpPr/>
        <p:nvPr/>
      </p:nvGrpSpPr>
      <p:grpSpPr>
        <a:xfrm>
          <a:off x="0" y="0"/>
          <a:ext cx="0" cy="0"/>
          <a:chOff x="0" y="0"/>
          <a:chExt cx="0" cy="0"/>
        </a:xfrm>
      </p:grpSpPr>
      <p:sp>
        <p:nvSpPr>
          <p:cNvPr id="6" name="Freeform 5"/>
          <p:cNvSpPr/>
          <p:nvPr userDrawn="1"/>
        </p:nvSpPr>
        <p:spPr>
          <a:xfrm>
            <a:off x="9" y="0"/>
            <a:ext cx="11736863" cy="6995740"/>
          </a:xfrm>
          <a:custGeom>
            <a:avLst/>
            <a:gdLst>
              <a:gd name="connsiteX0" fmla="*/ 0 w 11504613"/>
              <a:gd name="connsiteY0" fmla="*/ 0 h 6995740"/>
              <a:gd name="connsiteX1" fmla="*/ 8979202 w 11504613"/>
              <a:gd name="connsiteY1" fmla="*/ 0 h 6995740"/>
              <a:gd name="connsiteX2" fmla="*/ 5278038 w 11504613"/>
              <a:gd name="connsiteY2" fmla="*/ 6995739 h 6995740"/>
              <a:gd name="connsiteX3" fmla="*/ 11504613 w 11504613"/>
              <a:gd name="connsiteY3" fmla="*/ 6995739 h 6995740"/>
              <a:gd name="connsiteX4" fmla="*/ 11504613 w 11504613"/>
              <a:gd name="connsiteY4" fmla="*/ 6995740 h 6995740"/>
              <a:gd name="connsiteX5" fmla="*/ 0 w 11504613"/>
              <a:gd name="connsiteY5" fmla="*/ 6995740 h 6995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4613" h="6995740">
                <a:moveTo>
                  <a:pt x="0" y="0"/>
                </a:moveTo>
                <a:lnTo>
                  <a:pt x="8979202" y="0"/>
                </a:lnTo>
                <a:lnTo>
                  <a:pt x="5278038" y="6995739"/>
                </a:lnTo>
                <a:lnTo>
                  <a:pt x="11504613" y="6995739"/>
                </a:lnTo>
                <a:lnTo>
                  <a:pt x="11504613" y="6995740"/>
                </a:lnTo>
                <a:lnTo>
                  <a:pt x="0" y="6995740"/>
                </a:lnTo>
                <a:close/>
              </a:path>
            </a:pathLst>
          </a:cu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8" tIns="45714" rIns="91428" bIns="45714" numCol="1" spcCol="0" rtlCol="0" fromWordArt="0" anchor="t" anchorCtr="0" forceAA="0" compatLnSpc="1">
            <a:prstTxWarp prst="textNoShape">
              <a:avLst/>
            </a:prstTxWarp>
            <a:noAutofit/>
          </a:bodyPr>
          <a:lstStyle/>
          <a:p>
            <a:pPr algn="ctr"/>
            <a:endParaRPr lang="en-US" sz="2173">
              <a:gradFill>
                <a:gsLst>
                  <a:gs pos="53097">
                    <a:schemeClr val="tx1"/>
                  </a:gs>
                  <a:gs pos="29000">
                    <a:schemeClr val="tx1"/>
                  </a:gs>
                </a:gsLst>
                <a:lin ang="5400000" scaled="1"/>
              </a:gradFill>
            </a:endParaRPr>
          </a:p>
        </p:txBody>
      </p:sp>
      <p:sp>
        <p:nvSpPr>
          <p:cNvPr id="7" name="Text Placeholder 2"/>
          <p:cNvSpPr>
            <a:spLocks noGrp="1"/>
          </p:cNvSpPr>
          <p:nvPr>
            <p:ph type="body" sz="quarter" idx="14" hasCustomPrompt="1"/>
          </p:nvPr>
        </p:nvSpPr>
        <p:spPr>
          <a:xfrm>
            <a:off x="405680" y="347688"/>
            <a:ext cx="686162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3226">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8" name="Text Placeholder 2"/>
          <p:cNvSpPr>
            <a:spLocks noGrp="1"/>
          </p:cNvSpPr>
          <p:nvPr>
            <p:ph type="body" sz="quarter" idx="16" hasCustomPrompt="1"/>
          </p:nvPr>
        </p:nvSpPr>
        <p:spPr>
          <a:xfrm>
            <a:off x="435879" y="2176825"/>
            <a:ext cx="511434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9" name="Text Placeholder 2"/>
          <p:cNvSpPr>
            <a:spLocks noGrp="1"/>
          </p:cNvSpPr>
          <p:nvPr>
            <p:ph type="body" sz="quarter" idx="17" hasCustomPrompt="1"/>
          </p:nvPr>
        </p:nvSpPr>
        <p:spPr>
          <a:xfrm>
            <a:off x="436354" y="1669870"/>
            <a:ext cx="6193990"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3226">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0" name="Text Placeholder 2"/>
          <p:cNvSpPr>
            <a:spLocks noGrp="1"/>
          </p:cNvSpPr>
          <p:nvPr>
            <p:ph type="body" sz="quarter" idx="18" hasCustomPrompt="1"/>
          </p:nvPr>
        </p:nvSpPr>
        <p:spPr>
          <a:xfrm>
            <a:off x="8731183" y="2176825"/>
            <a:ext cx="3238629" cy="2656286"/>
          </a:xfrm>
        </p:spPr>
        <p:txBody>
          <a:bodyPr lIns="0" tIns="0" rIns="0" bIns="0">
            <a:noAutofit/>
          </a:bodyPr>
          <a:lstStyle>
            <a:lvl1pPr marL="173021" marR="0" indent="-173021" algn="l" defTabSz="508572" rtl="0" eaLnBrk="1" fontAlgn="auto" latinLnBrk="0" hangingPunct="1">
              <a:lnSpc>
                <a:spcPct val="114000"/>
              </a:lnSpc>
              <a:spcBef>
                <a:spcPts val="0"/>
              </a:spcBef>
              <a:spcAft>
                <a:spcPts val="0"/>
              </a:spcAft>
              <a:buClrTx/>
              <a:buSzTx/>
              <a:buFont typeface="Arial" panose="020B0604020202020204" pitchFamily="34" charset="0"/>
              <a:buChar char="•"/>
              <a:tabLst/>
              <a:defRPr lang="en-US" sz="2000" b="0" kern="1200" cap="none" spc="0" baseline="0" dirty="0" smtClean="0">
                <a:gradFill>
                  <a:gsLst>
                    <a:gs pos="87097">
                      <a:schemeClr val="tx2"/>
                    </a:gs>
                    <a:gs pos="73451">
                      <a:schemeClr val="tx2"/>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1" name="Text Placeholder 2"/>
          <p:cNvSpPr>
            <a:spLocks noGrp="1"/>
          </p:cNvSpPr>
          <p:nvPr>
            <p:ph type="body" sz="quarter" idx="19" hasCustomPrompt="1"/>
          </p:nvPr>
        </p:nvSpPr>
        <p:spPr>
          <a:xfrm>
            <a:off x="8729281" y="1669870"/>
            <a:ext cx="3240417"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7097">
                      <a:schemeClr val="tx2"/>
                    </a:gs>
                    <a:gs pos="73451">
                      <a:schemeClr val="tx2"/>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Tree>
    <p:extLst>
      <p:ext uri="{BB962C8B-B14F-4D97-AF65-F5344CB8AC3E}">
        <p14:creationId xmlns:p14="http://schemas.microsoft.com/office/powerpoint/2010/main" val="3705924730"/>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21_SPLIT ALT RED">
    <p:bg>
      <p:bgPr>
        <a:solidFill>
          <a:schemeClr val="accent2"/>
        </a:solidFill>
        <a:effectLst/>
      </p:bgPr>
    </p:bg>
    <p:spTree>
      <p:nvGrpSpPr>
        <p:cNvPr id="1" name=""/>
        <p:cNvGrpSpPr/>
        <p:nvPr/>
      </p:nvGrpSpPr>
      <p:grpSpPr>
        <a:xfrm>
          <a:off x="0" y="0"/>
          <a:ext cx="0" cy="0"/>
          <a:chOff x="0" y="0"/>
          <a:chExt cx="0" cy="0"/>
        </a:xfrm>
      </p:grpSpPr>
      <p:sp>
        <p:nvSpPr>
          <p:cNvPr id="6" name="Freeform 5"/>
          <p:cNvSpPr/>
          <p:nvPr userDrawn="1"/>
        </p:nvSpPr>
        <p:spPr>
          <a:xfrm>
            <a:off x="9" y="0"/>
            <a:ext cx="11736863" cy="6995740"/>
          </a:xfrm>
          <a:custGeom>
            <a:avLst/>
            <a:gdLst>
              <a:gd name="connsiteX0" fmla="*/ 0 w 11504613"/>
              <a:gd name="connsiteY0" fmla="*/ 0 h 6995740"/>
              <a:gd name="connsiteX1" fmla="*/ 8979202 w 11504613"/>
              <a:gd name="connsiteY1" fmla="*/ 0 h 6995740"/>
              <a:gd name="connsiteX2" fmla="*/ 5278038 w 11504613"/>
              <a:gd name="connsiteY2" fmla="*/ 6995739 h 6995740"/>
              <a:gd name="connsiteX3" fmla="*/ 11504613 w 11504613"/>
              <a:gd name="connsiteY3" fmla="*/ 6995739 h 6995740"/>
              <a:gd name="connsiteX4" fmla="*/ 11504613 w 11504613"/>
              <a:gd name="connsiteY4" fmla="*/ 6995740 h 6995740"/>
              <a:gd name="connsiteX5" fmla="*/ 0 w 11504613"/>
              <a:gd name="connsiteY5" fmla="*/ 6995740 h 6995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4613" h="6995740">
                <a:moveTo>
                  <a:pt x="0" y="0"/>
                </a:moveTo>
                <a:lnTo>
                  <a:pt x="8979202" y="0"/>
                </a:lnTo>
                <a:lnTo>
                  <a:pt x="5278038" y="6995739"/>
                </a:lnTo>
                <a:lnTo>
                  <a:pt x="11504613" y="6995739"/>
                </a:lnTo>
                <a:lnTo>
                  <a:pt x="11504613" y="6995740"/>
                </a:lnTo>
                <a:lnTo>
                  <a:pt x="0" y="6995740"/>
                </a:lnTo>
                <a:close/>
              </a:path>
            </a:pathLst>
          </a:cu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8" tIns="45714" rIns="91428" bIns="45714" numCol="1" spcCol="0" rtlCol="0" fromWordArt="0" anchor="t" anchorCtr="0" forceAA="0" compatLnSpc="1">
            <a:prstTxWarp prst="textNoShape">
              <a:avLst/>
            </a:prstTxWarp>
            <a:noAutofit/>
          </a:bodyPr>
          <a:lstStyle/>
          <a:p>
            <a:pPr algn="ctr"/>
            <a:endParaRPr lang="en-US" sz="2173">
              <a:gradFill>
                <a:gsLst>
                  <a:gs pos="53097">
                    <a:schemeClr val="tx1"/>
                  </a:gs>
                  <a:gs pos="29000">
                    <a:schemeClr val="tx1"/>
                  </a:gs>
                </a:gsLst>
                <a:lin ang="5400000" scaled="1"/>
              </a:gradFill>
            </a:endParaRPr>
          </a:p>
        </p:txBody>
      </p:sp>
      <p:sp>
        <p:nvSpPr>
          <p:cNvPr id="7" name="Text Placeholder 2"/>
          <p:cNvSpPr>
            <a:spLocks noGrp="1"/>
          </p:cNvSpPr>
          <p:nvPr>
            <p:ph type="body" sz="quarter" idx="14" hasCustomPrompt="1"/>
          </p:nvPr>
        </p:nvSpPr>
        <p:spPr>
          <a:xfrm>
            <a:off x="402147" y="347055"/>
            <a:ext cx="6861626" cy="781585"/>
          </a:xfrm>
        </p:spPr>
        <p:txBody>
          <a:bodyPr lIns="0" tIns="0" rIns="0" bIns="0" anchor="t" anchorCtr="0">
            <a:noAutofit/>
          </a:bodyPr>
          <a:lstStyle>
            <a:lvl1pPr marL="0" indent="0" algn="l" defTabSz="508572" rtl="0" eaLnBrk="1" latinLnBrk="0" hangingPunct="1">
              <a:lnSpc>
                <a:spcPct val="90000"/>
              </a:lnSpc>
              <a:spcBef>
                <a:spcPts val="0"/>
              </a:spcBef>
              <a:spcAft>
                <a:spcPts val="0"/>
              </a:spcAft>
              <a:buFont typeface="Arial"/>
              <a:buNone/>
              <a:defRPr lang="en-US" sz="5399" b="0" kern="1200" cap="none" spc="-100" baseline="0" dirty="0">
                <a:gradFill>
                  <a:gsLst>
                    <a:gs pos="3226">
                      <a:schemeClr val="accent4"/>
                    </a:gs>
                    <a:gs pos="14159">
                      <a:schemeClr val="accent4"/>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8" name="Text Placeholder 2"/>
          <p:cNvSpPr>
            <a:spLocks noGrp="1"/>
          </p:cNvSpPr>
          <p:nvPr>
            <p:ph type="body" sz="quarter" idx="16" hasCustomPrompt="1"/>
          </p:nvPr>
        </p:nvSpPr>
        <p:spPr>
          <a:xfrm>
            <a:off x="442976" y="2180712"/>
            <a:ext cx="5114346" cy="2656286"/>
          </a:xfrm>
        </p:spPr>
        <p:txBody>
          <a:bodyPr lIns="0" tIns="0" rIns="0" bIns="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9" name="Text Placeholder 2"/>
          <p:cNvSpPr>
            <a:spLocks noGrp="1"/>
          </p:cNvSpPr>
          <p:nvPr>
            <p:ph type="body" sz="quarter" idx="17" hasCustomPrompt="1"/>
          </p:nvPr>
        </p:nvSpPr>
        <p:spPr>
          <a:xfrm>
            <a:off x="443451" y="1673758"/>
            <a:ext cx="6193990"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3226">
                      <a:schemeClr val="accent4"/>
                    </a:gs>
                    <a:gs pos="14159">
                      <a:schemeClr val="accent4"/>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0" name="Text Placeholder 2"/>
          <p:cNvSpPr>
            <a:spLocks noGrp="1"/>
          </p:cNvSpPr>
          <p:nvPr>
            <p:ph type="body" sz="quarter" idx="18" hasCustomPrompt="1"/>
          </p:nvPr>
        </p:nvSpPr>
        <p:spPr>
          <a:xfrm>
            <a:off x="8727648" y="2180712"/>
            <a:ext cx="3242162" cy="2656286"/>
          </a:xfrm>
        </p:spPr>
        <p:txBody>
          <a:bodyPr lIns="0" tIns="0" rIns="0" bIns="0">
            <a:noAutofit/>
          </a:bodyPr>
          <a:lstStyle>
            <a:lvl1pPr marL="173021" marR="0" indent="-173021" algn="l" defTabSz="508572" rtl="0" eaLnBrk="1" fontAlgn="auto" latinLnBrk="0" hangingPunct="1">
              <a:lnSpc>
                <a:spcPct val="114000"/>
              </a:lnSpc>
              <a:spcBef>
                <a:spcPts val="0"/>
              </a:spcBef>
              <a:spcAft>
                <a:spcPts val="0"/>
              </a:spcAft>
              <a:buClrTx/>
              <a:buSzTx/>
              <a:buFont typeface="Arial" panose="020B0604020202020204" pitchFamily="34" charset="0"/>
              <a:buChar char="•"/>
              <a:tabLst/>
              <a:defRPr lang="en-US" sz="2000" b="0" kern="1200" cap="none" spc="0" baseline="0" dirty="0" smtClean="0">
                <a:gradFill>
                  <a:gsLst>
                    <a:gs pos="87097">
                      <a:schemeClr val="tx2"/>
                    </a:gs>
                    <a:gs pos="73451">
                      <a:schemeClr val="tx2"/>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1" name="Text Placeholder 2"/>
          <p:cNvSpPr>
            <a:spLocks noGrp="1"/>
          </p:cNvSpPr>
          <p:nvPr>
            <p:ph type="body" sz="quarter" idx="19" hasCustomPrompt="1"/>
          </p:nvPr>
        </p:nvSpPr>
        <p:spPr>
          <a:xfrm>
            <a:off x="8725746" y="1673758"/>
            <a:ext cx="3243953" cy="387049"/>
          </a:xfrm>
        </p:spPr>
        <p:txBody>
          <a:bodyPr lIns="0" tIns="0" rIns="0" bIns="0" anchor="b" anchorCtr="0">
            <a:noAutofit/>
          </a:bodyPr>
          <a:lstStyle>
            <a:lvl1pPr marL="0" marR="0" indent="0" algn="l" defTabSz="508572"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87097">
                      <a:schemeClr val="tx2"/>
                    </a:gs>
                    <a:gs pos="73451">
                      <a:schemeClr val="tx2"/>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12"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2"/>
          </a:solidFill>
          <a:ln>
            <a:noFill/>
          </a:ln>
        </p:spPr>
        <p:txBody>
          <a:bodyPr vert="horz" wrap="square" lIns="91428" tIns="45714" rIns="91428" bIns="45714"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066343503"/>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20_SECTION">
    <p:bg>
      <p:bgPr>
        <a:solidFill>
          <a:schemeClr val="tx1"/>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cstate="email">
            <a:extLst>
              <a:ext uri="{BEBA8EAE-BF5A-486C-A8C5-ECC9F3942E4B}">
                <a14:imgProps xmlns:a14="http://schemas.microsoft.com/office/drawing/2010/main">
                  <a14:imgLayer r:embed="rId3">
                    <a14:imgEffect>
                      <a14:saturation sat="111000"/>
                    </a14:imgEffect>
                    <a14:imgEffect>
                      <a14:brightnessContrast bright="-10000"/>
                    </a14:imgEffect>
                  </a14:imgLayer>
                </a14:imgProps>
              </a:ext>
              <a:ext uri="{28A0092B-C50C-407E-A947-70E740481C1C}">
                <a14:useLocalDpi xmlns:a14="http://schemas.microsoft.com/office/drawing/2010/main"/>
              </a:ext>
            </a:extLst>
          </a:blip>
          <a:srcRect/>
          <a:stretch/>
        </p:blipFill>
        <p:spPr>
          <a:xfrm flipH="1">
            <a:off x="1409520" y="-2965"/>
            <a:ext cx="11025365" cy="6997490"/>
          </a:xfrm>
          <a:prstGeom prst="rect">
            <a:avLst/>
          </a:prstGeom>
        </p:spPr>
      </p:pic>
      <p:sp>
        <p:nvSpPr>
          <p:cNvPr id="27" name="Freeform 26"/>
          <p:cNvSpPr>
            <a:spLocks/>
          </p:cNvSpPr>
          <p:nvPr userDrawn="1"/>
        </p:nvSpPr>
        <p:spPr bwMode="white">
          <a:xfrm>
            <a:off x="0" y="-1212"/>
            <a:ext cx="8108993" cy="6996953"/>
          </a:xfrm>
          <a:custGeom>
            <a:avLst/>
            <a:gdLst>
              <a:gd name="connsiteX0" fmla="*/ 0 w 7948531"/>
              <a:gd name="connsiteY0" fmla="*/ 0 h 6996953"/>
              <a:gd name="connsiteX1" fmla="*/ 623824 w 7948531"/>
              <a:gd name="connsiteY1" fmla="*/ 0 h 6996953"/>
              <a:gd name="connsiteX2" fmla="*/ 1892968 w 7948531"/>
              <a:gd name="connsiteY2" fmla="*/ 0 h 6996953"/>
              <a:gd name="connsiteX3" fmla="*/ 4246726 w 7948531"/>
              <a:gd name="connsiteY3" fmla="*/ 0 h 6996953"/>
              <a:gd name="connsiteX4" fmla="*/ 7948531 w 7948531"/>
              <a:gd name="connsiteY4" fmla="*/ 6996953 h 6996953"/>
              <a:gd name="connsiteX5" fmla="*/ 1892968 w 7948531"/>
              <a:gd name="connsiteY5" fmla="*/ 6996953 h 6996953"/>
              <a:gd name="connsiteX6" fmla="*/ 623824 w 7948531"/>
              <a:gd name="connsiteY6" fmla="*/ 6996953 h 6996953"/>
              <a:gd name="connsiteX7" fmla="*/ 0 w 7948531"/>
              <a:gd name="connsiteY7" fmla="*/ 6996953 h 6996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48531" h="6996953">
                <a:moveTo>
                  <a:pt x="0" y="0"/>
                </a:moveTo>
                <a:lnTo>
                  <a:pt x="623824" y="0"/>
                </a:lnTo>
                <a:lnTo>
                  <a:pt x="1892968" y="0"/>
                </a:lnTo>
                <a:lnTo>
                  <a:pt x="4246726" y="0"/>
                </a:lnTo>
                <a:lnTo>
                  <a:pt x="7948531" y="6996953"/>
                </a:lnTo>
                <a:lnTo>
                  <a:pt x="1892968" y="6996953"/>
                </a:lnTo>
                <a:lnTo>
                  <a:pt x="623824" y="6996953"/>
                </a:lnTo>
                <a:lnTo>
                  <a:pt x="0" y="6996953"/>
                </a:lnTo>
                <a:close/>
              </a:path>
            </a:pathLst>
          </a:custGeom>
          <a:solidFill>
            <a:schemeClr val="accent4"/>
          </a:solidFill>
          <a:ln>
            <a:noFill/>
          </a:ln>
        </p:spPr>
        <p:txBody>
          <a:bodyPr vert="horz" wrap="square" lIns="91428" tIns="45714" rIns="91428" bIns="45714" numCol="1" anchor="t" anchorCtr="0" compatLnSpc="1">
            <a:prstTxWarp prst="textNoShape">
              <a:avLst/>
            </a:prstTxWarp>
            <a:noAutofit/>
          </a:bodyPr>
          <a:lstStyle/>
          <a:p>
            <a:endParaRPr lang="en-US" sz="2173"/>
          </a:p>
        </p:txBody>
      </p:sp>
      <p:sp>
        <p:nvSpPr>
          <p:cNvPr id="28" name="Text Placeholder 2"/>
          <p:cNvSpPr>
            <a:spLocks noGrp="1"/>
          </p:cNvSpPr>
          <p:nvPr>
            <p:ph type="body" sz="quarter" idx="14" hasCustomPrompt="1"/>
          </p:nvPr>
        </p:nvSpPr>
        <p:spPr>
          <a:xfrm>
            <a:off x="435878" y="2475469"/>
            <a:ext cx="4632011" cy="781585"/>
          </a:xfrm>
        </p:spPr>
        <p:txBody>
          <a:bodyPr lIns="0" tIns="0" rIns="0" bIns="0" anchor="b" anchorCtr="0">
            <a:noAutofit/>
          </a:bodyPr>
          <a:lstStyle>
            <a:lvl1pPr marL="0" indent="0" algn="l" defTabSz="508572" rtl="0" eaLnBrk="1" latinLnBrk="0" hangingPunct="1">
              <a:lnSpc>
                <a:spcPct val="90000"/>
              </a:lnSpc>
              <a:spcBef>
                <a:spcPts val="0"/>
              </a:spcBef>
              <a:spcAft>
                <a:spcPts val="0"/>
              </a:spcAft>
              <a:buFont typeface="Arial"/>
              <a:buNone/>
              <a:defRPr lang="en-US" sz="2000" b="0" kern="1200" cap="none" spc="0" baseline="0" dirty="0">
                <a:gradFill>
                  <a:gsLst>
                    <a:gs pos="91398">
                      <a:schemeClr val="tx1"/>
                    </a:gs>
                    <a:gs pos="73118">
                      <a:schemeClr val="tx1"/>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Section header</a:t>
            </a:r>
          </a:p>
        </p:txBody>
      </p:sp>
      <p:sp>
        <p:nvSpPr>
          <p:cNvPr id="7" name="Text Placeholder 2"/>
          <p:cNvSpPr>
            <a:spLocks noGrp="1"/>
          </p:cNvSpPr>
          <p:nvPr>
            <p:ph type="body" sz="quarter" idx="15" hasCustomPrompt="1"/>
          </p:nvPr>
        </p:nvSpPr>
        <p:spPr>
          <a:xfrm>
            <a:off x="405126" y="3477641"/>
            <a:ext cx="5168721" cy="781585"/>
          </a:xfrm>
        </p:spPr>
        <p:txBody>
          <a:bodyPr lIns="0" tIns="0" rIns="0" bIns="0" anchor="b" anchorCtr="0">
            <a:noAutofit/>
          </a:bodyPr>
          <a:lstStyle>
            <a:lvl1pPr marL="0" indent="0" algn="l" defTabSz="508572" rtl="0" eaLnBrk="1" latinLnBrk="0" hangingPunct="1">
              <a:lnSpc>
                <a:spcPct val="90000"/>
              </a:lnSpc>
              <a:spcBef>
                <a:spcPts val="0"/>
              </a:spcBef>
              <a:spcAft>
                <a:spcPts val="0"/>
              </a:spcAft>
              <a:buFont typeface="Arial"/>
              <a:buNone/>
              <a:defRPr lang="en-US" sz="6599" b="0" kern="1200" cap="none" spc="-150" baseline="0" dirty="0">
                <a:gradFill>
                  <a:gsLst>
                    <a:gs pos="91398">
                      <a:schemeClr val="tx1"/>
                    </a:gs>
                    <a:gs pos="73118">
                      <a:schemeClr val="tx1"/>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Section title</a:t>
            </a:r>
          </a:p>
        </p:txBody>
      </p:sp>
      <p:sp>
        <p:nvSpPr>
          <p:cNvPr id="8"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252485487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21_SECTION">
    <p:bg>
      <p:bgPr>
        <a:solidFill>
          <a:schemeClr val="tx1"/>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cstate="email">
            <a:extLst>
              <a:ext uri="{BEBA8EAE-BF5A-486C-A8C5-ECC9F3942E4B}">
                <a14:imgProps xmlns:a14="http://schemas.microsoft.com/office/drawing/2010/main">
                  <a14:imgLayer r:embed="rId3">
                    <a14:imgEffect>
                      <a14:saturation sat="111000"/>
                    </a14:imgEffect>
                    <a14:imgEffect>
                      <a14:brightnessContrast bright="-10000"/>
                    </a14:imgEffect>
                  </a14:imgLayer>
                </a14:imgProps>
              </a:ext>
              <a:ext uri="{28A0092B-C50C-407E-A947-70E740481C1C}">
                <a14:useLocalDpi xmlns:a14="http://schemas.microsoft.com/office/drawing/2010/main"/>
              </a:ext>
            </a:extLst>
          </a:blip>
          <a:srcRect/>
          <a:stretch/>
        </p:blipFill>
        <p:spPr>
          <a:xfrm flipH="1">
            <a:off x="1409520" y="-2965"/>
            <a:ext cx="11025365" cy="6997490"/>
          </a:xfrm>
          <a:prstGeom prst="rect">
            <a:avLst/>
          </a:prstGeom>
        </p:spPr>
      </p:pic>
      <p:sp>
        <p:nvSpPr>
          <p:cNvPr id="27" name="Freeform 26"/>
          <p:cNvSpPr>
            <a:spLocks/>
          </p:cNvSpPr>
          <p:nvPr userDrawn="1"/>
        </p:nvSpPr>
        <p:spPr bwMode="white">
          <a:xfrm>
            <a:off x="0" y="-1212"/>
            <a:ext cx="8108993" cy="6996953"/>
          </a:xfrm>
          <a:custGeom>
            <a:avLst/>
            <a:gdLst>
              <a:gd name="connsiteX0" fmla="*/ 0 w 7948531"/>
              <a:gd name="connsiteY0" fmla="*/ 0 h 6996953"/>
              <a:gd name="connsiteX1" fmla="*/ 623824 w 7948531"/>
              <a:gd name="connsiteY1" fmla="*/ 0 h 6996953"/>
              <a:gd name="connsiteX2" fmla="*/ 1892968 w 7948531"/>
              <a:gd name="connsiteY2" fmla="*/ 0 h 6996953"/>
              <a:gd name="connsiteX3" fmla="*/ 4246726 w 7948531"/>
              <a:gd name="connsiteY3" fmla="*/ 0 h 6996953"/>
              <a:gd name="connsiteX4" fmla="*/ 7948531 w 7948531"/>
              <a:gd name="connsiteY4" fmla="*/ 6996953 h 6996953"/>
              <a:gd name="connsiteX5" fmla="*/ 1892968 w 7948531"/>
              <a:gd name="connsiteY5" fmla="*/ 6996953 h 6996953"/>
              <a:gd name="connsiteX6" fmla="*/ 623824 w 7948531"/>
              <a:gd name="connsiteY6" fmla="*/ 6996953 h 6996953"/>
              <a:gd name="connsiteX7" fmla="*/ 0 w 7948531"/>
              <a:gd name="connsiteY7" fmla="*/ 6996953 h 6996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48531" h="6996953">
                <a:moveTo>
                  <a:pt x="0" y="0"/>
                </a:moveTo>
                <a:lnTo>
                  <a:pt x="623824" y="0"/>
                </a:lnTo>
                <a:lnTo>
                  <a:pt x="1892968" y="0"/>
                </a:lnTo>
                <a:lnTo>
                  <a:pt x="4246726" y="0"/>
                </a:lnTo>
                <a:lnTo>
                  <a:pt x="7948531" y="6996953"/>
                </a:lnTo>
                <a:lnTo>
                  <a:pt x="1892968" y="6996953"/>
                </a:lnTo>
                <a:lnTo>
                  <a:pt x="623824" y="6996953"/>
                </a:lnTo>
                <a:lnTo>
                  <a:pt x="0" y="6996953"/>
                </a:lnTo>
                <a:close/>
              </a:path>
            </a:pathLst>
          </a:custGeom>
          <a:solidFill>
            <a:schemeClr val="accent1"/>
          </a:solidFill>
          <a:ln>
            <a:noFill/>
          </a:ln>
        </p:spPr>
        <p:txBody>
          <a:bodyPr vert="horz" wrap="square" lIns="91428" tIns="45714" rIns="91428" bIns="45714" numCol="1" anchor="t" anchorCtr="0" compatLnSpc="1">
            <a:prstTxWarp prst="textNoShape">
              <a:avLst/>
            </a:prstTxWarp>
            <a:noAutofit/>
          </a:bodyPr>
          <a:lstStyle/>
          <a:p>
            <a:endParaRPr lang="en-US" sz="2173"/>
          </a:p>
        </p:txBody>
      </p:sp>
      <p:sp>
        <p:nvSpPr>
          <p:cNvPr id="28" name="Text Placeholder 2"/>
          <p:cNvSpPr>
            <a:spLocks noGrp="1"/>
          </p:cNvSpPr>
          <p:nvPr>
            <p:ph type="body" sz="quarter" idx="14" hasCustomPrompt="1"/>
          </p:nvPr>
        </p:nvSpPr>
        <p:spPr>
          <a:xfrm>
            <a:off x="445368" y="2475469"/>
            <a:ext cx="4632011" cy="781585"/>
          </a:xfrm>
        </p:spPr>
        <p:txBody>
          <a:bodyPr lIns="0" tIns="0" rIns="0" bIns="0" anchor="b" anchorCtr="0">
            <a:noAutofit/>
          </a:bodyPr>
          <a:lstStyle>
            <a:lvl1pPr marL="0" indent="0" algn="l" defTabSz="508572" rtl="0" eaLnBrk="1" latinLnBrk="0" hangingPunct="1">
              <a:lnSpc>
                <a:spcPct val="90000"/>
              </a:lnSpc>
              <a:spcBef>
                <a:spcPts val="0"/>
              </a:spcBef>
              <a:spcAft>
                <a:spcPts val="0"/>
              </a:spcAft>
              <a:buFont typeface="Arial"/>
              <a:buNone/>
              <a:defRPr lang="en-US" sz="2000" b="0" kern="1200" cap="none" spc="0" baseline="0" dirty="0">
                <a:gradFill>
                  <a:gsLst>
                    <a:gs pos="91398">
                      <a:schemeClr val="bg2"/>
                    </a:gs>
                    <a:gs pos="73118">
                      <a:schemeClr val="bg2"/>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Section header</a:t>
            </a:r>
          </a:p>
        </p:txBody>
      </p:sp>
      <p:sp>
        <p:nvSpPr>
          <p:cNvPr id="7" name="Text Placeholder 2"/>
          <p:cNvSpPr>
            <a:spLocks noGrp="1"/>
          </p:cNvSpPr>
          <p:nvPr>
            <p:ph type="body" sz="quarter" idx="15" hasCustomPrompt="1"/>
          </p:nvPr>
        </p:nvSpPr>
        <p:spPr>
          <a:xfrm>
            <a:off x="414616" y="3477641"/>
            <a:ext cx="5168721" cy="781585"/>
          </a:xfrm>
        </p:spPr>
        <p:txBody>
          <a:bodyPr lIns="0" tIns="0" rIns="0" bIns="0" anchor="b" anchorCtr="0">
            <a:noAutofit/>
          </a:bodyPr>
          <a:lstStyle>
            <a:lvl1pPr marL="0" indent="0" algn="l" defTabSz="508572" rtl="0" eaLnBrk="1" latinLnBrk="0" hangingPunct="1">
              <a:lnSpc>
                <a:spcPct val="90000"/>
              </a:lnSpc>
              <a:spcBef>
                <a:spcPts val="0"/>
              </a:spcBef>
              <a:spcAft>
                <a:spcPts val="0"/>
              </a:spcAft>
              <a:buFont typeface="Arial"/>
              <a:buNone/>
              <a:defRPr lang="en-US" sz="6599" b="0" kern="1200" cap="none" spc="-150" baseline="0" dirty="0">
                <a:gradFill>
                  <a:gsLst>
                    <a:gs pos="91398">
                      <a:schemeClr val="bg2"/>
                    </a:gs>
                    <a:gs pos="73118">
                      <a:schemeClr val="bg2"/>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Section title</a:t>
            </a:r>
          </a:p>
        </p:txBody>
      </p:sp>
      <p:sp>
        <p:nvSpPr>
          <p:cNvPr id="6"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2936129173"/>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22_SECTION_ALT">
    <p:bg>
      <p:bgPr>
        <a:solidFill>
          <a:schemeClr val="tx1"/>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cstate="email">
            <a:extLst>
              <a:ext uri="{BEBA8EAE-BF5A-486C-A8C5-ECC9F3942E4B}">
                <a14:imgProps xmlns:a14="http://schemas.microsoft.com/office/drawing/2010/main">
                  <a14:imgLayer r:embed="rId3">
                    <a14:imgEffect>
                      <a14:saturation sat="111000"/>
                    </a14:imgEffect>
                    <a14:imgEffect>
                      <a14:brightnessContrast bright="-10000"/>
                    </a14:imgEffect>
                  </a14:imgLayer>
                </a14:imgProps>
              </a:ext>
              <a:ext uri="{28A0092B-C50C-407E-A947-70E740481C1C}">
                <a14:useLocalDpi xmlns:a14="http://schemas.microsoft.com/office/drawing/2010/main"/>
              </a:ext>
            </a:extLst>
          </a:blip>
          <a:srcRect/>
          <a:stretch/>
        </p:blipFill>
        <p:spPr>
          <a:xfrm flipH="1">
            <a:off x="1409520" y="-2965"/>
            <a:ext cx="11025365" cy="6997490"/>
          </a:xfrm>
          <a:prstGeom prst="rect">
            <a:avLst/>
          </a:prstGeom>
        </p:spPr>
      </p:pic>
      <p:sp>
        <p:nvSpPr>
          <p:cNvPr id="27" name="Freeform 26"/>
          <p:cNvSpPr>
            <a:spLocks/>
          </p:cNvSpPr>
          <p:nvPr userDrawn="1"/>
        </p:nvSpPr>
        <p:spPr bwMode="white">
          <a:xfrm>
            <a:off x="0" y="-1212"/>
            <a:ext cx="8108993" cy="6996953"/>
          </a:xfrm>
          <a:custGeom>
            <a:avLst/>
            <a:gdLst>
              <a:gd name="connsiteX0" fmla="*/ 0 w 7948531"/>
              <a:gd name="connsiteY0" fmla="*/ 0 h 6996953"/>
              <a:gd name="connsiteX1" fmla="*/ 623824 w 7948531"/>
              <a:gd name="connsiteY1" fmla="*/ 0 h 6996953"/>
              <a:gd name="connsiteX2" fmla="*/ 1892968 w 7948531"/>
              <a:gd name="connsiteY2" fmla="*/ 0 h 6996953"/>
              <a:gd name="connsiteX3" fmla="*/ 4246726 w 7948531"/>
              <a:gd name="connsiteY3" fmla="*/ 0 h 6996953"/>
              <a:gd name="connsiteX4" fmla="*/ 7948531 w 7948531"/>
              <a:gd name="connsiteY4" fmla="*/ 6996953 h 6996953"/>
              <a:gd name="connsiteX5" fmla="*/ 1892968 w 7948531"/>
              <a:gd name="connsiteY5" fmla="*/ 6996953 h 6996953"/>
              <a:gd name="connsiteX6" fmla="*/ 623824 w 7948531"/>
              <a:gd name="connsiteY6" fmla="*/ 6996953 h 6996953"/>
              <a:gd name="connsiteX7" fmla="*/ 0 w 7948531"/>
              <a:gd name="connsiteY7" fmla="*/ 6996953 h 6996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48531" h="6996953">
                <a:moveTo>
                  <a:pt x="0" y="0"/>
                </a:moveTo>
                <a:lnTo>
                  <a:pt x="623824" y="0"/>
                </a:lnTo>
                <a:lnTo>
                  <a:pt x="1892968" y="0"/>
                </a:lnTo>
                <a:lnTo>
                  <a:pt x="4246726" y="0"/>
                </a:lnTo>
                <a:lnTo>
                  <a:pt x="7948531" y="6996953"/>
                </a:lnTo>
                <a:lnTo>
                  <a:pt x="1892968" y="6996953"/>
                </a:lnTo>
                <a:lnTo>
                  <a:pt x="623824" y="6996953"/>
                </a:lnTo>
                <a:lnTo>
                  <a:pt x="0" y="6996953"/>
                </a:lnTo>
                <a:close/>
              </a:path>
            </a:pathLst>
          </a:custGeom>
          <a:solidFill>
            <a:schemeClr val="accent1"/>
          </a:solidFill>
          <a:ln>
            <a:noFill/>
          </a:ln>
        </p:spPr>
        <p:txBody>
          <a:bodyPr vert="horz" wrap="square" lIns="91428" tIns="45714" rIns="91428" bIns="45714" numCol="1" anchor="t" anchorCtr="0" compatLnSpc="1">
            <a:prstTxWarp prst="textNoShape">
              <a:avLst/>
            </a:prstTxWarp>
            <a:noAutofit/>
          </a:bodyPr>
          <a:lstStyle/>
          <a:p>
            <a:endParaRPr lang="en-US" sz="2173"/>
          </a:p>
        </p:txBody>
      </p:sp>
      <p:sp>
        <p:nvSpPr>
          <p:cNvPr id="28" name="Text Placeholder 2"/>
          <p:cNvSpPr>
            <a:spLocks noGrp="1"/>
          </p:cNvSpPr>
          <p:nvPr>
            <p:ph type="body" sz="quarter" idx="14" hasCustomPrompt="1"/>
          </p:nvPr>
        </p:nvSpPr>
        <p:spPr>
          <a:xfrm>
            <a:off x="445368" y="2475469"/>
            <a:ext cx="4632011" cy="781585"/>
          </a:xfrm>
        </p:spPr>
        <p:txBody>
          <a:bodyPr lIns="0" tIns="0" rIns="0" bIns="0" anchor="b" anchorCtr="0">
            <a:noAutofit/>
          </a:bodyPr>
          <a:lstStyle>
            <a:lvl1pPr marL="0" indent="0" algn="l" defTabSz="508572" rtl="0" eaLnBrk="1" latinLnBrk="0" hangingPunct="1">
              <a:lnSpc>
                <a:spcPct val="90000"/>
              </a:lnSpc>
              <a:spcBef>
                <a:spcPts val="0"/>
              </a:spcBef>
              <a:spcAft>
                <a:spcPts val="0"/>
              </a:spcAft>
              <a:buFont typeface="Arial"/>
              <a:buNone/>
              <a:defRPr lang="en-US" sz="2000" b="0" kern="1200" cap="none" spc="0" baseline="0" dirty="0">
                <a:gradFill>
                  <a:gsLst>
                    <a:gs pos="91398">
                      <a:schemeClr val="bg2"/>
                    </a:gs>
                    <a:gs pos="73118">
                      <a:schemeClr val="bg2"/>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Section header</a:t>
            </a:r>
          </a:p>
        </p:txBody>
      </p:sp>
      <p:sp>
        <p:nvSpPr>
          <p:cNvPr id="7" name="Text Placeholder 2"/>
          <p:cNvSpPr>
            <a:spLocks noGrp="1"/>
          </p:cNvSpPr>
          <p:nvPr>
            <p:ph type="body" sz="quarter" idx="15" hasCustomPrompt="1"/>
          </p:nvPr>
        </p:nvSpPr>
        <p:spPr>
          <a:xfrm>
            <a:off x="414616" y="3477641"/>
            <a:ext cx="5168721" cy="781585"/>
          </a:xfrm>
        </p:spPr>
        <p:txBody>
          <a:bodyPr lIns="0" tIns="0" rIns="0" bIns="0" anchor="b" anchorCtr="0">
            <a:noAutofit/>
          </a:bodyPr>
          <a:lstStyle>
            <a:lvl1pPr marL="0" indent="0" algn="l" defTabSz="508572" rtl="0" eaLnBrk="1" latinLnBrk="0" hangingPunct="1">
              <a:lnSpc>
                <a:spcPct val="90000"/>
              </a:lnSpc>
              <a:spcBef>
                <a:spcPts val="0"/>
              </a:spcBef>
              <a:spcAft>
                <a:spcPts val="0"/>
              </a:spcAft>
              <a:buFont typeface="Arial"/>
              <a:buNone/>
              <a:defRPr lang="en-US" sz="6599" b="0" kern="1200" cap="none" spc="-150" baseline="0" dirty="0">
                <a:gradFill>
                  <a:gsLst>
                    <a:gs pos="91398">
                      <a:schemeClr val="bg2"/>
                    </a:gs>
                    <a:gs pos="73118">
                      <a:schemeClr val="bg2"/>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Section title</a:t>
            </a:r>
          </a:p>
        </p:txBody>
      </p:sp>
    </p:spTree>
    <p:extLst>
      <p:ext uri="{BB962C8B-B14F-4D97-AF65-F5344CB8AC3E}">
        <p14:creationId xmlns:p14="http://schemas.microsoft.com/office/powerpoint/2010/main" val="2505240408"/>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22_SECTION ALT">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1"/>
            <a:ext cx="10493498" cy="6994525"/>
          </a:xfrm>
          <a:prstGeom prst="rect">
            <a:avLst/>
          </a:prstGeom>
        </p:spPr>
      </p:pic>
      <p:sp>
        <p:nvSpPr>
          <p:cNvPr id="11" name="Freeform 10"/>
          <p:cNvSpPr>
            <a:spLocks/>
          </p:cNvSpPr>
          <p:nvPr userDrawn="1"/>
        </p:nvSpPr>
        <p:spPr bwMode="white">
          <a:xfrm rot="10800000">
            <a:off x="4325903" y="5"/>
            <a:ext cx="8108993" cy="6996953"/>
          </a:xfrm>
          <a:custGeom>
            <a:avLst/>
            <a:gdLst>
              <a:gd name="connsiteX0" fmla="*/ 7948531 w 7948531"/>
              <a:gd name="connsiteY0" fmla="*/ 6996953 h 6996953"/>
              <a:gd name="connsiteX1" fmla="*/ 1892968 w 7948531"/>
              <a:gd name="connsiteY1" fmla="*/ 6996953 h 6996953"/>
              <a:gd name="connsiteX2" fmla="*/ 623824 w 7948531"/>
              <a:gd name="connsiteY2" fmla="*/ 6996953 h 6996953"/>
              <a:gd name="connsiteX3" fmla="*/ 0 w 7948531"/>
              <a:gd name="connsiteY3" fmla="*/ 6996953 h 6996953"/>
              <a:gd name="connsiteX4" fmla="*/ 0 w 7948531"/>
              <a:gd name="connsiteY4" fmla="*/ 0 h 6996953"/>
              <a:gd name="connsiteX5" fmla="*/ 623824 w 7948531"/>
              <a:gd name="connsiteY5" fmla="*/ 0 h 6996953"/>
              <a:gd name="connsiteX6" fmla="*/ 1892968 w 7948531"/>
              <a:gd name="connsiteY6" fmla="*/ 0 h 6996953"/>
              <a:gd name="connsiteX7" fmla="*/ 4246726 w 7948531"/>
              <a:gd name="connsiteY7" fmla="*/ 0 h 6996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48531" h="6996953">
                <a:moveTo>
                  <a:pt x="7948531" y="6996953"/>
                </a:moveTo>
                <a:lnTo>
                  <a:pt x="1892968" y="6996953"/>
                </a:lnTo>
                <a:lnTo>
                  <a:pt x="623824" y="6996953"/>
                </a:lnTo>
                <a:lnTo>
                  <a:pt x="0" y="6996953"/>
                </a:lnTo>
                <a:lnTo>
                  <a:pt x="0" y="0"/>
                </a:lnTo>
                <a:lnTo>
                  <a:pt x="623824" y="0"/>
                </a:lnTo>
                <a:lnTo>
                  <a:pt x="1892968" y="0"/>
                </a:lnTo>
                <a:lnTo>
                  <a:pt x="4246726" y="0"/>
                </a:lnTo>
                <a:close/>
              </a:path>
            </a:pathLst>
          </a:custGeom>
          <a:solidFill>
            <a:schemeClr val="accent2"/>
          </a:solidFill>
          <a:ln>
            <a:noFill/>
          </a:ln>
        </p:spPr>
        <p:txBody>
          <a:bodyPr vert="horz" wrap="square" lIns="91428" tIns="45714" rIns="91428" bIns="45714" numCol="1" anchor="t" anchorCtr="0" compatLnSpc="1">
            <a:prstTxWarp prst="textNoShape">
              <a:avLst/>
            </a:prstTxWarp>
            <a:noAutofit/>
          </a:bodyPr>
          <a:lstStyle/>
          <a:p>
            <a:endParaRPr lang="en-US" sz="2173"/>
          </a:p>
        </p:txBody>
      </p:sp>
      <p:sp>
        <p:nvSpPr>
          <p:cNvPr id="13" name="Text Placeholder 2"/>
          <p:cNvSpPr>
            <a:spLocks noGrp="1"/>
          </p:cNvSpPr>
          <p:nvPr>
            <p:ph type="body" sz="quarter" idx="14" hasCustomPrompt="1"/>
          </p:nvPr>
        </p:nvSpPr>
        <p:spPr>
          <a:xfrm>
            <a:off x="7348431" y="2475469"/>
            <a:ext cx="4632011" cy="781585"/>
          </a:xfrm>
        </p:spPr>
        <p:txBody>
          <a:bodyPr lIns="0" tIns="0" rIns="0" bIns="0" anchor="b" anchorCtr="0">
            <a:noAutofit/>
          </a:bodyPr>
          <a:lstStyle>
            <a:lvl1pPr marL="0" indent="0" algn="r" defTabSz="508572" rtl="0" eaLnBrk="1" latinLnBrk="0" hangingPunct="1">
              <a:lnSpc>
                <a:spcPct val="90000"/>
              </a:lnSpc>
              <a:spcBef>
                <a:spcPts val="0"/>
              </a:spcBef>
              <a:spcAft>
                <a:spcPts val="0"/>
              </a:spcAft>
              <a:buFont typeface="Arial"/>
              <a:buNone/>
              <a:defRPr lang="en-US" sz="2000" b="0" kern="1200" cap="none" spc="0" baseline="0" dirty="0">
                <a:gradFill>
                  <a:gsLst>
                    <a:gs pos="74731">
                      <a:schemeClr val="bg2"/>
                    </a:gs>
                    <a:gs pos="56637">
                      <a:schemeClr val="bg2"/>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Section header</a:t>
            </a:r>
          </a:p>
        </p:txBody>
      </p:sp>
      <p:sp>
        <p:nvSpPr>
          <p:cNvPr id="17" name="Text Placeholder 2"/>
          <p:cNvSpPr>
            <a:spLocks noGrp="1"/>
          </p:cNvSpPr>
          <p:nvPr>
            <p:ph type="body" sz="quarter" idx="15" hasCustomPrompt="1"/>
          </p:nvPr>
        </p:nvSpPr>
        <p:spPr>
          <a:xfrm>
            <a:off x="6816143" y="3392578"/>
            <a:ext cx="5168721" cy="781585"/>
          </a:xfrm>
        </p:spPr>
        <p:txBody>
          <a:bodyPr lIns="0" tIns="0" rIns="0" bIns="0" anchor="t" anchorCtr="0">
            <a:noAutofit/>
          </a:bodyPr>
          <a:lstStyle>
            <a:lvl1pPr marL="0" indent="0" algn="r" defTabSz="508572" rtl="0" eaLnBrk="1" latinLnBrk="0" hangingPunct="1">
              <a:lnSpc>
                <a:spcPct val="90000"/>
              </a:lnSpc>
              <a:spcBef>
                <a:spcPts val="0"/>
              </a:spcBef>
              <a:spcAft>
                <a:spcPts val="0"/>
              </a:spcAft>
              <a:buFont typeface="Arial"/>
              <a:buNone/>
              <a:defRPr lang="en-US" sz="6599" b="0" kern="1200" cap="none" spc="-150" baseline="0" dirty="0">
                <a:gradFill>
                  <a:gsLst>
                    <a:gs pos="74731">
                      <a:schemeClr val="bg2"/>
                    </a:gs>
                    <a:gs pos="56637">
                      <a:schemeClr val="bg2"/>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Section title</a:t>
            </a:r>
          </a:p>
        </p:txBody>
      </p:sp>
      <p:sp>
        <p:nvSpPr>
          <p:cNvPr id="6"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bg2"/>
          </a:solidFill>
          <a:ln>
            <a:noFill/>
          </a:ln>
        </p:spPr>
        <p:txBody>
          <a:bodyPr vert="horz" wrap="square" lIns="91428" tIns="45714" rIns="91428" bIns="45714"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6239617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21_SECTION ALT">
    <p:bg>
      <p:bgPr>
        <a:solidFill>
          <a:schemeClr val="tx1"/>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1"/>
            <a:ext cx="10493498" cy="6994525"/>
          </a:xfrm>
          <a:prstGeom prst="rect">
            <a:avLst/>
          </a:prstGeom>
        </p:spPr>
      </p:pic>
      <p:sp>
        <p:nvSpPr>
          <p:cNvPr id="11" name="Freeform 10"/>
          <p:cNvSpPr>
            <a:spLocks/>
          </p:cNvSpPr>
          <p:nvPr userDrawn="1"/>
        </p:nvSpPr>
        <p:spPr bwMode="white">
          <a:xfrm rot="10800000">
            <a:off x="4325903" y="5"/>
            <a:ext cx="8108993" cy="6996953"/>
          </a:xfrm>
          <a:custGeom>
            <a:avLst/>
            <a:gdLst>
              <a:gd name="connsiteX0" fmla="*/ 7948531 w 7948531"/>
              <a:gd name="connsiteY0" fmla="*/ 6996953 h 6996953"/>
              <a:gd name="connsiteX1" fmla="*/ 1892968 w 7948531"/>
              <a:gd name="connsiteY1" fmla="*/ 6996953 h 6996953"/>
              <a:gd name="connsiteX2" fmla="*/ 623824 w 7948531"/>
              <a:gd name="connsiteY2" fmla="*/ 6996953 h 6996953"/>
              <a:gd name="connsiteX3" fmla="*/ 0 w 7948531"/>
              <a:gd name="connsiteY3" fmla="*/ 6996953 h 6996953"/>
              <a:gd name="connsiteX4" fmla="*/ 0 w 7948531"/>
              <a:gd name="connsiteY4" fmla="*/ 0 h 6996953"/>
              <a:gd name="connsiteX5" fmla="*/ 623824 w 7948531"/>
              <a:gd name="connsiteY5" fmla="*/ 0 h 6996953"/>
              <a:gd name="connsiteX6" fmla="*/ 1892968 w 7948531"/>
              <a:gd name="connsiteY6" fmla="*/ 0 h 6996953"/>
              <a:gd name="connsiteX7" fmla="*/ 4246726 w 7948531"/>
              <a:gd name="connsiteY7" fmla="*/ 0 h 6996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48531" h="6996953">
                <a:moveTo>
                  <a:pt x="7948531" y="6996953"/>
                </a:moveTo>
                <a:lnTo>
                  <a:pt x="1892968" y="6996953"/>
                </a:lnTo>
                <a:lnTo>
                  <a:pt x="623824" y="6996953"/>
                </a:lnTo>
                <a:lnTo>
                  <a:pt x="0" y="6996953"/>
                </a:lnTo>
                <a:lnTo>
                  <a:pt x="0" y="0"/>
                </a:lnTo>
                <a:lnTo>
                  <a:pt x="623824" y="0"/>
                </a:lnTo>
                <a:lnTo>
                  <a:pt x="1892968" y="0"/>
                </a:lnTo>
                <a:lnTo>
                  <a:pt x="4246726" y="0"/>
                </a:lnTo>
                <a:close/>
              </a:path>
            </a:pathLst>
          </a:custGeom>
          <a:solidFill>
            <a:schemeClr val="accent1"/>
          </a:solidFill>
          <a:ln>
            <a:noFill/>
          </a:ln>
        </p:spPr>
        <p:txBody>
          <a:bodyPr vert="horz" wrap="square" lIns="91428" tIns="45714" rIns="91428" bIns="45714" numCol="1" anchor="t" anchorCtr="0" compatLnSpc="1">
            <a:prstTxWarp prst="textNoShape">
              <a:avLst/>
            </a:prstTxWarp>
            <a:noAutofit/>
          </a:bodyPr>
          <a:lstStyle/>
          <a:p>
            <a:endParaRPr lang="en-US" sz="2173"/>
          </a:p>
        </p:txBody>
      </p:sp>
      <p:sp>
        <p:nvSpPr>
          <p:cNvPr id="13" name="Text Placeholder 2"/>
          <p:cNvSpPr>
            <a:spLocks noGrp="1"/>
          </p:cNvSpPr>
          <p:nvPr>
            <p:ph type="body" sz="quarter" idx="14" hasCustomPrompt="1"/>
          </p:nvPr>
        </p:nvSpPr>
        <p:spPr>
          <a:xfrm>
            <a:off x="7337799" y="2475469"/>
            <a:ext cx="4632011" cy="781585"/>
          </a:xfrm>
        </p:spPr>
        <p:txBody>
          <a:bodyPr lIns="0" tIns="0" rIns="0" bIns="0" anchor="b" anchorCtr="0">
            <a:noAutofit/>
          </a:bodyPr>
          <a:lstStyle>
            <a:lvl1pPr marL="0" indent="0" algn="r" defTabSz="508572" rtl="0" eaLnBrk="1" latinLnBrk="0" hangingPunct="1">
              <a:lnSpc>
                <a:spcPct val="90000"/>
              </a:lnSpc>
              <a:spcBef>
                <a:spcPts val="0"/>
              </a:spcBef>
              <a:spcAft>
                <a:spcPts val="0"/>
              </a:spcAft>
              <a:buFont typeface="Arial"/>
              <a:buNone/>
              <a:defRPr lang="en-US" sz="2000" b="0" kern="1200" cap="none" spc="0" baseline="0" dirty="0">
                <a:gradFill>
                  <a:gsLst>
                    <a:gs pos="74731">
                      <a:schemeClr val="bg2"/>
                    </a:gs>
                    <a:gs pos="56637">
                      <a:schemeClr val="bg2"/>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Section header</a:t>
            </a:r>
          </a:p>
        </p:txBody>
      </p:sp>
      <p:sp>
        <p:nvSpPr>
          <p:cNvPr id="17" name="Text Placeholder 2"/>
          <p:cNvSpPr>
            <a:spLocks noGrp="1"/>
          </p:cNvSpPr>
          <p:nvPr>
            <p:ph type="body" sz="quarter" idx="15" hasCustomPrompt="1"/>
          </p:nvPr>
        </p:nvSpPr>
        <p:spPr>
          <a:xfrm>
            <a:off x="6805511" y="3392578"/>
            <a:ext cx="5168721" cy="781585"/>
          </a:xfrm>
        </p:spPr>
        <p:txBody>
          <a:bodyPr lIns="0" tIns="0" rIns="0" bIns="0" anchor="t" anchorCtr="0">
            <a:noAutofit/>
          </a:bodyPr>
          <a:lstStyle>
            <a:lvl1pPr marL="0" indent="0" algn="r" defTabSz="508572" rtl="0" eaLnBrk="1" latinLnBrk="0" hangingPunct="1">
              <a:lnSpc>
                <a:spcPct val="90000"/>
              </a:lnSpc>
              <a:spcBef>
                <a:spcPts val="0"/>
              </a:spcBef>
              <a:spcAft>
                <a:spcPts val="0"/>
              </a:spcAft>
              <a:buFont typeface="Arial"/>
              <a:buNone/>
              <a:defRPr lang="en-US" sz="6599" b="0" kern="1200" cap="none" spc="-150" baseline="0" dirty="0">
                <a:gradFill>
                  <a:gsLst>
                    <a:gs pos="74731">
                      <a:schemeClr val="bg2"/>
                    </a:gs>
                    <a:gs pos="56637">
                      <a:schemeClr val="bg2"/>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Section title</a:t>
            </a:r>
          </a:p>
        </p:txBody>
      </p:sp>
      <p:sp>
        <p:nvSpPr>
          <p:cNvPr id="6"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bg2"/>
          </a:solidFill>
          <a:ln>
            <a:noFill/>
          </a:ln>
        </p:spPr>
        <p:txBody>
          <a:bodyPr vert="horz" wrap="square" lIns="91428" tIns="45714" rIns="91428" bIns="45714"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2058225767"/>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23_SECTION ALT_ALT">
    <p:bg>
      <p:bgPr>
        <a:solidFill>
          <a:schemeClr val="tx1"/>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1"/>
            <a:ext cx="10493498" cy="6994525"/>
          </a:xfrm>
          <a:prstGeom prst="rect">
            <a:avLst/>
          </a:prstGeom>
        </p:spPr>
      </p:pic>
      <p:sp>
        <p:nvSpPr>
          <p:cNvPr id="11" name="Freeform 10"/>
          <p:cNvSpPr>
            <a:spLocks/>
          </p:cNvSpPr>
          <p:nvPr userDrawn="1"/>
        </p:nvSpPr>
        <p:spPr bwMode="white">
          <a:xfrm rot="10800000">
            <a:off x="4325903" y="5"/>
            <a:ext cx="8108993" cy="6996953"/>
          </a:xfrm>
          <a:custGeom>
            <a:avLst/>
            <a:gdLst>
              <a:gd name="connsiteX0" fmla="*/ 7948531 w 7948531"/>
              <a:gd name="connsiteY0" fmla="*/ 6996953 h 6996953"/>
              <a:gd name="connsiteX1" fmla="*/ 1892968 w 7948531"/>
              <a:gd name="connsiteY1" fmla="*/ 6996953 h 6996953"/>
              <a:gd name="connsiteX2" fmla="*/ 623824 w 7948531"/>
              <a:gd name="connsiteY2" fmla="*/ 6996953 h 6996953"/>
              <a:gd name="connsiteX3" fmla="*/ 0 w 7948531"/>
              <a:gd name="connsiteY3" fmla="*/ 6996953 h 6996953"/>
              <a:gd name="connsiteX4" fmla="*/ 0 w 7948531"/>
              <a:gd name="connsiteY4" fmla="*/ 0 h 6996953"/>
              <a:gd name="connsiteX5" fmla="*/ 623824 w 7948531"/>
              <a:gd name="connsiteY5" fmla="*/ 0 h 6996953"/>
              <a:gd name="connsiteX6" fmla="*/ 1892968 w 7948531"/>
              <a:gd name="connsiteY6" fmla="*/ 0 h 6996953"/>
              <a:gd name="connsiteX7" fmla="*/ 4246726 w 7948531"/>
              <a:gd name="connsiteY7" fmla="*/ 0 h 6996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48531" h="6996953">
                <a:moveTo>
                  <a:pt x="7948531" y="6996953"/>
                </a:moveTo>
                <a:lnTo>
                  <a:pt x="1892968" y="6996953"/>
                </a:lnTo>
                <a:lnTo>
                  <a:pt x="623824" y="6996953"/>
                </a:lnTo>
                <a:lnTo>
                  <a:pt x="0" y="6996953"/>
                </a:lnTo>
                <a:lnTo>
                  <a:pt x="0" y="0"/>
                </a:lnTo>
                <a:lnTo>
                  <a:pt x="623824" y="0"/>
                </a:lnTo>
                <a:lnTo>
                  <a:pt x="1892968" y="0"/>
                </a:lnTo>
                <a:lnTo>
                  <a:pt x="4246726" y="0"/>
                </a:lnTo>
                <a:close/>
              </a:path>
            </a:pathLst>
          </a:custGeom>
          <a:solidFill>
            <a:schemeClr val="accent1"/>
          </a:solidFill>
          <a:ln>
            <a:noFill/>
          </a:ln>
        </p:spPr>
        <p:txBody>
          <a:bodyPr vert="horz" wrap="square" lIns="91428" tIns="45714" rIns="91428" bIns="45714" numCol="1" anchor="t" anchorCtr="0" compatLnSpc="1">
            <a:prstTxWarp prst="textNoShape">
              <a:avLst/>
            </a:prstTxWarp>
            <a:noAutofit/>
          </a:bodyPr>
          <a:lstStyle/>
          <a:p>
            <a:endParaRPr lang="en-US" sz="2173"/>
          </a:p>
        </p:txBody>
      </p:sp>
      <p:sp>
        <p:nvSpPr>
          <p:cNvPr id="13" name="Text Placeholder 2"/>
          <p:cNvSpPr>
            <a:spLocks noGrp="1"/>
          </p:cNvSpPr>
          <p:nvPr>
            <p:ph type="body" sz="quarter" idx="14" hasCustomPrompt="1"/>
          </p:nvPr>
        </p:nvSpPr>
        <p:spPr>
          <a:xfrm>
            <a:off x="7337799" y="2475469"/>
            <a:ext cx="4632011" cy="781585"/>
          </a:xfrm>
        </p:spPr>
        <p:txBody>
          <a:bodyPr lIns="0" tIns="0" rIns="0" bIns="0" anchor="b" anchorCtr="0">
            <a:noAutofit/>
          </a:bodyPr>
          <a:lstStyle>
            <a:lvl1pPr marL="0" indent="0" algn="r" defTabSz="508572" rtl="0" eaLnBrk="1" latinLnBrk="0" hangingPunct="1">
              <a:lnSpc>
                <a:spcPct val="90000"/>
              </a:lnSpc>
              <a:spcBef>
                <a:spcPts val="0"/>
              </a:spcBef>
              <a:spcAft>
                <a:spcPts val="0"/>
              </a:spcAft>
              <a:buFont typeface="Arial"/>
              <a:buNone/>
              <a:defRPr lang="en-US" sz="2000" b="0" kern="1200" cap="none" spc="0" baseline="0" dirty="0">
                <a:gradFill>
                  <a:gsLst>
                    <a:gs pos="74731">
                      <a:schemeClr val="bg2"/>
                    </a:gs>
                    <a:gs pos="56637">
                      <a:schemeClr val="bg2"/>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Section header</a:t>
            </a:r>
          </a:p>
        </p:txBody>
      </p:sp>
      <p:sp>
        <p:nvSpPr>
          <p:cNvPr id="17" name="Text Placeholder 2"/>
          <p:cNvSpPr>
            <a:spLocks noGrp="1"/>
          </p:cNvSpPr>
          <p:nvPr>
            <p:ph type="body" sz="quarter" idx="15" hasCustomPrompt="1"/>
          </p:nvPr>
        </p:nvSpPr>
        <p:spPr>
          <a:xfrm>
            <a:off x="6805511" y="3392578"/>
            <a:ext cx="5168721" cy="781585"/>
          </a:xfrm>
        </p:spPr>
        <p:txBody>
          <a:bodyPr lIns="0" tIns="0" rIns="0" bIns="0" anchor="t" anchorCtr="0">
            <a:noAutofit/>
          </a:bodyPr>
          <a:lstStyle>
            <a:lvl1pPr marL="0" indent="0" algn="r" defTabSz="508572" rtl="0" eaLnBrk="1" latinLnBrk="0" hangingPunct="1">
              <a:lnSpc>
                <a:spcPct val="90000"/>
              </a:lnSpc>
              <a:spcBef>
                <a:spcPts val="0"/>
              </a:spcBef>
              <a:spcAft>
                <a:spcPts val="0"/>
              </a:spcAft>
              <a:buFont typeface="Arial"/>
              <a:buNone/>
              <a:defRPr lang="en-US" sz="6599" b="0" kern="1200" cap="none" spc="-150" baseline="0" dirty="0">
                <a:gradFill>
                  <a:gsLst>
                    <a:gs pos="74731">
                      <a:schemeClr val="bg2"/>
                    </a:gs>
                    <a:gs pos="56637">
                      <a:schemeClr val="bg2"/>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Section title</a:t>
            </a:r>
          </a:p>
        </p:txBody>
      </p:sp>
    </p:spTree>
    <p:extLst>
      <p:ext uri="{BB962C8B-B14F-4D97-AF65-F5344CB8AC3E}">
        <p14:creationId xmlns:p14="http://schemas.microsoft.com/office/powerpoint/2010/main" val="2760850972"/>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22_DIVIDER">
    <p:bg>
      <p:bgPr>
        <a:solidFill>
          <a:schemeClr val="accent4"/>
        </a:solidFill>
        <a:effectLst/>
      </p:bgPr>
    </p:bg>
    <p:spTree>
      <p:nvGrpSpPr>
        <p:cNvPr id="1" name=""/>
        <p:cNvGrpSpPr/>
        <p:nvPr/>
      </p:nvGrpSpPr>
      <p:grpSpPr>
        <a:xfrm>
          <a:off x="0" y="0"/>
          <a:ext cx="0" cy="0"/>
          <a:chOff x="0" y="0"/>
          <a:chExt cx="0" cy="0"/>
        </a:xfrm>
      </p:grpSpPr>
      <p:sp>
        <p:nvSpPr>
          <p:cNvPr id="4" name="Text Placeholder 2"/>
          <p:cNvSpPr>
            <a:spLocks noGrp="1"/>
          </p:cNvSpPr>
          <p:nvPr>
            <p:ph type="body" sz="quarter" idx="15" hasCustomPrompt="1"/>
          </p:nvPr>
        </p:nvSpPr>
        <p:spPr>
          <a:xfrm>
            <a:off x="403984" y="2914116"/>
            <a:ext cx="5168721" cy="781585"/>
          </a:xfrm>
        </p:spPr>
        <p:txBody>
          <a:bodyPr lIns="0" tIns="0" rIns="0" bIns="0" anchor="b" anchorCtr="0">
            <a:noAutofit/>
          </a:bodyPr>
          <a:lstStyle>
            <a:lvl1pPr marL="0" indent="0" algn="l" defTabSz="508572" rtl="0" eaLnBrk="1" latinLnBrk="0" hangingPunct="1">
              <a:lnSpc>
                <a:spcPct val="90000"/>
              </a:lnSpc>
              <a:spcBef>
                <a:spcPts val="0"/>
              </a:spcBef>
              <a:spcAft>
                <a:spcPts val="0"/>
              </a:spcAft>
              <a:buFont typeface="Arial"/>
              <a:buNone/>
              <a:defRPr lang="en-US" sz="6599" b="0" kern="1200" cap="none" spc="-150" baseline="0" dirty="0">
                <a:gradFill>
                  <a:gsLst>
                    <a:gs pos="56637">
                      <a:schemeClr val="tx1"/>
                    </a:gs>
                    <a:gs pos="33000">
                      <a:schemeClr val="tx1"/>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Section title</a:t>
            </a:r>
          </a:p>
        </p:txBody>
      </p:sp>
      <p:sp>
        <p:nvSpPr>
          <p:cNvPr id="3"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7661923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23_DIVIDER ALT">
    <p:bg>
      <p:bgPr>
        <a:solidFill>
          <a:schemeClr val="accent1"/>
        </a:solidFill>
        <a:effectLst/>
      </p:bgPr>
    </p:bg>
    <p:spTree>
      <p:nvGrpSpPr>
        <p:cNvPr id="1" name=""/>
        <p:cNvGrpSpPr/>
        <p:nvPr/>
      </p:nvGrpSpPr>
      <p:grpSpPr>
        <a:xfrm>
          <a:off x="0" y="0"/>
          <a:ext cx="0" cy="0"/>
          <a:chOff x="0" y="0"/>
          <a:chExt cx="0" cy="0"/>
        </a:xfrm>
      </p:grpSpPr>
      <p:sp>
        <p:nvSpPr>
          <p:cNvPr id="4" name="Text Placeholder 2"/>
          <p:cNvSpPr>
            <a:spLocks noGrp="1"/>
          </p:cNvSpPr>
          <p:nvPr>
            <p:ph type="body" sz="quarter" idx="15" hasCustomPrompt="1"/>
          </p:nvPr>
        </p:nvSpPr>
        <p:spPr>
          <a:xfrm>
            <a:off x="403984" y="2914119"/>
            <a:ext cx="5168721" cy="781585"/>
          </a:xfrm>
        </p:spPr>
        <p:txBody>
          <a:bodyPr lIns="0" tIns="0" rIns="0" bIns="0" anchor="b" anchorCtr="0">
            <a:noAutofit/>
          </a:bodyPr>
          <a:lstStyle>
            <a:lvl1pPr marL="0" indent="0" algn="l" defTabSz="508572" rtl="0" eaLnBrk="1" latinLnBrk="0" hangingPunct="1">
              <a:lnSpc>
                <a:spcPct val="90000"/>
              </a:lnSpc>
              <a:spcBef>
                <a:spcPts val="0"/>
              </a:spcBef>
              <a:spcAft>
                <a:spcPts val="0"/>
              </a:spcAft>
              <a:buFont typeface="Arial"/>
              <a:buNone/>
              <a:defRPr lang="en-US" sz="6599" b="0" kern="1200" cap="none" spc="-150" baseline="0" dirty="0">
                <a:gradFill>
                  <a:gsLst>
                    <a:gs pos="71505">
                      <a:schemeClr val="bg2"/>
                    </a:gs>
                    <a:gs pos="56637">
                      <a:schemeClr val="bg2"/>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Section title</a:t>
            </a:r>
          </a:p>
        </p:txBody>
      </p:sp>
      <p:sp>
        <p:nvSpPr>
          <p:cNvPr id="3"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bg2"/>
          </a:solidFill>
          <a:ln>
            <a:noFill/>
          </a:ln>
        </p:spPr>
        <p:txBody>
          <a:bodyPr vert="horz" wrap="square" lIns="91428" tIns="45714" rIns="91428" bIns="45714"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9103429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25_DIVIDER ALT_ALT">
    <p:bg>
      <p:bgPr>
        <a:solidFill>
          <a:schemeClr val="accent1"/>
        </a:solidFill>
        <a:effectLst/>
      </p:bgPr>
    </p:bg>
    <p:spTree>
      <p:nvGrpSpPr>
        <p:cNvPr id="1" name=""/>
        <p:cNvGrpSpPr/>
        <p:nvPr/>
      </p:nvGrpSpPr>
      <p:grpSpPr>
        <a:xfrm>
          <a:off x="0" y="0"/>
          <a:ext cx="0" cy="0"/>
          <a:chOff x="0" y="0"/>
          <a:chExt cx="0" cy="0"/>
        </a:xfrm>
      </p:grpSpPr>
      <p:sp>
        <p:nvSpPr>
          <p:cNvPr id="4" name="Text Placeholder 2"/>
          <p:cNvSpPr>
            <a:spLocks noGrp="1"/>
          </p:cNvSpPr>
          <p:nvPr>
            <p:ph type="body" sz="quarter" idx="15" hasCustomPrompt="1"/>
          </p:nvPr>
        </p:nvSpPr>
        <p:spPr>
          <a:xfrm>
            <a:off x="403984" y="2914119"/>
            <a:ext cx="5168721" cy="781585"/>
          </a:xfrm>
        </p:spPr>
        <p:txBody>
          <a:bodyPr lIns="0" tIns="0" rIns="0" bIns="0" anchor="b" anchorCtr="0">
            <a:noAutofit/>
          </a:bodyPr>
          <a:lstStyle>
            <a:lvl1pPr marL="0" indent="0" algn="l" defTabSz="508572" rtl="0" eaLnBrk="1" latinLnBrk="0" hangingPunct="1">
              <a:lnSpc>
                <a:spcPct val="90000"/>
              </a:lnSpc>
              <a:spcBef>
                <a:spcPts val="0"/>
              </a:spcBef>
              <a:spcAft>
                <a:spcPts val="0"/>
              </a:spcAft>
              <a:buFont typeface="Arial"/>
              <a:buNone/>
              <a:defRPr lang="en-US" sz="6599" b="0" kern="1200" cap="none" spc="-150" baseline="0" dirty="0">
                <a:gradFill>
                  <a:gsLst>
                    <a:gs pos="71505">
                      <a:schemeClr val="bg2"/>
                    </a:gs>
                    <a:gs pos="56637">
                      <a:schemeClr val="bg2"/>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Section title</a:t>
            </a:r>
          </a:p>
        </p:txBody>
      </p:sp>
    </p:spTree>
    <p:extLst>
      <p:ext uri="{BB962C8B-B14F-4D97-AF65-F5344CB8AC3E}">
        <p14:creationId xmlns:p14="http://schemas.microsoft.com/office/powerpoint/2010/main" val="1982115103"/>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24_DIVIDER ALT">
    <p:bg>
      <p:bgPr>
        <a:solidFill>
          <a:schemeClr val="accent2"/>
        </a:solidFill>
        <a:effectLst/>
      </p:bgPr>
    </p:bg>
    <p:spTree>
      <p:nvGrpSpPr>
        <p:cNvPr id="1" name=""/>
        <p:cNvGrpSpPr/>
        <p:nvPr/>
      </p:nvGrpSpPr>
      <p:grpSpPr>
        <a:xfrm>
          <a:off x="0" y="0"/>
          <a:ext cx="0" cy="0"/>
          <a:chOff x="0" y="0"/>
          <a:chExt cx="0" cy="0"/>
        </a:xfrm>
      </p:grpSpPr>
      <p:sp>
        <p:nvSpPr>
          <p:cNvPr id="4" name="Text Placeholder 2"/>
          <p:cNvSpPr>
            <a:spLocks noGrp="1"/>
          </p:cNvSpPr>
          <p:nvPr>
            <p:ph type="body" sz="quarter" idx="15" hasCustomPrompt="1"/>
          </p:nvPr>
        </p:nvSpPr>
        <p:spPr>
          <a:xfrm>
            <a:off x="403180" y="2914116"/>
            <a:ext cx="5168721" cy="781585"/>
          </a:xfrm>
        </p:spPr>
        <p:txBody>
          <a:bodyPr lIns="0" tIns="0" rIns="0" bIns="0" anchor="b" anchorCtr="0">
            <a:noAutofit/>
          </a:bodyPr>
          <a:lstStyle>
            <a:lvl1pPr marL="0" indent="0" algn="l" defTabSz="508572" rtl="0" eaLnBrk="1" latinLnBrk="0" hangingPunct="1">
              <a:lnSpc>
                <a:spcPct val="90000"/>
              </a:lnSpc>
              <a:spcBef>
                <a:spcPts val="0"/>
              </a:spcBef>
              <a:spcAft>
                <a:spcPts val="0"/>
              </a:spcAft>
              <a:buFont typeface="Arial"/>
              <a:buNone/>
              <a:defRPr lang="en-US" sz="6599" b="0" kern="1200" cap="none" spc="-150" baseline="0" dirty="0">
                <a:gradFill>
                  <a:gsLst>
                    <a:gs pos="71505">
                      <a:schemeClr val="bg2"/>
                    </a:gs>
                    <a:gs pos="56637">
                      <a:schemeClr val="bg2"/>
                    </a:gs>
                  </a:gsLst>
                  <a:lin ang="5400000" scaled="1"/>
                </a:gradFill>
                <a:latin typeface="+mj-lt"/>
                <a:ea typeface="+mn-ea"/>
                <a:cs typeface="Segoe UI" panose="020B0502040204020203" pitchFamily="34" charset="0"/>
              </a:defRPr>
            </a:lvl1pPr>
            <a:lvl2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Section title</a:t>
            </a:r>
          </a:p>
        </p:txBody>
      </p:sp>
      <p:sp>
        <p:nvSpPr>
          <p:cNvPr id="3"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bg2"/>
          </a:solidFill>
          <a:ln>
            <a:noFill/>
          </a:ln>
        </p:spPr>
        <p:txBody>
          <a:bodyPr vert="horz" wrap="square" lIns="91428" tIns="45714" rIns="91428" bIns="45714"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333908443"/>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1_Closing logo slide">
    <p:bg>
      <p:bgPr>
        <a:solidFill>
          <a:schemeClr val="accent4"/>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66529" y="6286314"/>
            <a:ext cx="11885682" cy="433965"/>
          </a:xfrm>
          <a:prstGeom prst="rect">
            <a:avLst/>
          </a:prstGeom>
          <a:noFill/>
          <a:ln w="12700">
            <a:noFill/>
            <a:miter lim="800000"/>
            <a:headEnd type="none" w="sm" len="sm"/>
            <a:tailEnd type="none" w="sm" len="sm"/>
          </a:ln>
          <a:effectLst/>
        </p:spPr>
        <p:txBody>
          <a:bodyPr vert="horz" wrap="square" lIns="182857" tIns="146285" rIns="182857" bIns="146285" numCol="1" anchor="t" anchorCtr="0" compatLnSpc="1">
            <a:prstTxWarp prst="textNoShape">
              <a:avLst/>
            </a:prstTxWarp>
            <a:spAutoFit/>
          </a:bodyPr>
          <a:lstStyle/>
          <a:p>
            <a:pPr defTabSz="932197" eaLnBrk="0" hangingPunct="0"/>
            <a:r>
              <a:rPr lang="en-US" sz="900">
                <a:gradFill>
                  <a:gsLst>
                    <a:gs pos="0">
                      <a:schemeClr val="tx1"/>
                    </a:gs>
                    <a:gs pos="100000">
                      <a:schemeClr val="tx1"/>
                    </a:gs>
                  </a:gsLst>
                  <a:lin ang="5400000" scaled="0"/>
                </a:gradFill>
                <a:cs typeface="Segoe UI" pitchFamily="34" charset="0"/>
              </a:rPr>
              <a:t>© 2017 Microsoft Corporation. All rights reserved. </a:t>
            </a:r>
          </a:p>
        </p:txBody>
      </p:sp>
      <p:sp>
        <p:nvSpPr>
          <p:cNvPr id="4"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p>
        </p:txBody>
      </p:sp>
      <p:pic>
        <p:nvPicPr>
          <p:cNvPr id="6" name="Picture 5">
            <a:extLst>
              <a:ext uri="{FF2B5EF4-FFF2-40B4-BE49-F238E27FC236}">
                <a16:creationId xmlns:a16="http://schemas.microsoft.com/office/drawing/2014/main" id="{EF84F361-4BD3-44DC-9BED-A6ED52984B3B}"/>
              </a:ext>
            </a:extLst>
          </p:cNvPr>
          <p:cNvPicPr>
            <a:picLocks noChangeAspect="1"/>
          </p:cNvPicPr>
          <p:nvPr userDrawn="1"/>
        </p:nvPicPr>
        <p:blipFill>
          <a:blip r:embed="rId2"/>
          <a:stretch>
            <a:fillRect/>
          </a:stretch>
        </p:blipFill>
        <p:spPr>
          <a:xfrm>
            <a:off x="-297501" y="2294513"/>
            <a:ext cx="5405495" cy="2423091"/>
          </a:xfrm>
          <a:prstGeom prst="rect">
            <a:avLst/>
          </a:prstGeom>
        </p:spPr>
      </p:pic>
    </p:spTree>
    <p:extLst>
      <p:ext uri="{BB962C8B-B14F-4D97-AF65-F5344CB8AC3E}">
        <p14:creationId xmlns:p14="http://schemas.microsoft.com/office/powerpoint/2010/main" val="1710897872"/>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chemeClr val="accent4"/>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66529" y="6286314"/>
            <a:ext cx="11885682" cy="433965"/>
          </a:xfrm>
          <a:prstGeom prst="rect">
            <a:avLst/>
          </a:prstGeom>
          <a:noFill/>
          <a:ln w="12700">
            <a:noFill/>
            <a:miter lim="800000"/>
            <a:headEnd type="none" w="sm" len="sm"/>
            <a:tailEnd type="none" w="sm" len="sm"/>
          </a:ln>
          <a:effectLst/>
        </p:spPr>
        <p:txBody>
          <a:bodyPr vert="horz" wrap="square" lIns="182857" tIns="146285" rIns="182857" bIns="146285" numCol="1" anchor="t" anchorCtr="0" compatLnSpc="1">
            <a:prstTxWarp prst="textNoShape">
              <a:avLst/>
            </a:prstTxWarp>
            <a:spAutoFit/>
          </a:bodyPr>
          <a:lstStyle/>
          <a:p>
            <a:pPr defTabSz="932197" eaLnBrk="0" hangingPunct="0"/>
            <a:r>
              <a:rPr lang="en-US" sz="900">
                <a:gradFill>
                  <a:gsLst>
                    <a:gs pos="0">
                      <a:schemeClr val="tx1"/>
                    </a:gs>
                    <a:gs pos="100000">
                      <a:schemeClr val="tx1"/>
                    </a:gs>
                  </a:gsLst>
                  <a:lin ang="5400000" scaled="0"/>
                </a:gradFill>
                <a:cs typeface="Segoe UI" pitchFamily="34" charset="0"/>
              </a:rPr>
              <a:t>© 2017 Microsoft Corporation. All rights reserved. </a:t>
            </a:r>
          </a:p>
        </p:txBody>
      </p:sp>
      <p:pic>
        <p:nvPicPr>
          <p:cNvPr id="3" name="Picture 2"/>
          <p:cNvPicPr>
            <a:picLocks noChangeAspect="1"/>
          </p:cNvPicPr>
          <p:nvPr userDrawn="1"/>
        </p:nvPicPr>
        <p:blipFill>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bwMode="invGray">
          <a:xfrm>
            <a:off x="496824" y="3094085"/>
            <a:ext cx="3780409" cy="809921"/>
          </a:xfrm>
          <a:prstGeom prst="rect">
            <a:avLst/>
          </a:prstGeom>
        </p:spPr>
      </p:pic>
      <p:sp>
        <p:nvSpPr>
          <p:cNvPr id="4" name="Freeform 5"/>
          <p:cNvSpPr>
            <a:spLocks noEditPoints="1"/>
          </p:cNvSpPr>
          <p:nvPr userDrawn="1"/>
        </p:nvSpPr>
        <p:spPr bwMode="auto">
          <a:xfrm>
            <a:off x="9215694" y="6379797"/>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8" tIns="45714" rIns="91428" bIns="45714"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1317263443"/>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3" name="Text Placeholder 2"/>
          <p:cNvSpPr>
            <a:spLocks noGrp="1"/>
          </p:cNvSpPr>
          <p:nvPr>
            <p:ph type="body" sz="quarter" idx="10"/>
          </p:nvPr>
        </p:nvSpPr>
        <p:spPr>
          <a:xfrm>
            <a:off x="274667" y="1211288"/>
            <a:ext cx="11887270" cy="54848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68911883"/>
      </p:ext>
    </p:extLst>
  </p:cSld>
  <p:clrMapOvr>
    <a:masterClrMapping/>
  </p:clrMapOvr>
  <p:transition>
    <p:fade/>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65082" y="632782"/>
            <a:ext cx="11531715" cy="411162"/>
          </a:xfrm>
        </p:spPr>
        <p:txBody>
          <a:bodyPr wrap="square" lIns="0" tIns="0" rIns="0" bIns="0" anchor="ctr">
            <a:spAutoFit/>
          </a:bodyPr>
          <a:lstStyle>
            <a:lvl1pPr>
              <a:lnSpc>
                <a:spcPts val="3137"/>
              </a:lnSpc>
              <a:defRPr sz="2800" strike="noStrike">
                <a:solidFill>
                  <a:srgbClr val="2F2F2F"/>
                </a:solidFill>
              </a:defRPr>
            </a:lvl1pPr>
          </a:lstStyle>
          <a:p>
            <a:r>
              <a:rPr lang="en-US"/>
              <a:t>Title</a:t>
            </a:r>
          </a:p>
        </p:txBody>
      </p:sp>
    </p:spTree>
    <p:extLst>
      <p:ext uri="{BB962C8B-B14F-4D97-AF65-F5344CB8AC3E}">
        <p14:creationId xmlns:p14="http://schemas.microsoft.com/office/powerpoint/2010/main" val="1268337629"/>
      </p:ext>
    </p:extLst>
  </p:cSld>
  <p:clrMapOvr>
    <a:masterClrMapping/>
  </p:clrMapOvr>
  <p:transition>
    <p:fade/>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43AAFF"/>
                </a:solidFill>
              </a:defRPr>
            </a:lvl1pPr>
          </a:lstStyle>
          <a:p>
            <a:r>
              <a:rPr lang="en-US"/>
              <a:t>Click to edit Master title style</a:t>
            </a:r>
          </a:p>
        </p:txBody>
      </p:sp>
    </p:spTree>
    <p:extLst>
      <p:ext uri="{BB962C8B-B14F-4D97-AF65-F5344CB8AC3E}">
        <p14:creationId xmlns:p14="http://schemas.microsoft.com/office/powerpoint/2010/main" val="656673688"/>
      </p:ext>
    </p:extLst>
  </p:cSld>
  <p:clrMapOvr>
    <a:masterClrMapping/>
  </p:clrMapOvr>
  <p:transition>
    <p:fade/>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74604" y="300240"/>
            <a:ext cx="11888047" cy="917575"/>
          </a:xfrm>
        </p:spPr>
        <p:txBody>
          <a:bodyPr/>
          <a:lstStyle>
            <a:lvl1pPr marL="0" algn="l" defTabSz="913786" rtl="0" eaLnBrk="1" latinLnBrk="0" hangingPunct="1">
              <a:spcBef>
                <a:spcPct val="0"/>
              </a:spcBef>
              <a:buNone/>
              <a:defRPr lang="en-US" sz="3672" b="0" i="0" u="none" kern="1200" spc="0" baseline="0" dirty="0">
                <a:solidFill>
                  <a:schemeClr val="accent5">
                    <a:lumMod val="50000"/>
                  </a:schemeClr>
                </a:solidFill>
                <a:latin typeface="Segoe UI Semibold" charset="0"/>
                <a:ea typeface="Segoe UI Semibold" charset="0"/>
                <a:cs typeface="Segoe UI Semibold" charset="0"/>
              </a:defRPr>
            </a:lvl1pPr>
          </a:lstStyle>
          <a:p>
            <a:r>
              <a:rPr lang="en-US"/>
              <a:t>Click to edit Master title style</a:t>
            </a:r>
          </a:p>
        </p:txBody>
      </p:sp>
      <p:sp>
        <p:nvSpPr>
          <p:cNvPr id="3" name="Content Placeholder 2">
            <a:extLst>
              <a:ext uri="{FF2B5EF4-FFF2-40B4-BE49-F238E27FC236}">
                <a16:creationId xmlns:a16="http://schemas.microsoft.com/office/drawing/2014/main" id="{BA85DA4D-0F75-4990-989D-156F1519F92E}"/>
              </a:ext>
            </a:extLst>
          </p:cNvPr>
          <p:cNvSpPr>
            <a:spLocks noGrp="1"/>
          </p:cNvSpPr>
          <p:nvPr>
            <p:ph idx="1"/>
          </p:nvPr>
        </p:nvSpPr>
        <p:spPr>
          <a:xfrm>
            <a:off x="274604" y="1278283"/>
            <a:ext cx="11885680" cy="1849285"/>
          </a:xfrm>
        </p:spPr>
        <p:txBody>
          <a:bodyPr/>
          <a:lstStyle>
            <a:lvl1pPr>
              <a:defRPr sz="2856"/>
            </a:lvl1pPr>
            <a:lvl2pPr>
              <a:defRPr sz="2040"/>
            </a:lvl2pPr>
            <a:lvl3pPr>
              <a:defRPr sz="1836"/>
            </a:lvl3pPr>
            <a:lvl4pPr>
              <a:defRPr sz="1632"/>
            </a:lvl4pPr>
            <a:lvl5pPr>
              <a:defRPr sz="1632"/>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28722634"/>
      </p:ext>
    </p:extLst>
  </p:cSld>
  <p:clrMapOvr>
    <a:masterClrMapping/>
  </p:clrMapOvr>
  <p:transition>
    <p:fade/>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type="obj">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lnSpc>
                <a:spcPct val="120000"/>
              </a:lnSpc>
              <a:spcBef>
                <a:spcPts val="612"/>
              </a:spcBef>
              <a:defRPr/>
            </a:lvl1pPr>
            <a:lvl2pPr>
              <a:lnSpc>
                <a:spcPct val="120000"/>
              </a:lnSpc>
              <a:spcBef>
                <a:spcPts val="612"/>
              </a:spcBef>
              <a:defRPr/>
            </a:lvl2pPr>
            <a:lvl3pPr>
              <a:lnSpc>
                <a:spcPct val="120000"/>
              </a:lnSpc>
              <a:spcBef>
                <a:spcPts val="612"/>
              </a:spcBef>
              <a:defRPr/>
            </a:lvl3pPr>
            <a:lvl4pPr>
              <a:lnSpc>
                <a:spcPct val="120000"/>
              </a:lnSpc>
              <a:spcBef>
                <a:spcPts val="612"/>
              </a:spcBef>
              <a:defRPr/>
            </a:lvl4pPr>
            <a:lvl5pPr>
              <a:lnSpc>
                <a:spcPct val="120000"/>
              </a:lnSpc>
              <a:spcBef>
                <a:spcPts val="612"/>
              </a:spcBef>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65375549"/>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Walk-in">
    <p:bg>
      <p:bgRef idx="1001">
        <a:schemeClr val="bg2"/>
      </p:bgRef>
    </p:bg>
    <p:spTree>
      <p:nvGrpSpPr>
        <p:cNvPr id="1" name=""/>
        <p:cNvGrpSpPr/>
        <p:nvPr/>
      </p:nvGrpSpPr>
      <p:grpSpPr>
        <a:xfrm>
          <a:off x="0" y="0"/>
          <a:ext cx="0" cy="0"/>
          <a:chOff x="0" y="0"/>
          <a:chExt cx="0" cy="0"/>
        </a:xfrm>
      </p:grpSpPr>
      <p:pic>
        <p:nvPicPr>
          <p:cNvPr id="29" name="MS logo gray - EMF" descr="Microsoft logo, gray text version">
            <a:extLst>
              <a:ext uri="{FF2B5EF4-FFF2-40B4-BE49-F238E27FC236}">
                <a16:creationId xmlns:a16="http://schemas.microsoft.com/office/drawing/2014/main" id="{8804C2B3-3878-4889-940D-3F3386B9455D}"/>
              </a:ext>
            </a:extLst>
          </p:cNvPr>
          <p:cNvPicPr>
            <a:picLocks noChangeAspect="1"/>
          </p:cNvPicPr>
          <p:nvPr userDrawn="1"/>
        </p:nvPicPr>
        <p:blipFill>
          <a:blip r:embed="rId2"/>
          <a:stretch>
            <a:fillRect/>
          </a:stretch>
        </p:blipFill>
        <p:spPr bwMode="black">
          <a:xfrm>
            <a:off x="595838" y="597747"/>
            <a:ext cx="1393662" cy="298433"/>
          </a:xfrm>
          <a:prstGeom prst="rect">
            <a:avLst/>
          </a:prstGeom>
        </p:spPr>
      </p:pic>
      <p:sp>
        <p:nvSpPr>
          <p:cNvPr id="30" name="Rectangle 29">
            <a:extLst>
              <a:ext uri="{FF2B5EF4-FFF2-40B4-BE49-F238E27FC236}">
                <a16:creationId xmlns:a16="http://schemas.microsoft.com/office/drawing/2014/main" id="{8B2E4F62-54DC-4435-AA29-18599C177284}"/>
              </a:ext>
            </a:extLst>
          </p:cNvPr>
          <p:cNvSpPr/>
          <p:nvPr userDrawn="1"/>
        </p:nvSpPr>
        <p:spPr bwMode="gray">
          <a:xfrm>
            <a:off x="298882" y="1193732"/>
            <a:ext cx="11835810" cy="5501259"/>
          </a:xfrm>
          <a:prstGeom prst="rect">
            <a:avLst/>
          </a:pr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l" defTabSz="951028" fontAlgn="base">
              <a:spcBef>
                <a:spcPct val="0"/>
              </a:spcBef>
              <a:spcAft>
                <a:spcPct val="0"/>
              </a:spcAft>
            </a:pPr>
            <a:endParaRPr lang="en-US" sz="2040" err="1">
              <a:gradFill>
                <a:gsLst>
                  <a:gs pos="0">
                    <a:srgbClr val="FFFFFF"/>
                  </a:gs>
                  <a:gs pos="100000">
                    <a:srgbClr val="FFFFFF"/>
                  </a:gs>
                </a:gsLst>
                <a:lin ang="5400000" scaled="0"/>
              </a:gradFill>
              <a:ea typeface="Segoe UI" pitchFamily="34" charset="0"/>
              <a:cs typeface="Segoe UI" pitchFamily="34" charset="0"/>
            </a:endParaRPr>
          </a:p>
        </p:txBody>
      </p:sp>
      <p:grpSp>
        <p:nvGrpSpPr>
          <p:cNvPr id="3" name="Group 2">
            <a:extLst>
              <a:ext uri="{FF2B5EF4-FFF2-40B4-BE49-F238E27FC236}">
                <a16:creationId xmlns:a16="http://schemas.microsoft.com/office/drawing/2014/main" id="{56FAD87F-DBF5-4E2F-A61B-3CCEC5C7D0B9}"/>
              </a:ext>
            </a:extLst>
          </p:cNvPr>
          <p:cNvGrpSpPr/>
          <p:nvPr userDrawn="1"/>
        </p:nvGrpSpPr>
        <p:grpSpPr bwMode="ltGray">
          <a:xfrm>
            <a:off x="8884349" y="1806920"/>
            <a:ext cx="3550541" cy="4279614"/>
            <a:chOff x="8710812" y="1771650"/>
            <a:chExt cx="3481189" cy="4196081"/>
          </a:xfrm>
        </p:grpSpPr>
        <p:sp>
          <p:nvSpPr>
            <p:cNvPr id="32" name="Freeform 5">
              <a:extLst>
                <a:ext uri="{FF2B5EF4-FFF2-40B4-BE49-F238E27FC236}">
                  <a16:creationId xmlns:a16="http://schemas.microsoft.com/office/drawing/2014/main" id="{6B0365F1-E7DF-4958-962E-9FFD3A394140}"/>
                </a:ext>
              </a:extLst>
            </p:cNvPr>
            <p:cNvSpPr>
              <a:spLocks/>
            </p:cNvSpPr>
            <p:nvPr userDrawn="1"/>
          </p:nvSpPr>
          <p:spPr bwMode="ltGray">
            <a:xfrm>
              <a:off x="9246854" y="3720628"/>
              <a:ext cx="531187" cy="974975"/>
            </a:xfrm>
            <a:custGeom>
              <a:avLst/>
              <a:gdLst>
                <a:gd name="T0" fmla="*/ 547 w 547"/>
                <a:gd name="T1" fmla="*/ 704 h 1004"/>
                <a:gd name="T2" fmla="*/ 0 w 547"/>
                <a:gd name="T3" fmla="*/ 1004 h 1004"/>
                <a:gd name="T4" fmla="*/ 0 w 547"/>
                <a:gd name="T5" fmla="*/ 300 h 1004"/>
                <a:gd name="T6" fmla="*/ 547 w 547"/>
                <a:gd name="T7" fmla="*/ 0 h 1004"/>
                <a:gd name="T8" fmla="*/ 547 w 547"/>
                <a:gd name="T9" fmla="*/ 704 h 1004"/>
              </a:gdLst>
              <a:ahLst/>
              <a:cxnLst>
                <a:cxn ang="0">
                  <a:pos x="T0" y="T1"/>
                </a:cxn>
                <a:cxn ang="0">
                  <a:pos x="T2" y="T3"/>
                </a:cxn>
                <a:cxn ang="0">
                  <a:pos x="T4" y="T5"/>
                </a:cxn>
                <a:cxn ang="0">
                  <a:pos x="T6" y="T7"/>
                </a:cxn>
                <a:cxn ang="0">
                  <a:pos x="T8" y="T9"/>
                </a:cxn>
              </a:cxnLst>
              <a:rect l="0" t="0" r="r" b="b"/>
              <a:pathLst>
                <a:path w="547" h="1004">
                  <a:moveTo>
                    <a:pt x="547" y="704"/>
                  </a:moveTo>
                  <a:lnTo>
                    <a:pt x="0" y="1004"/>
                  </a:lnTo>
                  <a:lnTo>
                    <a:pt x="0" y="300"/>
                  </a:lnTo>
                  <a:lnTo>
                    <a:pt x="547" y="0"/>
                  </a:lnTo>
                  <a:lnTo>
                    <a:pt x="547" y="704"/>
                  </a:lnTo>
                  <a:close/>
                </a:path>
              </a:pathLst>
            </a:custGeom>
            <a:solidFill>
              <a:srgbClr val="F3752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sp>
          <p:nvSpPr>
            <p:cNvPr id="33" name="Freeform 6">
              <a:extLst>
                <a:ext uri="{FF2B5EF4-FFF2-40B4-BE49-F238E27FC236}">
                  <a16:creationId xmlns:a16="http://schemas.microsoft.com/office/drawing/2014/main" id="{39253E4C-431D-4257-8CC7-C1456CD2F32D}"/>
                </a:ext>
              </a:extLst>
            </p:cNvPr>
            <p:cNvSpPr>
              <a:spLocks/>
            </p:cNvSpPr>
            <p:nvPr userDrawn="1"/>
          </p:nvSpPr>
          <p:spPr bwMode="ltGray">
            <a:xfrm>
              <a:off x="9778040" y="3720628"/>
              <a:ext cx="532157" cy="974975"/>
            </a:xfrm>
            <a:custGeom>
              <a:avLst/>
              <a:gdLst>
                <a:gd name="T0" fmla="*/ 0 w 548"/>
                <a:gd name="T1" fmla="*/ 704 h 1004"/>
                <a:gd name="T2" fmla="*/ 548 w 548"/>
                <a:gd name="T3" fmla="*/ 1004 h 1004"/>
                <a:gd name="T4" fmla="*/ 548 w 548"/>
                <a:gd name="T5" fmla="*/ 300 h 1004"/>
                <a:gd name="T6" fmla="*/ 0 w 548"/>
                <a:gd name="T7" fmla="*/ 0 h 1004"/>
                <a:gd name="T8" fmla="*/ 0 w 548"/>
                <a:gd name="T9" fmla="*/ 704 h 1004"/>
              </a:gdLst>
              <a:ahLst/>
              <a:cxnLst>
                <a:cxn ang="0">
                  <a:pos x="T0" y="T1"/>
                </a:cxn>
                <a:cxn ang="0">
                  <a:pos x="T2" y="T3"/>
                </a:cxn>
                <a:cxn ang="0">
                  <a:pos x="T4" y="T5"/>
                </a:cxn>
                <a:cxn ang="0">
                  <a:pos x="T6" y="T7"/>
                </a:cxn>
                <a:cxn ang="0">
                  <a:pos x="T8" y="T9"/>
                </a:cxn>
              </a:cxnLst>
              <a:rect l="0" t="0" r="r" b="b"/>
              <a:pathLst>
                <a:path w="548" h="1004">
                  <a:moveTo>
                    <a:pt x="0" y="704"/>
                  </a:moveTo>
                  <a:lnTo>
                    <a:pt x="548" y="1004"/>
                  </a:lnTo>
                  <a:lnTo>
                    <a:pt x="548" y="300"/>
                  </a:lnTo>
                  <a:lnTo>
                    <a:pt x="0" y="0"/>
                  </a:lnTo>
                  <a:lnTo>
                    <a:pt x="0" y="704"/>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sp>
          <p:nvSpPr>
            <p:cNvPr id="34" name="Freeform 7">
              <a:extLst>
                <a:ext uri="{FF2B5EF4-FFF2-40B4-BE49-F238E27FC236}">
                  <a16:creationId xmlns:a16="http://schemas.microsoft.com/office/drawing/2014/main" id="{E928826C-9C74-4194-A556-98EC9A96F677}"/>
                </a:ext>
              </a:extLst>
            </p:cNvPr>
            <p:cNvSpPr>
              <a:spLocks/>
            </p:cNvSpPr>
            <p:nvPr userDrawn="1"/>
          </p:nvSpPr>
          <p:spPr bwMode="ltGray">
            <a:xfrm>
              <a:off x="9246854" y="4404276"/>
              <a:ext cx="1063344" cy="586538"/>
            </a:xfrm>
            <a:custGeom>
              <a:avLst/>
              <a:gdLst>
                <a:gd name="T0" fmla="*/ 547 w 1095"/>
                <a:gd name="T1" fmla="*/ 0 h 604"/>
                <a:gd name="T2" fmla="*/ 0 w 1095"/>
                <a:gd name="T3" fmla="*/ 300 h 604"/>
                <a:gd name="T4" fmla="*/ 560 w 1095"/>
                <a:gd name="T5" fmla="*/ 604 h 604"/>
                <a:gd name="T6" fmla="*/ 1095 w 1095"/>
                <a:gd name="T7" fmla="*/ 300 h 604"/>
                <a:gd name="T8" fmla="*/ 547 w 1095"/>
                <a:gd name="T9" fmla="*/ 0 h 604"/>
              </a:gdLst>
              <a:ahLst/>
              <a:cxnLst>
                <a:cxn ang="0">
                  <a:pos x="T0" y="T1"/>
                </a:cxn>
                <a:cxn ang="0">
                  <a:pos x="T2" y="T3"/>
                </a:cxn>
                <a:cxn ang="0">
                  <a:pos x="T4" y="T5"/>
                </a:cxn>
                <a:cxn ang="0">
                  <a:pos x="T6" y="T7"/>
                </a:cxn>
                <a:cxn ang="0">
                  <a:pos x="T8" y="T9"/>
                </a:cxn>
              </a:cxnLst>
              <a:rect l="0" t="0" r="r" b="b"/>
              <a:pathLst>
                <a:path w="1095" h="604">
                  <a:moveTo>
                    <a:pt x="547" y="0"/>
                  </a:moveTo>
                  <a:lnTo>
                    <a:pt x="0" y="300"/>
                  </a:lnTo>
                  <a:lnTo>
                    <a:pt x="560" y="604"/>
                  </a:lnTo>
                  <a:lnTo>
                    <a:pt x="1095" y="300"/>
                  </a:lnTo>
                  <a:lnTo>
                    <a:pt x="547" y="0"/>
                  </a:lnTo>
                  <a:close/>
                </a:path>
              </a:pathLst>
            </a:custGeom>
            <a:solidFill>
              <a:srgbClr val="B9B9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sp>
          <p:nvSpPr>
            <p:cNvPr id="35" name="Freeform 8">
              <a:extLst>
                <a:ext uri="{FF2B5EF4-FFF2-40B4-BE49-F238E27FC236}">
                  <a16:creationId xmlns:a16="http://schemas.microsoft.com/office/drawing/2014/main" id="{7ACB5DE1-DAC6-4C99-B2CC-0EB12CE0D5FE}"/>
                </a:ext>
              </a:extLst>
            </p:cNvPr>
            <p:cNvSpPr>
              <a:spLocks/>
            </p:cNvSpPr>
            <p:nvPr userDrawn="1"/>
          </p:nvSpPr>
          <p:spPr bwMode="ltGray">
            <a:xfrm>
              <a:off x="8710812" y="2748567"/>
              <a:ext cx="532157" cy="976917"/>
            </a:xfrm>
            <a:custGeom>
              <a:avLst/>
              <a:gdLst>
                <a:gd name="T0" fmla="*/ 548 w 548"/>
                <a:gd name="T1" fmla="*/ 706 h 1006"/>
                <a:gd name="T2" fmla="*/ 0 w 548"/>
                <a:gd name="T3" fmla="*/ 1006 h 1006"/>
                <a:gd name="T4" fmla="*/ 0 w 548"/>
                <a:gd name="T5" fmla="*/ 300 h 1006"/>
                <a:gd name="T6" fmla="*/ 548 w 548"/>
                <a:gd name="T7" fmla="*/ 0 h 1006"/>
                <a:gd name="T8" fmla="*/ 548 w 548"/>
                <a:gd name="T9" fmla="*/ 706 h 1006"/>
              </a:gdLst>
              <a:ahLst/>
              <a:cxnLst>
                <a:cxn ang="0">
                  <a:pos x="T0" y="T1"/>
                </a:cxn>
                <a:cxn ang="0">
                  <a:pos x="T2" y="T3"/>
                </a:cxn>
                <a:cxn ang="0">
                  <a:pos x="T4" y="T5"/>
                </a:cxn>
                <a:cxn ang="0">
                  <a:pos x="T6" y="T7"/>
                </a:cxn>
                <a:cxn ang="0">
                  <a:pos x="T8" y="T9"/>
                </a:cxn>
              </a:cxnLst>
              <a:rect l="0" t="0" r="r" b="b"/>
              <a:pathLst>
                <a:path w="548" h="1006">
                  <a:moveTo>
                    <a:pt x="548" y="706"/>
                  </a:moveTo>
                  <a:lnTo>
                    <a:pt x="0" y="1006"/>
                  </a:lnTo>
                  <a:lnTo>
                    <a:pt x="0" y="300"/>
                  </a:lnTo>
                  <a:lnTo>
                    <a:pt x="548" y="0"/>
                  </a:lnTo>
                  <a:lnTo>
                    <a:pt x="548" y="706"/>
                  </a:lnTo>
                  <a:close/>
                </a:path>
              </a:pathLst>
            </a:custGeom>
            <a:solidFill>
              <a:srgbClr val="F3752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sp>
          <p:nvSpPr>
            <p:cNvPr id="36" name="Freeform 9">
              <a:extLst>
                <a:ext uri="{FF2B5EF4-FFF2-40B4-BE49-F238E27FC236}">
                  <a16:creationId xmlns:a16="http://schemas.microsoft.com/office/drawing/2014/main" id="{5D630C8B-3A7C-4321-A3EF-B1D0A698F738}"/>
                </a:ext>
              </a:extLst>
            </p:cNvPr>
            <p:cNvSpPr>
              <a:spLocks/>
            </p:cNvSpPr>
            <p:nvPr userDrawn="1"/>
          </p:nvSpPr>
          <p:spPr bwMode="ltGray">
            <a:xfrm>
              <a:off x="9242969" y="2748567"/>
              <a:ext cx="531187" cy="976917"/>
            </a:xfrm>
            <a:custGeom>
              <a:avLst/>
              <a:gdLst>
                <a:gd name="T0" fmla="*/ 0 w 547"/>
                <a:gd name="T1" fmla="*/ 706 h 1006"/>
                <a:gd name="T2" fmla="*/ 547 w 547"/>
                <a:gd name="T3" fmla="*/ 1006 h 1006"/>
                <a:gd name="T4" fmla="*/ 547 w 547"/>
                <a:gd name="T5" fmla="*/ 300 h 1006"/>
                <a:gd name="T6" fmla="*/ 0 w 547"/>
                <a:gd name="T7" fmla="*/ 0 h 1006"/>
                <a:gd name="T8" fmla="*/ 0 w 547"/>
                <a:gd name="T9" fmla="*/ 706 h 1006"/>
              </a:gdLst>
              <a:ahLst/>
              <a:cxnLst>
                <a:cxn ang="0">
                  <a:pos x="T0" y="T1"/>
                </a:cxn>
                <a:cxn ang="0">
                  <a:pos x="T2" y="T3"/>
                </a:cxn>
                <a:cxn ang="0">
                  <a:pos x="T4" y="T5"/>
                </a:cxn>
                <a:cxn ang="0">
                  <a:pos x="T6" y="T7"/>
                </a:cxn>
                <a:cxn ang="0">
                  <a:pos x="T8" y="T9"/>
                </a:cxn>
              </a:cxnLst>
              <a:rect l="0" t="0" r="r" b="b"/>
              <a:pathLst>
                <a:path w="547" h="1006">
                  <a:moveTo>
                    <a:pt x="0" y="706"/>
                  </a:moveTo>
                  <a:lnTo>
                    <a:pt x="547" y="1006"/>
                  </a:lnTo>
                  <a:lnTo>
                    <a:pt x="547" y="300"/>
                  </a:lnTo>
                  <a:lnTo>
                    <a:pt x="0" y="0"/>
                  </a:lnTo>
                  <a:lnTo>
                    <a:pt x="0" y="706"/>
                  </a:lnTo>
                  <a:close/>
                </a:path>
              </a:pathLst>
            </a:custGeom>
            <a:solidFill>
              <a:srgbClr val="B9B9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sp>
          <p:nvSpPr>
            <p:cNvPr id="37" name="Freeform 10">
              <a:extLst>
                <a:ext uri="{FF2B5EF4-FFF2-40B4-BE49-F238E27FC236}">
                  <a16:creationId xmlns:a16="http://schemas.microsoft.com/office/drawing/2014/main" id="{2A590461-2675-4E4A-B9BB-BF5471E89538}"/>
                </a:ext>
              </a:extLst>
            </p:cNvPr>
            <p:cNvSpPr>
              <a:spLocks/>
            </p:cNvSpPr>
            <p:nvPr userDrawn="1"/>
          </p:nvSpPr>
          <p:spPr bwMode="ltGray">
            <a:xfrm>
              <a:off x="8710812" y="3434156"/>
              <a:ext cx="1063344" cy="586538"/>
            </a:xfrm>
            <a:custGeom>
              <a:avLst/>
              <a:gdLst>
                <a:gd name="T0" fmla="*/ 548 w 1095"/>
                <a:gd name="T1" fmla="*/ 0 h 604"/>
                <a:gd name="T2" fmla="*/ 0 w 1095"/>
                <a:gd name="T3" fmla="*/ 300 h 604"/>
                <a:gd name="T4" fmla="*/ 560 w 1095"/>
                <a:gd name="T5" fmla="*/ 604 h 604"/>
                <a:gd name="T6" fmla="*/ 1095 w 1095"/>
                <a:gd name="T7" fmla="*/ 300 h 604"/>
                <a:gd name="T8" fmla="*/ 548 w 1095"/>
                <a:gd name="T9" fmla="*/ 0 h 604"/>
              </a:gdLst>
              <a:ahLst/>
              <a:cxnLst>
                <a:cxn ang="0">
                  <a:pos x="T0" y="T1"/>
                </a:cxn>
                <a:cxn ang="0">
                  <a:pos x="T2" y="T3"/>
                </a:cxn>
                <a:cxn ang="0">
                  <a:pos x="T4" y="T5"/>
                </a:cxn>
                <a:cxn ang="0">
                  <a:pos x="T6" y="T7"/>
                </a:cxn>
                <a:cxn ang="0">
                  <a:pos x="T8" y="T9"/>
                </a:cxn>
              </a:cxnLst>
              <a:rect l="0" t="0" r="r" b="b"/>
              <a:pathLst>
                <a:path w="1095" h="604">
                  <a:moveTo>
                    <a:pt x="548" y="0"/>
                  </a:moveTo>
                  <a:lnTo>
                    <a:pt x="0" y="300"/>
                  </a:lnTo>
                  <a:lnTo>
                    <a:pt x="560" y="604"/>
                  </a:lnTo>
                  <a:lnTo>
                    <a:pt x="1095" y="300"/>
                  </a:lnTo>
                  <a:lnTo>
                    <a:pt x="548" y="0"/>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sp>
          <p:nvSpPr>
            <p:cNvPr id="38" name="Freeform 11">
              <a:extLst>
                <a:ext uri="{FF2B5EF4-FFF2-40B4-BE49-F238E27FC236}">
                  <a16:creationId xmlns:a16="http://schemas.microsoft.com/office/drawing/2014/main" id="{48EAECFD-0CA3-492F-BA94-22EF6EB2205B}"/>
                </a:ext>
              </a:extLst>
            </p:cNvPr>
            <p:cNvSpPr>
              <a:spLocks/>
            </p:cNvSpPr>
            <p:nvPr userDrawn="1"/>
          </p:nvSpPr>
          <p:spPr bwMode="ltGray">
            <a:xfrm>
              <a:off x="9773185" y="2748567"/>
              <a:ext cx="532157" cy="976917"/>
            </a:xfrm>
            <a:custGeom>
              <a:avLst/>
              <a:gdLst>
                <a:gd name="T0" fmla="*/ 548 w 548"/>
                <a:gd name="T1" fmla="*/ 706 h 1006"/>
                <a:gd name="T2" fmla="*/ 0 w 548"/>
                <a:gd name="T3" fmla="*/ 1006 h 1006"/>
                <a:gd name="T4" fmla="*/ 0 w 548"/>
                <a:gd name="T5" fmla="*/ 300 h 1006"/>
                <a:gd name="T6" fmla="*/ 548 w 548"/>
                <a:gd name="T7" fmla="*/ 0 h 1006"/>
                <a:gd name="T8" fmla="*/ 548 w 548"/>
                <a:gd name="T9" fmla="*/ 706 h 1006"/>
              </a:gdLst>
              <a:ahLst/>
              <a:cxnLst>
                <a:cxn ang="0">
                  <a:pos x="T0" y="T1"/>
                </a:cxn>
                <a:cxn ang="0">
                  <a:pos x="T2" y="T3"/>
                </a:cxn>
                <a:cxn ang="0">
                  <a:pos x="T4" y="T5"/>
                </a:cxn>
                <a:cxn ang="0">
                  <a:pos x="T6" y="T7"/>
                </a:cxn>
                <a:cxn ang="0">
                  <a:pos x="T8" y="T9"/>
                </a:cxn>
              </a:cxnLst>
              <a:rect l="0" t="0" r="r" b="b"/>
              <a:pathLst>
                <a:path w="548" h="1006">
                  <a:moveTo>
                    <a:pt x="548" y="706"/>
                  </a:moveTo>
                  <a:lnTo>
                    <a:pt x="0" y="1006"/>
                  </a:lnTo>
                  <a:lnTo>
                    <a:pt x="0" y="300"/>
                  </a:lnTo>
                  <a:lnTo>
                    <a:pt x="548" y="0"/>
                  </a:lnTo>
                  <a:lnTo>
                    <a:pt x="548" y="706"/>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sp>
          <p:nvSpPr>
            <p:cNvPr id="39" name="Freeform 12">
              <a:extLst>
                <a:ext uri="{FF2B5EF4-FFF2-40B4-BE49-F238E27FC236}">
                  <a16:creationId xmlns:a16="http://schemas.microsoft.com/office/drawing/2014/main" id="{62FFEC32-2F2F-43F4-9C21-7F15A26966AC}"/>
                </a:ext>
              </a:extLst>
            </p:cNvPr>
            <p:cNvSpPr>
              <a:spLocks/>
            </p:cNvSpPr>
            <p:nvPr userDrawn="1"/>
          </p:nvSpPr>
          <p:spPr bwMode="ltGray">
            <a:xfrm>
              <a:off x="9773185" y="3434157"/>
              <a:ext cx="1063345" cy="586538"/>
            </a:xfrm>
            <a:custGeom>
              <a:avLst/>
              <a:gdLst>
                <a:gd name="T0" fmla="*/ 548 w 1095"/>
                <a:gd name="T1" fmla="*/ 0 h 604"/>
                <a:gd name="T2" fmla="*/ 0 w 1095"/>
                <a:gd name="T3" fmla="*/ 300 h 604"/>
                <a:gd name="T4" fmla="*/ 560 w 1095"/>
                <a:gd name="T5" fmla="*/ 604 h 604"/>
                <a:gd name="T6" fmla="*/ 1095 w 1095"/>
                <a:gd name="T7" fmla="*/ 300 h 604"/>
                <a:gd name="T8" fmla="*/ 548 w 1095"/>
                <a:gd name="T9" fmla="*/ 0 h 604"/>
                <a:gd name="connsiteX0" fmla="*/ 5005 w 10000"/>
                <a:gd name="connsiteY0" fmla="*/ 0 h 10000"/>
                <a:gd name="connsiteX1" fmla="*/ 0 w 10000"/>
                <a:gd name="connsiteY1" fmla="*/ 4967 h 10000"/>
                <a:gd name="connsiteX2" fmla="*/ 5048 w 10000"/>
                <a:gd name="connsiteY2" fmla="*/ 10000 h 10000"/>
                <a:gd name="connsiteX3" fmla="*/ 10000 w 10000"/>
                <a:gd name="connsiteY3" fmla="*/ 4967 h 10000"/>
                <a:gd name="connsiteX4" fmla="*/ 5005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5005" y="0"/>
                  </a:moveTo>
                  <a:lnTo>
                    <a:pt x="0" y="4967"/>
                  </a:lnTo>
                  <a:lnTo>
                    <a:pt x="5048" y="10000"/>
                  </a:lnTo>
                  <a:lnTo>
                    <a:pt x="10000" y="4967"/>
                  </a:lnTo>
                  <a:lnTo>
                    <a:pt x="5005" y="0"/>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sp>
          <p:nvSpPr>
            <p:cNvPr id="40" name="Freeform 13">
              <a:extLst>
                <a:ext uri="{FF2B5EF4-FFF2-40B4-BE49-F238E27FC236}">
                  <a16:creationId xmlns:a16="http://schemas.microsoft.com/office/drawing/2014/main" id="{647709D2-F4CC-4414-B183-427A6D2A22AB}"/>
                </a:ext>
              </a:extLst>
            </p:cNvPr>
            <p:cNvSpPr>
              <a:spLocks/>
            </p:cNvSpPr>
            <p:nvPr userDrawn="1"/>
          </p:nvSpPr>
          <p:spPr bwMode="ltGray">
            <a:xfrm>
              <a:off x="11361823" y="2748566"/>
              <a:ext cx="534332" cy="982635"/>
            </a:xfrm>
            <a:custGeom>
              <a:avLst/>
              <a:gdLst>
                <a:gd name="T0" fmla="*/ 0 w 548"/>
                <a:gd name="T1" fmla="*/ 706 h 1006"/>
                <a:gd name="T2" fmla="*/ 548 w 548"/>
                <a:gd name="T3" fmla="*/ 1006 h 1006"/>
                <a:gd name="T4" fmla="*/ 548 w 548"/>
                <a:gd name="T5" fmla="*/ 300 h 1006"/>
                <a:gd name="T6" fmla="*/ 0 w 548"/>
                <a:gd name="T7" fmla="*/ 0 h 1006"/>
                <a:gd name="T8" fmla="*/ 0 w 548"/>
                <a:gd name="T9" fmla="*/ 706 h 1006"/>
              </a:gdLst>
              <a:ahLst/>
              <a:cxnLst>
                <a:cxn ang="0">
                  <a:pos x="T0" y="T1"/>
                </a:cxn>
                <a:cxn ang="0">
                  <a:pos x="T2" y="T3"/>
                </a:cxn>
                <a:cxn ang="0">
                  <a:pos x="T4" y="T5"/>
                </a:cxn>
                <a:cxn ang="0">
                  <a:pos x="T6" y="T7"/>
                </a:cxn>
                <a:cxn ang="0">
                  <a:pos x="T8" y="T9"/>
                </a:cxn>
              </a:cxnLst>
              <a:rect l="0" t="0" r="r" b="b"/>
              <a:pathLst>
                <a:path w="548" h="1006">
                  <a:moveTo>
                    <a:pt x="0" y="706"/>
                  </a:moveTo>
                  <a:lnTo>
                    <a:pt x="548" y="1006"/>
                  </a:lnTo>
                  <a:lnTo>
                    <a:pt x="548" y="300"/>
                  </a:lnTo>
                  <a:lnTo>
                    <a:pt x="0" y="0"/>
                  </a:lnTo>
                  <a:lnTo>
                    <a:pt x="0" y="706"/>
                  </a:lnTo>
                  <a:close/>
                </a:path>
              </a:pathLst>
            </a:custGeom>
            <a:solidFill>
              <a:srgbClr val="303030"/>
            </a:solidFill>
            <a:ln w="9525">
              <a:noFill/>
              <a:round/>
              <a:headEnd/>
              <a:tailEnd/>
            </a:ln>
          </p:spPr>
          <p:txBody>
            <a:bodyPr vert="horz" wrap="square" lIns="91440" tIns="45720" rIns="91440" bIns="45720" numCol="1" anchor="t" anchorCtr="0" compatLnSpc="1">
              <a:prstTxWarp prst="textNoShape">
                <a:avLst/>
              </a:prstTxWarp>
            </a:bodyPr>
            <a:lstStyle/>
            <a:p>
              <a:pPr lvl="0"/>
              <a:endParaRPr lang="en-US" sz="1836"/>
            </a:p>
          </p:txBody>
        </p:sp>
        <p:sp>
          <p:nvSpPr>
            <p:cNvPr id="41" name="Freeform 14">
              <a:extLst>
                <a:ext uri="{FF2B5EF4-FFF2-40B4-BE49-F238E27FC236}">
                  <a16:creationId xmlns:a16="http://schemas.microsoft.com/office/drawing/2014/main" id="{72928ABA-DF2E-4C8E-B194-7FA528229810}"/>
                </a:ext>
              </a:extLst>
            </p:cNvPr>
            <p:cNvSpPr>
              <a:spLocks/>
            </p:cNvSpPr>
            <p:nvPr userDrawn="1"/>
          </p:nvSpPr>
          <p:spPr bwMode="ltGray">
            <a:xfrm>
              <a:off x="10833616" y="3434158"/>
              <a:ext cx="1060195" cy="586539"/>
            </a:xfrm>
            <a:custGeom>
              <a:avLst/>
              <a:gdLst>
                <a:gd name="T0" fmla="*/ 548 w 1096"/>
                <a:gd name="T1" fmla="*/ 0 h 604"/>
                <a:gd name="T2" fmla="*/ 0 w 1096"/>
                <a:gd name="T3" fmla="*/ 300 h 604"/>
                <a:gd name="T4" fmla="*/ 560 w 1096"/>
                <a:gd name="T5" fmla="*/ 604 h 604"/>
                <a:gd name="T6" fmla="*/ 1096 w 1096"/>
                <a:gd name="T7" fmla="*/ 300 h 604"/>
                <a:gd name="T8" fmla="*/ 548 w 1096"/>
                <a:gd name="T9" fmla="*/ 0 h 604"/>
                <a:gd name="connsiteX0" fmla="*/ 5000 w 9956"/>
                <a:gd name="connsiteY0" fmla="*/ 0 h 10000"/>
                <a:gd name="connsiteX1" fmla="*/ 0 w 9956"/>
                <a:gd name="connsiteY1" fmla="*/ 4967 h 10000"/>
                <a:gd name="connsiteX2" fmla="*/ 5109 w 9956"/>
                <a:gd name="connsiteY2" fmla="*/ 10000 h 10000"/>
                <a:gd name="connsiteX3" fmla="*/ 9956 w 9956"/>
                <a:gd name="connsiteY3" fmla="*/ 4967 h 10000"/>
                <a:gd name="connsiteX4" fmla="*/ 5000 w 9956"/>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56" h="10000">
                  <a:moveTo>
                    <a:pt x="5000" y="0"/>
                  </a:moveTo>
                  <a:lnTo>
                    <a:pt x="0" y="4967"/>
                  </a:lnTo>
                  <a:lnTo>
                    <a:pt x="5109" y="10000"/>
                  </a:lnTo>
                  <a:lnTo>
                    <a:pt x="9956" y="4967"/>
                  </a:lnTo>
                  <a:lnTo>
                    <a:pt x="5000" y="0"/>
                  </a:lnTo>
                  <a:close/>
                </a:path>
              </a:pathLst>
            </a:custGeom>
            <a:solidFill>
              <a:srgbClr val="303030"/>
            </a:solidFill>
            <a:ln w="9525">
              <a:noFill/>
              <a:round/>
              <a:headEnd/>
              <a:tailEnd/>
            </a:ln>
          </p:spPr>
          <p:txBody>
            <a:bodyPr vert="horz" wrap="square" lIns="91440" tIns="45720" rIns="91440" bIns="45720" numCol="1" anchor="t" anchorCtr="0" compatLnSpc="1">
              <a:prstTxWarp prst="textNoShape">
                <a:avLst/>
              </a:prstTxWarp>
            </a:bodyPr>
            <a:lstStyle/>
            <a:p>
              <a:pPr lvl="0"/>
              <a:endParaRPr lang="en-US" sz="1836"/>
            </a:p>
          </p:txBody>
        </p:sp>
        <p:sp>
          <p:nvSpPr>
            <p:cNvPr id="42" name="Freeform 15">
              <a:extLst>
                <a:ext uri="{FF2B5EF4-FFF2-40B4-BE49-F238E27FC236}">
                  <a16:creationId xmlns:a16="http://schemas.microsoft.com/office/drawing/2014/main" id="{5A52C6C9-8220-4E26-B41D-1AA4F49DF9B8}"/>
                </a:ext>
              </a:extLst>
            </p:cNvPr>
            <p:cNvSpPr>
              <a:spLocks/>
            </p:cNvSpPr>
            <p:nvPr userDrawn="1"/>
          </p:nvSpPr>
          <p:spPr bwMode="ltGray">
            <a:xfrm>
              <a:off x="10299515" y="1771650"/>
              <a:ext cx="532157" cy="976917"/>
            </a:xfrm>
            <a:custGeom>
              <a:avLst/>
              <a:gdLst>
                <a:gd name="T0" fmla="*/ 548 w 548"/>
                <a:gd name="T1" fmla="*/ 706 h 1006"/>
                <a:gd name="T2" fmla="*/ 0 w 548"/>
                <a:gd name="T3" fmla="*/ 1006 h 1006"/>
                <a:gd name="T4" fmla="*/ 0 w 548"/>
                <a:gd name="T5" fmla="*/ 300 h 1006"/>
                <a:gd name="T6" fmla="*/ 548 w 548"/>
                <a:gd name="T7" fmla="*/ 0 h 1006"/>
                <a:gd name="T8" fmla="*/ 548 w 548"/>
                <a:gd name="T9" fmla="*/ 706 h 1006"/>
              </a:gdLst>
              <a:ahLst/>
              <a:cxnLst>
                <a:cxn ang="0">
                  <a:pos x="T0" y="T1"/>
                </a:cxn>
                <a:cxn ang="0">
                  <a:pos x="T2" y="T3"/>
                </a:cxn>
                <a:cxn ang="0">
                  <a:pos x="T4" y="T5"/>
                </a:cxn>
                <a:cxn ang="0">
                  <a:pos x="T6" y="T7"/>
                </a:cxn>
                <a:cxn ang="0">
                  <a:pos x="T8" y="T9"/>
                </a:cxn>
              </a:cxnLst>
              <a:rect l="0" t="0" r="r" b="b"/>
              <a:pathLst>
                <a:path w="548" h="1006">
                  <a:moveTo>
                    <a:pt x="548" y="706"/>
                  </a:moveTo>
                  <a:lnTo>
                    <a:pt x="0" y="1006"/>
                  </a:lnTo>
                  <a:lnTo>
                    <a:pt x="0" y="300"/>
                  </a:lnTo>
                  <a:lnTo>
                    <a:pt x="548" y="0"/>
                  </a:lnTo>
                  <a:lnTo>
                    <a:pt x="548" y="706"/>
                  </a:lnTo>
                  <a:close/>
                </a:path>
              </a:pathLst>
            </a:custGeom>
            <a:solidFill>
              <a:srgbClr val="D83B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sp>
          <p:nvSpPr>
            <p:cNvPr id="43" name="Freeform 16">
              <a:extLst>
                <a:ext uri="{FF2B5EF4-FFF2-40B4-BE49-F238E27FC236}">
                  <a16:creationId xmlns:a16="http://schemas.microsoft.com/office/drawing/2014/main" id="{8548CD94-9B34-4B91-BB2B-8736861E89E1}"/>
                </a:ext>
              </a:extLst>
            </p:cNvPr>
            <p:cNvSpPr>
              <a:spLocks/>
            </p:cNvSpPr>
            <p:nvPr userDrawn="1"/>
          </p:nvSpPr>
          <p:spPr bwMode="ltGray">
            <a:xfrm>
              <a:off x="10831673" y="1771650"/>
              <a:ext cx="531187" cy="976917"/>
            </a:xfrm>
            <a:custGeom>
              <a:avLst/>
              <a:gdLst>
                <a:gd name="T0" fmla="*/ 0 w 547"/>
                <a:gd name="T1" fmla="*/ 706 h 1006"/>
                <a:gd name="T2" fmla="*/ 547 w 547"/>
                <a:gd name="T3" fmla="*/ 1006 h 1006"/>
                <a:gd name="T4" fmla="*/ 547 w 547"/>
                <a:gd name="T5" fmla="*/ 300 h 1006"/>
                <a:gd name="T6" fmla="*/ 0 w 547"/>
                <a:gd name="T7" fmla="*/ 0 h 1006"/>
                <a:gd name="T8" fmla="*/ 0 w 547"/>
                <a:gd name="T9" fmla="*/ 706 h 1006"/>
              </a:gdLst>
              <a:ahLst/>
              <a:cxnLst>
                <a:cxn ang="0">
                  <a:pos x="T0" y="T1"/>
                </a:cxn>
                <a:cxn ang="0">
                  <a:pos x="T2" y="T3"/>
                </a:cxn>
                <a:cxn ang="0">
                  <a:pos x="T4" y="T5"/>
                </a:cxn>
                <a:cxn ang="0">
                  <a:pos x="T6" y="T7"/>
                </a:cxn>
                <a:cxn ang="0">
                  <a:pos x="T8" y="T9"/>
                </a:cxn>
              </a:cxnLst>
              <a:rect l="0" t="0" r="r" b="b"/>
              <a:pathLst>
                <a:path w="547" h="1006">
                  <a:moveTo>
                    <a:pt x="0" y="706"/>
                  </a:moveTo>
                  <a:lnTo>
                    <a:pt x="547" y="1006"/>
                  </a:lnTo>
                  <a:lnTo>
                    <a:pt x="547" y="300"/>
                  </a:lnTo>
                  <a:lnTo>
                    <a:pt x="0" y="0"/>
                  </a:lnTo>
                  <a:lnTo>
                    <a:pt x="0" y="706"/>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sp>
          <p:nvSpPr>
            <p:cNvPr id="44" name="Freeform 17">
              <a:extLst>
                <a:ext uri="{FF2B5EF4-FFF2-40B4-BE49-F238E27FC236}">
                  <a16:creationId xmlns:a16="http://schemas.microsoft.com/office/drawing/2014/main" id="{CFFFDB94-105D-4570-A938-4AD7CE4AE782}"/>
                </a:ext>
              </a:extLst>
            </p:cNvPr>
            <p:cNvSpPr>
              <a:spLocks/>
            </p:cNvSpPr>
            <p:nvPr userDrawn="1"/>
          </p:nvSpPr>
          <p:spPr bwMode="ltGray">
            <a:xfrm>
              <a:off x="10299515" y="2457240"/>
              <a:ext cx="1063344" cy="586538"/>
            </a:xfrm>
            <a:custGeom>
              <a:avLst/>
              <a:gdLst>
                <a:gd name="T0" fmla="*/ 548 w 1095"/>
                <a:gd name="T1" fmla="*/ 0 h 604"/>
                <a:gd name="T2" fmla="*/ 0 w 1095"/>
                <a:gd name="T3" fmla="*/ 300 h 604"/>
                <a:gd name="T4" fmla="*/ 560 w 1095"/>
                <a:gd name="T5" fmla="*/ 604 h 604"/>
                <a:gd name="T6" fmla="*/ 1095 w 1095"/>
                <a:gd name="T7" fmla="*/ 300 h 604"/>
                <a:gd name="T8" fmla="*/ 548 w 1095"/>
                <a:gd name="T9" fmla="*/ 0 h 604"/>
              </a:gdLst>
              <a:ahLst/>
              <a:cxnLst>
                <a:cxn ang="0">
                  <a:pos x="T0" y="T1"/>
                </a:cxn>
                <a:cxn ang="0">
                  <a:pos x="T2" y="T3"/>
                </a:cxn>
                <a:cxn ang="0">
                  <a:pos x="T4" y="T5"/>
                </a:cxn>
                <a:cxn ang="0">
                  <a:pos x="T6" y="T7"/>
                </a:cxn>
                <a:cxn ang="0">
                  <a:pos x="T8" y="T9"/>
                </a:cxn>
              </a:cxnLst>
              <a:rect l="0" t="0" r="r" b="b"/>
              <a:pathLst>
                <a:path w="1095" h="604">
                  <a:moveTo>
                    <a:pt x="548" y="0"/>
                  </a:moveTo>
                  <a:lnTo>
                    <a:pt x="0" y="300"/>
                  </a:lnTo>
                  <a:lnTo>
                    <a:pt x="560" y="604"/>
                  </a:lnTo>
                  <a:lnTo>
                    <a:pt x="1095" y="300"/>
                  </a:lnTo>
                  <a:lnTo>
                    <a:pt x="548" y="0"/>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sp>
          <p:nvSpPr>
            <p:cNvPr id="45" name="Freeform 18">
              <a:extLst>
                <a:ext uri="{FF2B5EF4-FFF2-40B4-BE49-F238E27FC236}">
                  <a16:creationId xmlns:a16="http://schemas.microsoft.com/office/drawing/2014/main" id="{AC2A78A9-4071-45DC-BAE8-1C643EDD9B01}"/>
                </a:ext>
              </a:extLst>
            </p:cNvPr>
            <p:cNvSpPr>
              <a:spLocks/>
            </p:cNvSpPr>
            <p:nvPr userDrawn="1"/>
          </p:nvSpPr>
          <p:spPr bwMode="ltGray">
            <a:xfrm>
              <a:off x="11364801" y="1771650"/>
              <a:ext cx="531187" cy="976917"/>
            </a:xfrm>
            <a:custGeom>
              <a:avLst/>
              <a:gdLst>
                <a:gd name="T0" fmla="*/ 547 w 547"/>
                <a:gd name="T1" fmla="*/ 706 h 1006"/>
                <a:gd name="T2" fmla="*/ 0 w 547"/>
                <a:gd name="T3" fmla="*/ 1006 h 1006"/>
                <a:gd name="T4" fmla="*/ 0 w 547"/>
                <a:gd name="T5" fmla="*/ 300 h 1006"/>
                <a:gd name="T6" fmla="*/ 547 w 547"/>
                <a:gd name="T7" fmla="*/ 0 h 1006"/>
                <a:gd name="T8" fmla="*/ 547 w 547"/>
                <a:gd name="T9" fmla="*/ 706 h 1006"/>
              </a:gdLst>
              <a:ahLst/>
              <a:cxnLst>
                <a:cxn ang="0">
                  <a:pos x="T0" y="T1"/>
                </a:cxn>
                <a:cxn ang="0">
                  <a:pos x="T2" y="T3"/>
                </a:cxn>
                <a:cxn ang="0">
                  <a:pos x="T4" y="T5"/>
                </a:cxn>
                <a:cxn ang="0">
                  <a:pos x="T6" y="T7"/>
                </a:cxn>
                <a:cxn ang="0">
                  <a:pos x="T8" y="T9"/>
                </a:cxn>
              </a:cxnLst>
              <a:rect l="0" t="0" r="r" b="b"/>
              <a:pathLst>
                <a:path w="547" h="1006">
                  <a:moveTo>
                    <a:pt x="547" y="706"/>
                  </a:moveTo>
                  <a:lnTo>
                    <a:pt x="0" y="1006"/>
                  </a:lnTo>
                  <a:lnTo>
                    <a:pt x="0" y="300"/>
                  </a:lnTo>
                  <a:lnTo>
                    <a:pt x="547" y="0"/>
                  </a:lnTo>
                  <a:lnTo>
                    <a:pt x="547" y="706"/>
                  </a:lnTo>
                  <a:close/>
                </a:path>
              </a:pathLst>
            </a:custGeom>
            <a:solidFill>
              <a:srgbClr val="D83B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sp>
          <p:nvSpPr>
            <p:cNvPr id="57" name="Freeform: Shape 56">
              <a:extLst>
                <a:ext uri="{FF2B5EF4-FFF2-40B4-BE49-F238E27FC236}">
                  <a16:creationId xmlns:a16="http://schemas.microsoft.com/office/drawing/2014/main" id="{6A0EEF9B-FB8E-409B-A24F-BD7570B88204}"/>
                </a:ext>
              </a:extLst>
            </p:cNvPr>
            <p:cNvSpPr>
              <a:spLocks/>
            </p:cNvSpPr>
            <p:nvPr userDrawn="1"/>
          </p:nvSpPr>
          <p:spPr bwMode="ltGray">
            <a:xfrm>
              <a:off x="11895988" y="1771650"/>
              <a:ext cx="296013" cy="847641"/>
            </a:xfrm>
            <a:custGeom>
              <a:avLst/>
              <a:gdLst>
                <a:gd name="connsiteX0" fmla="*/ 0 w 296013"/>
                <a:gd name="connsiteY0" fmla="*/ 0 h 847641"/>
                <a:gd name="connsiteX1" fmla="*/ 296013 w 296013"/>
                <a:gd name="connsiteY1" fmla="*/ 162051 h 847641"/>
                <a:gd name="connsiteX2" fmla="*/ 296013 w 296013"/>
                <a:gd name="connsiteY2" fmla="*/ 847641 h 847641"/>
                <a:gd name="connsiteX3" fmla="*/ 0 w 296013"/>
                <a:gd name="connsiteY3" fmla="*/ 685590 h 847641"/>
              </a:gdLst>
              <a:ahLst/>
              <a:cxnLst>
                <a:cxn ang="0">
                  <a:pos x="connsiteX0" y="connsiteY0"/>
                </a:cxn>
                <a:cxn ang="0">
                  <a:pos x="connsiteX1" y="connsiteY1"/>
                </a:cxn>
                <a:cxn ang="0">
                  <a:pos x="connsiteX2" y="connsiteY2"/>
                </a:cxn>
                <a:cxn ang="0">
                  <a:pos x="connsiteX3" y="connsiteY3"/>
                </a:cxn>
              </a:cxnLst>
              <a:rect l="l" t="t" r="r" b="b"/>
              <a:pathLst>
                <a:path w="296013" h="847641">
                  <a:moveTo>
                    <a:pt x="0" y="0"/>
                  </a:moveTo>
                  <a:lnTo>
                    <a:pt x="296013" y="162051"/>
                  </a:lnTo>
                  <a:lnTo>
                    <a:pt x="296013" y="847641"/>
                  </a:lnTo>
                  <a:lnTo>
                    <a:pt x="0" y="685590"/>
                  </a:lnTo>
                  <a:close/>
                </a:path>
              </a:pathLst>
            </a:custGeom>
            <a:solidFill>
              <a:srgbClr val="F3752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sz="1836"/>
            </a:p>
          </p:txBody>
        </p:sp>
        <p:sp>
          <p:nvSpPr>
            <p:cNvPr id="59" name="Freeform: Shape 58">
              <a:extLst>
                <a:ext uri="{FF2B5EF4-FFF2-40B4-BE49-F238E27FC236}">
                  <a16:creationId xmlns:a16="http://schemas.microsoft.com/office/drawing/2014/main" id="{390FC8DE-C4AD-4BD3-9506-276C17F0C333}"/>
                </a:ext>
              </a:extLst>
            </p:cNvPr>
            <p:cNvSpPr>
              <a:spLocks/>
            </p:cNvSpPr>
            <p:nvPr userDrawn="1"/>
          </p:nvSpPr>
          <p:spPr bwMode="ltGray">
            <a:xfrm>
              <a:off x="11364800" y="2457240"/>
              <a:ext cx="827200" cy="593577"/>
            </a:xfrm>
            <a:custGeom>
              <a:avLst/>
              <a:gdLst>
                <a:gd name="connsiteX0" fmla="*/ 531141 w 827200"/>
                <a:gd name="connsiteY0" fmla="*/ 0 h 593577"/>
                <a:gd name="connsiteX1" fmla="*/ 827200 w 827200"/>
                <a:gd name="connsiteY1" fmla="*/ 162066 h 593577"/>
                <a:gd name="connsiteX2" fmla="*/ 827200 w 827200"/>
                <a:gd name="connsiteY2" fmla="*/ 425095 h 593577"/>
                <a:gd name="connsiteX3" fmla="*/ 529758 w 827200"/>
                <a:gd name="connsiteY3" fmla="*/ 593577 h 593577"/>
                <a:gd name="connsiteX4" fmla="*/ 0 w 827200"/>
                <a:gd name="connsiteY4" fmla="*/ 291334 h 593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7200" h="593577">
                  <a:moveTo>
                    <a:pt x="531141" y="0"/>
                  </a:moveTo>
                  <a:lnTo>
                    <a:pt x="827200" y="162066"/>
                  </a:lnTo>
                  <a:lnTo>
                    <a:pt x="827200" y="425095"/>
                  </a:lnTo>
                  <a:lnTo>
                    <a:pt x="529758" y="593577"/>
                  </a:lnTo>
                  <a:lnTo>
                    <a:pt x="0" y="291334"/>
                  </a:lnTo>
                  <a:close/>
                </a:path>
              </a:pathLst>
            </a:custGeom>
            <a:solidFill>
              <a:srgbClr val="303030"/>
            </a:solidFill>
            <a:ln w="9525">
              <a:solidFill>
                <a:srgbClr val="303030"/>
              </a:solidFill>
              <a:round/>
              <a:headEnd/>
              <a:tailEnd/>
            </a:ln>
          </p:spPr>
          <p:txBody>
            <a:bodyPr vert="horz" wrap="square" lIns="91440" tIns="45720" rIns="91440" bIns="45720" numCol="1" anchor="t" anchorCtr="0" compatLnSpc="1">
              <a:prstTxWarp prst="textNoShape">
                <a:avLst/>
              </a:prstTxWarp>
              <a:noAutofit/>
            </a:bodyPr>
            <a:lstStyle/>
            <a:p>
              <a:pPr lvl="0"/>
              <a:endParaRPr lang="en-US" sz="1836"/>
            </a:p>
          </p:txBody>
        </p:sp>
        <p:sp>
          <p:nvSpPr>
            <p:cNvPr id="48" name="Freeform 21">
              <a:extLst>
                <a:ext uri="{FF2B5EF4-FFF2-40B4-BE49-F238E27FC236}">
                  <a16:creationId xmlns:a16="http://schemas.microsoft.com/office/drawing/2014/main" id="{77297A5A-69AC-4DF4-95F9-A09D48D814E3}"/>
                </a:ext>
              </a:extLst>
            </p:cNvPr>
            <p:cNvSpPr>
              <a:spLocks/>
            </p:cNvSpPr>
            <p:nvPr userDrawn="1"/>
          </p:nvSpPr>
          <p:spPr bwMode="ltGray">
            <a:xfrm>
              <a:off x="10316024" y="4400391"/>
              <a:ext cx="531187" cy="976917"/>
            </a:xfrm>
            <a:custGeom>
              <a:avLst/>
              <a:gdLst>
                <a:gd name="T0" fmla="*/ 547 w 547"/>
                <a:gd name="T1" fmla="*/ 707 h 1006"/>
                <a:gd name="T2" fmla="*/ 0 w 547"/>
                <a:gd name="T3" fmla="*/ 1006 h 1006"/>
                <a:gd name="T4" fmla="*/ 0 w 547"/>
                <a:gd name="T5" fmla="*/ 300 h 1006"/>
                <a:gd name="T6" fmla="*/ 547 w 547"/>
                <a:gd name="T7" fmla="*/ 0 h 1006"/>
                <a:gd name="T8" fmla="*/ 547 w 547"/>
                <a:gd name="T9" fmla="*/ 707 h 1006"/>
              </a:gdLst>
              <a:ahLst/>
              <a:cxnLst>
                <a:cxn ang="0">
                  <a:pos x="T0" y="T1"/>
                </a:cxn>
                <a:cxn ang="0">
                  <a:pos x="T2" y="T3"/>
                </a:cxn>
                <a:cxn ang="0">
                  <a:pos x="T4" y="T5"/>
                </a:cxn>
                <a:cxn ang="0">
                  <a:pos x="T6" y="T7"/>
                </a:cxn>
                <a:cxn ang="0">
                  <a:pos x="T8" y="T9"/>
                </a:cxn>
              </a:cxnLst>
              <a:rect l="0" t="0" r="r" b="b"/>
              <a:pathLst>
                <a:path w="547" h="1006">
                  <a:moveTo>
                    <a:pt x="547" y="707"/>
                  </a:moveTo>
                  <a:lnTo>
                    <a:pt x="0" y="1006"/>
                  </a:lnTo>
                  <a:lnTo>
                    <a:pt x="0" y="300"/>
                  </a:lnTo>
                  <a:lnTo>
                    <a:pt x="547" y="0"/>
                  </a:lnTo>
                  <a:lnTo>
                    <a:pt x="547" y="707"/>
                  </a:lnTo>
                  <a:close/>
                </a:path>
              </a:pathLst>
            </a:custGeom>
            <a:solidFill>
              <a:srgbClr val="D83B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sp>
          <p:nvSpPr>
            <p:cNvPr id="49" name="Freeform 22">
              <a:extLst>
                <a:ext uri="{FF2B5EF4-FFF2-40B4-BE49-F238E27FC236}">
                  <a16:creationId xmlns:a16="http://schemas.microsoft.com/office/drawing/2014/main" id="{E65087DC-7AC8-4AA7-9010-A067ADE1CF79}"/>
                </a:ext>
              </a:extLst>
            </p:cNvPr>
            <p:cNvSpPr>
              <a:spLocks/>
            </p:cNvSpPr>
            <p:nvPr userDrawn="1"/>
          </p:nvSpPr>
          <p:spPr bwMode="ltGray">
            <a:xfrm>
              <a:off x="10847210" y="4400391"/>
              <a:ext cx="532157" cy="976917"/>
            </a:xfrm>
            <a:custGeom>
              <a:avLst/>
              <a:gdLst>
                <a:gd name="T0" fmla="*/ 0 w 548"/>
                <a:gd name="T1" fmla="*/ 707 h 1006"/>
                <a:gd name="T2" fmla="*/ 548 w 548"/>
                <a:gd name="T3" fmla="*/ 1006 h 1006"/>
                <a:gd name="T4" fmla="*/ 548 w 548"/>
                <a:gd name="T5" fmla="*/ 300 h 1006"/>
                <a:gd name="T6" fmla="*/ 0 w 548"/>
                <a:gd name="T7" fmla="*/ 0 h 1006"/>
                <a:gd name="T8" fmla="*/ 0 w 548"/>
                <a:gd name="T9" fmla="*/ 707 h 1006"/>
              </a:gdLst>
              <a:ahLst/>
              <a:cxnLst>
                <a:cxn ang="0">
                  <a:pos x="T0" y="T1"/>
                </a:cxn>
                <a:cxn ang="0">
                  <a:pos x="T2" y="T3"/>
                </a:cxn>
                <a:cxn ang="0">
                  <a:pos x="T4" y="T5"/>
                </a:cxn>
                <a:cxn ang="0">
                  <a:pos x="T6" y="T7"/>
                </a:cxn>
                <a:cxn ang="0">
                  <a:pos x="T8" y="T9"/>
                </a:cxn>
              </a:cxnLst>
              <a:rect l="0" t="0" r="r" b="b"/>
              <a:pathLst>
                <a:path w="548" h="1006">
                  <a:moveTo>
                    <a:pt x="0" y="707"/>
                  </a:moveTo>
                  <a:lnTo>
                    <a:pt x="548" y="1006"/>
                  </a:lnTo>
                  <a:lnTo>
                    <a:pt x="548" y="300"/>
                  </a:lnTo>
                  <a:lnTo>
                    <a:pt x="0" y="0"/>
                  </a:lnTo>
                  <a:lnTo>
                    <a:pt x="0" y="707"/>
                  </a:lnTo>
                  <a:close/>
                </a:path>
              </a:pathLst>
            </a:custGeom>
            <a:solidFill>
              <a:srgbClr val="B9B9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sp>
          <p:nvSpPr>
            <p:cNvPr id="50" name="Freeform 23">
              <a:extLst>
                <a:ext uri="{FF2B5EF4-FFF2-40B4-BE49-F238E27FC236}">
                  <a16:creationId xmlns:a16="http://schemas.microsoft.com/office/drawing/2014/main" id="{3B4C2EBB-4C89-4380-A5E7-A7BD40C2B90E}"/>
                </a:ext>
              </a:extLst>
            </p:cNvPr>
            <p:cNvSpPr>
              <a:spLocks/>
            </p:cNvSpPr>
            <p:nvPr userDrawn="1"/>
          </p:nvSpPr>
          <p:spPr bwMode="ltGray">
            <a:xfrm>
              <a:off x="10316024" y="5086952"/>
              <a:ext cx="1063344" cy="585568"/>
            </a:xfrm>
            <a:custGeom>
              <a:avLst/>
              <a:gdLst>
                <a:gd name="T0" fmla="*/ 547 w 1095"/>
                <a:gd name="T1" fmla="*/ 0 h 603"/>
                <a:gd name="T2" fmla="*/ 0 w 1095"/>
                <a:gd name="T3" fmla="*/ 299 h 603"/>
                <a:gd name="T4" fmla="*/ 560 w 1095"/>
                <a:gd name="T5" fmla="*/ 603 h 603"/>
                <a:gd name="T6" fmla="*/ 1095 w 1095"/>
                <a:gd name="T7" fmla="*/ 299 h 603"/>
                <a:gd name="T8" fmla="*/ 547 w 1095"/>
                <a:gd name="T9" fmla="*/ 0 h 603"/>
              </a:gdLst>
              <a:ahLst/>
              <a:cxnLst>
                <a:cxn ang="0">
                  <a:pos x="T0" y="T1"/>
                </a:cxn>
                <a:cxn ang="0">
                  <a:pos x="T2" y="T3"/>
                </a:cxn>
                <a:cxn ang="0">
                  <a:pos x="T4" y="T5"/>
                </a:cxn>
                <a:cxn ang="0">
                  <a:pos x="T6" y="T7"/>
                </a:cxn>
                <a:cxn ang="0">
                  <a:pos x="T8" y="T9"/>
                </a:cxn>
              </a:cxnLst>
              <a:rect l="0" t="0" r="r" b="b"/>
              <a:pathLst>
                <a:path w="1095" h="603">
                  <a:moveTo>
                    <a:pt x="547" y="0"/>
                  </a:moveTo>
                  <a:lnTo>
                    <a:pt x="0" y="299"/>
                  </a:lnTo>
                  <a:lnTo>
                    <a:pt x="560" y="603"/>
                  </a:lnTo>
                  <a:lnTo>
                    <a:pt x="1095" y="299"/>
                  </a:lnTo>
                  <a:lnTo>
                    <a:pt x="547" y="0"/>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sp>
          <p:nvSpPr>
            <p:cNvPr id="51" name="Freeform 24">
              <a:extLst>
                <a:ext uri="{FF2B5EF4-FFF2-40B4-BE49-F238E27FC236}">
                  <a16:creationId xmlns:a16="http://schemas.microsoft.com/office/drawing/2014/main" id="{0D7CD4FA-6D18-4E1F-9C7D-91AA2E32B2BC}"/>
                </a:ext>
              </a:extLst>
            </p:cNvPr>
            <p:cNvSpPr>
              <a:spLocks/>
            </p:cNvSpPr>
            <p:nvPr userDrawn="1"/>
          </p:nvSpPr>
          <p:spPr bwMode="ltGray">
            <a:xfrm>
              <a:off x="8720523" y="4697545"/>
              <a:ext cx="531187" cy="974975"/>
            </a:xfrm>
            <a:custGeom>
              <a:avLst/>
              <a:gdLst>
                <a:gd name="T0" fmla="*/ 547 w 547"/>
                <a:gd name="T1" fmla="*/ 705 h 1004"/>
                <a:gd name="T2" fmla="*/ 0 w 547"/>
                <a:gd name="T3" fmla="*/ 1004 h 1004"/>
                <a:gd name="T4" fmla="*/ 0 w 547"/>
                <a:gd name="T5" fmla="*/ 298 h 1004"/>
                <a:gd name="T6" fmla="*/ 547 w 547"/>
                <a:gd name="T7" fmla="*/ 0 h 1004"/>
                <a:gd name="T8" fmla="*/ 547 w 547"/>
                <a:gd name="T9" fmla="*/ 705 h 1004"/>
              </a:gdLst>
              <a:ahLst/>
              <a:cxnLst>
                <a:cxn ang="0">
                  <a:pos x="T0" y="T1"/>
                </a:cxn>
                <a:cxn ang="0">
                  <a:pos x="T2" y="T3"/>
                </a:cxn>
                <a:cxn ang="0">
                  <a:pos x="T4" y="T5"/>
                </a:cxn>
                <a:cxn ang="0">
                  <a:pos x="T6" y="T7"/>
                </a:cxn>
                <a:cxn ang="0">
                  <a:pos x="T8" y="T9"/>
                </a:cxn>
              </a:cxnLst>
              <a:rect l="0" t="0" r="r" b="b"/>
              <a:pathLst>
                <a:path w="547" h="1004">
                  <a:moveTo>
                    <a:pt x="547" y="705"/>
                  </a:moveTo>
                  <a:lnTo>
                    <a:pt x="0" y="1004"/>
                  </a:lnTo>
                  <a:lnTo>
                    <a:pt x="0" y="298"/>
                  </a:lnTo>
                  <a:lnTo>
                    <a:pt x="547" y="0"/>
                  </a:lnTo>
                  <a:lnTo>
                    <a:pt x="547" y="705"/>
                  </a:lnTo>
                  <a:close/>
                </a:path>
              </a:pathLst>
            </a:custGeom>
            <a:solidFill>
              <a:srgbClr val="D83B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sp>
          <p:nvSpPr>
            <p:cNvPr id="52" name="Freeform 25">
              <a:extLst>
                <a:ext uri="{FF2B5EF4-FFF2-40B4-BE49-F238E27FC236}">
                  <a16:creationId xmlns:a16="http://schemas.microsoft.com/office/drawing/2014/main" id="{5D06D6BE-8F81-4F1F-9E44-429E129C1957}"/>
                </a:ext>
              </a:extLst>
            </p:cNvPr>
            <p:cNvSpPr>
              <a:spLocks/>
            </p:cNvSpPr>
            <p:nvPr userDrawn="1"/>
          </p:nvSpPr>
          <p:spPr bwMode="ltGray">
            <a:xfrm>
              <a:off x="9251709" y="4697545"/>
              <a:ext cx="532157" cy="974975"/>
            </a:xfrm>
            <a:custGeom>
              <a:avLst/>
              <a:gdLst>
                <a:gd name="T0" fmla="*/ 0 w 548"/>
                <a:gd name="T1" fmla="*/ 705 h 1004"/>
                <a:gd name="T2" fmla="*/ 548 w 548"/>
                <a:gd name="T3" fmla="*/ 1004 h 1004"/>
                <a:gd name="T4" fmla="*/ 548 w 548"/>
                <a:gd name="T5" fmla="*/ 298 h 1004"/>
                <a:gd name="T6" fmla="*/ 0 w 548"/>
                <a:gd name="T7" fmla="*/ 0 h 1004"/>
                <a:gd name="T8" fmla="*/ 0 w 548"/>
                <a:gd name="T9" fmla="*/ 705 h 1004"/>
              </a:gdLst>
              <a:ahLst/>
              <a:cxnLst>
                <a:cxn ang="0">
                  <a:pos x="T0" y="T1"/>
                </a:cxn>
                <a:cxn ang="0">
                  <a:pos x="T2" y="T3"/>
                </a:cxn>
                <a:cxn ang="0">
                  <a:pos x="T4" y="T5"/>
                </a:cxn>
                <a:cxn ang="0">
                  <a:pos x="T6" y="T7"/>
                </a:cxn>
                <a:cxn ang="0">
                  <a:pos x="T8" y="T9"/>
                </a:cxn>
              </a:cxnLst>
              <a:rect l="0" t="0" r="r" b="b"/>
              <a:pathLst>
                <a:path w="548" h="1004">
                  <a:moveTo>
                    <a:pt x="0" y="705"/>
                  </a:moveTo>
                  <a:lnTo>
                    <a:pt x="548" y="1004"/>
                  </a:lnTo>
                  <a:lnTo>
                    <a:pt x="548" y="298"/>
                  </a:lnTo>
                  <a:lnTo>
                    <a:pt x="0" y="0"/>
                  </a:lnTo>
                  <a:lnTo>
                    <a:pt x="0" y="705"/>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sp>
          <p:nvSpPr>
            <p:cNvPr id="53" name="Freeform 26">
              <a:extLst>
                <a:ext uri="{FF2B5EF4-FFF2-40B4-BE49-F238E27FC236}">
                  <a16:creationId xmlns:a16="http://schemas.microsoft.com/office/drawing/2014/main" id="{3F7CF64D-F067-41E4-8D9F-41FF38972828}"/>
                </a:ext>
              </a:extLst>
            </p:cNvPr>
            <p:cNvSpPr>
              <a:spLocks/>
            </p:cNvSpPr>
            <p:nvPr userDrawn="1"/>
          </p:nvSpPr>
          <p:spPr bwMode="ltGray">
            <a:xfrm>
              <a:off x="8720523" y="5382163"/>
              <a:ext cx="1063344" cy="585568"/>
            </a:xfrm>
            <a:custGeom>
              <a:avLst/>
              <a:gdLst>
                <a:gd name="T0" fmla="*/ 547 w 1095"/>
                <a:gd name="T1" fmla="*/ 0 h 603"/>
                <a:gd name="T2" fmla="*/ 0 w 1095"/>
                <a:gd name="T3" fmla="*/ 299 h 603"/>
                <a:gd name="T4" fmla="*/ 560 w 1095"/>
                <a:gd name="T5" fmla="*/ 603 h 603"/>
                <a:gd name="T6" fmla="*/ 1095 w 1095"/>
                <a:gd name="T7" fmla="*/ 299 h 603"/>
                <a:gd name="T8" fmla="*/ 547 w 1095"/>
                <a:gd name="T9" fmla="*/ 0 h 603"/>
              </a:gdLst>
              <a:ahLst/>
              <a:cxnLst>
                <a:cxn ang="0">
                  <a:pos x="T0" y="T1"/>
                </a:cxn>
                <a:cxn ang="0">
                  <a:pos x="T2" y="T3"/>
                </a:cxn>
                <a:cxn ang="0">
                  <a:pos x="T4" y="T5"/>
                </a:cxn>
                <a:cxn ang="0">
                  <a:pos x="T6" y="T7"/>
                </a:cxn>
                <a:cxn ang="0">
                  <a:pos x="T8" y="T9"/>
                </a:cxn>
              </a:cxnLst>
              <a:rect l="0" t="0" r="r" b="b"/>
              <a:pathLst>
                <a:path w="1095" h="603">
                  <a:moveTo>
                    <a:pt x="547" y="0"/>
                  </a:moveTo>
                  <a:lnTo>
                    <a:pt x="0" y="299"/>
                  </a:lnTo>
                  <a:lnTo>
                    <a:pt x="560" y="603"/>
                  </a:lnTo>
                  <a:lnTo>
                    <a:pt x="1095" y="299"/>
                  </a:lnTo>
                  <a:lnTo>
                    <a:pt x="547" y="0"/>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36"/>
            </a:p>
          </p:txBody>
        </p:sp>
      </p:grpSp>
      <p:sp>
        <p:nvSpPr>
          <p:cNvPr id="54" name="Rectangle 53">
            <a:extLst>
              <a:ext uri="{FF2B5EF4-FFF2-40B4-BE49-F238E27FC236}">
                <a16:creationId xmlns:a16="http://schemas.microsoft.com/office/drawing/2014/main" id="{4899085C-4B16-41A5-A2CB-5D4798A0322E}"/>
              </a:ext>
            </a:extLst>
          </p:cNvPr>
          <p:cNvSpPr/>
          <p:nvPr userDrawn="1"/>
        </p:nvSpPr>
        <p:spPr bwMode="white">
          <a:xfrm>
            <a:off x="5906857" y="3136130"/>
            <a:ext cx="2367734" cy="1458018"/>
          </a:xfrm>
          <a:prstGeom prst="rect">
            <a:avLst/>
          </a:prstGeom>
        </p:spPr>
        <p:txBody>
          <a:bodyPr wrap="square" lIns="0" tIns="0" rIns="0" bIns="0">
            <a:spAutoFit/>
          </a:bodyPr>
          <a:lstStyle/>
          <a:p>
            <a:pPr marL="0" marR="0" lvl="0" indent="0" algn="l" defTabSz="951304" rtl="0" eaLnBrk="1" fontAlgn="auto" latinLnBrk="0" hangingPunct="1">
              <a:lnSpc>
                <a:spcPct val="100000"/>
              </a:lnSpc>
              <a:spcBef>
                <a:spcPts val="816"/>
              </a:spcBef>
              <a:spcAft>
                <a:spcPts val="0"/>
              </a:spcAft>
              <a:buClrTx/>
              <a:buSzTx/>
              <a:buFontTx/>
              <a:buNone/>
              <a:tabLst/>
              <a:defRPr/>
            </a:pPr>
            <a:r>
              <a:rPr kumimoji="0" lang="en-US" sz="2652" b="0" i="0" u="none" strike="noStrike" kern="1200" cap="none" normalizeH="0" baseline="0" noProof="0">
                <a:ln w="3175">
                  <a:noFill/>
                </a:ln>
                <a:gradFill>
                  <a:gsLst>
                    <a:gs pos="14801">
                      <a:schemeClr val="bg1"/>
                    </a:gs>
                    <a:gs pos="75000">
                      <a:schemeClr val="bg1"/>
                    </a:gs>
                  </a:gsLst>
                  <a:lin ang="5400000" scaled="1"/>
                </a:gradFill>
                <a:effectLst/>
                <a:uLnTx/>
                <a:uFillTx/>
                <a:latin typeface="Segoe UI Semibold"/>
                <a:ea typeface="+mn-ea"/>
                <a:cs typeface="Segoe UI" pitchFamily="34" charset="0"/>
              </a:rPr>
              <a:t>Learn.</a:t>
            </a:r>
          </a:p>
          <a:p>
            <a:pPr marL="0" marR="0" lvl="0" indent="0" algn="l" defTabSz="951304" rtl="0" eaLnBrk="1" fontAlgn="auto" latinLnBrk="0" hangingPunct="1">
              <a:lnSpc>
                <a:spcPct val="100000"/>
              </a:lnSpc>
              <a:spcBef>
                <a:spcPts val="816"/>
              </a:spcBef>
              <a:spcAft>
                <a:spcPts val="0"/>
              </a:spcAft>
              <a:buClrTx/>
              <a:buSzTx/>
              <a:buFontTx/>
              <a:buNone/>
              <a:tabLst/>
              <a:defRPr/>
            </a:pPr>
            <a:r>
              <a:rPr kumimoji="0" lang="en-US" sz="2652" b="0" i="0" u="none" strike="noStrike" kern="1200" cap="none" normalizeH="0" baseline="0" noProof="0">
                <a:ln w="3175">
                  <a:noFill/>
                </a:ln>
                <a:gradFill>
                  <a:gsLst>
                    <a:gs pos="14801">
                      <a:schemeClr val="bg1"/>
                    </a:gs>
                    <a:gs pos="75000">
                      <a:schemeClr val="bg1"/>
                    </a:gs>
                  </a:gsLst>
                  <a:lin ang="5400000" scaled="1"/>
                </a:gradFill>
                <a:effectLst/>
                <a:uLnTx/>
                <a:uFillTx/>
                <a:latin typeface="Segoe UI Semibold"/>
                <a:ea typeface="+mn-ea"/>
                <a:cs typeface="Segoe UI" pitchFamily="34" charset="0"/>
              </a:rPr>
              <a:t>Connect.</a:t>
            </a:r>
          </a:p>
          <a:p>
            <a:pPr marL="0" marR="0" lvl="0" indent="0" algn="l" defTabSz="951304" rtl="0" eaLnBrk="1" fontAlgn="auto" latinLnBrk="0" hangingPunct="1">
              <a:lnSpc>
                <a:spcPct val="100000"/>
              </a:lnSpc>
              <a:spcBef>
                <a:spcPts val="816"/>
              </a:spcBef>
              <a:spcAft>
                <a:spcPts val="0"/>
              </a:spcAft>
              <a:buClrTx/>
              <a:buSzTx/>
              <a:buFontTx/>
              <a:buNone/>
              <a:tabLst/>
              <a:defRPr/>
            </a:pPr>
            <a:r>
              <a:rPr kumimoji="0" lang="en-US" sz="2652" b="0" i="0" u="none" strike="noStrike" kern="1200" cap="none" normalizeH="0" baseline="0" noProof="0">
                <a:ln w="3175">
                  <a:noFill/>
                </a:ln>
                <a:gradFill>
                  <a:gsLst>
                    <a:gs pos="14801">
                      <a:schemeClr val="bg1"/>
                    </a:gs>
                    <a:gs pos="75000">
                      <a:schemeClr val="bg1"/>
                    </a:gs>
                  </a:gsLst>
                  <a:lin ang="5400000" scaled="1"/>
                </a:gradFill>
                <a:effectLst/>
                <a:uLnTx/>
                <a:uFillTx/>
                <a:latin typeface="Segoe UI Semibold"/>
                <a:ea typeface="+mn-ea"/>
                <a:cs typeface="Segoe UI" pitchFamily="34" charset="0"/>
              </a:rPr>
              <a:t>Explore.</a:t>
            </a:r>
          </a:p>
        </p:txBody>
      </p:sp>
      <p:pic>
        <p:nvPicPr>
          <p:cNvPr id="55" name="Graphic 54">
            <a:extLst>
              <a:ext uri="{FF2B5EF4-FFF2-40B4-BE49-F238E27FC236}">
                <a16:creationId xmlns:a16="http://schemas.microsoft.com/office/drawing/2014/main" id="{CF5E403F-D2DC-4030-8392-9E3E0A38A1D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bwMode="white">
          <a:xfrm>
            <a:off x="1197585" y="3247133"/>
            <a:ext cx="2766341" cy="1394459"/>
          </a:xfrm>
          <a:prstGeom prst="rect">
            <a:avLst/>
          </a:prstGeom>
          <a:effectLst/>
        </p:spPr>
      </p:pic>
    </p:spTree>
    <p:extLst>
      <p:ext uri="{BB962C8B-B14F-4D97-AF65-F5344CB8AC3E}">
        <p14:creationId xmlns:p14="http://schemas.microsoft.com/office/powerpoint/2010/main" val="156640619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TitleSlide">
    <p:spTree>
      <p:nvGrpSpPr>
        <p:cNvPr id="1" name=""/>
        <p:cNvGrpSpPr/>
        <p:nvPr/>
      </p:nvGrpSpPr>
      <p:grpSpPr>
        <a:xfrm>
          <a:off x="0" y="0"/>
          <a:ext cx="0" cy="0"/>
          <a:chOff x="0" y="0"/>
          <a:chExt cx="0" cy="0"/>
        </a:xfrm>
      </p:grpSpPr>
      <p:pic>
        <p:nvPicPr>
          <p:cNvPr id="7" name="MS logo gray - EMF" descr="Microsoft logo, gray text version">
            <a:extLst>
              <a:ext uri="{FF2B5EF4-FFF2-40B4-BE49-F238E27FC236}">
                <a16:creationId xmlns:a16="http://schemas.microsoft.com/office/drawing/2014/main" id="{DDC08157-A48C-4ACA-A5BB-EE2A866E103C}"/>
              </a:ext>
            </a:extLst>
          </p:cNvPr>
          <p:cNvPicPr>
            <a:picLocks noChangeAspect="1"/>
          </p:cNvPicPr>
          <p:nvPr userDrawn="1"/>
        </p:nvPicPr>
        <p:blipFill>
          <a:blip r:embed="rId2"/>
          <a:stretch>
            <a:fillRect/>
          </a:stretch>
        </p:blipFill>
        <p:spPr bwMode="black">
          <a:xfrm>
            <a:off x="595838" y="597450"/>
            <a:ext cx="1393662" cy="298433"/>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99981" y="3038854"/>
            <a:ext cx="6062008" cy="565027"/>
          </a:xfrm>
        </p:spPr>
        <p:txBody>
          <a:bodyPr anchor="b" anchorCtr="0">
            <a:spAutoFit/>
          </a:bodyPr>
          <a:lstStyle>
            <a:lvl1pPr>
              <a:defRPr/>
            </a:lvl1pPr>
          </a:lstStyle>
          <a:p>
            <a:r>
              <a:rPr lang="en-US"/>
              <a:t>Presentation title </a:t>
            </a:r>
          </a:p>
        </p:txBody>
      </p:sp>
      <p:sp>
        <p:nvSpPr>
          <p:cNvPr id="5" name="Text Placeholder 4"/>
          <p:cNvSpPr>
            <a:spLocks noGrp="1"/>
          </p:cNvSpPr>
          <p:nvPr>
            <p:ph type="body" sz="quarter" idx="12" hasCustomPrompt="1"/>
          </p:nvPr>
        </p:nvSpPr>
        <p:spPr>
          <a:xfrm>
            <a:off x="593636" y="4041282"/>
            <a:ext cx="6062008" cy="313904"/>
          </a:xfrm>
          <a:noFill/>
        </p:spPr>
        <p:txBody>
          <a:bodyPr wrap="square" lIns="0" tIns="0" rIns="0" bIns="0">
            <a:spAutoFit/>
          </a:bodyPr>
          <a:lstStyle>
            <a:lvl1pPr marL="0" indent="0">
              <a:spcBef>
                <a:spcPts val="0"/>
              </a:spcBef>
              <a:buNone/>
              <a:defRPr sz="204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a:t>Speaker name or subtitle</a:t>
            </a:r>
          </a:p>
        </p:txBody>
      </p:sp>
      <p:sp>
        <p:nvSpPr>
          <p:cNvPr id="4" name="Text Placeholder 3">
            <a:extLst>
              <a:ext uri="{FF2B5EF4-FFF2-40B4-BE49-F238E27FC236}">
                <a16:creationId xmlns:a16="http://schemas.microsoft.com/office/drawing/2014/main" id="{829F4249-981E-4054-9F37-C6C7DFAB38F6}"/>
              </a:ext>
            </a:extLst>
          </p:cNvPr>
          <p:cNvSpPr>
            <a:spLocks noGrp="1"/>
          </p:cNvSpPr>
          <p:nvPr>
            <p:ph type="body" sz="quarter" idx="13" hasCustomPrompt="1"/>
          </p:nvPr>
        </p:nvSpPr>
        <p:spPr>
          <a:xfrm>
            <a:off x="9095417" y="597450"/>
            <a:ext cx="2745253" cy="282513"/>
          </a:xfrm>
          <a:solidFill>
            <a:srgbClr val="E6E6E6">
              <a:alpha val="75000"/>
            </a:srgbClr>
          </a:solidFill>
        </p:spPr>
        <p:txBody>
          <a:bodyPr/>
          <a:lstStyle>
            <a:lvl1pPr marL="0" marR="0" indent="0" algn="r" defTabSz="951304" rtl="0" eaLnBrk="1" fontAlgn="auto" latinLnBrk="0" hangingPunct="1">
              <a:lnSpc>
                <a:spcPct val="100000"/>
              </a:lnSpc>
              <a:spcBef>
                <a:spcPct val="20000"/>
              </a:spcBef>
              <a:spcAft>
                <a:spcPts val="0"/>
              </a:spcAft>
              <a:buClrTx/>
              <a:buSzPct val="90000"/>
              <a:buFont typeface="Wingdings" panose="05000000000000000000" pitchFamily="2" charset="2"/>
              <a:buNone/>
              <a:tabLst/>
              <a:defRPr lang="en-US" sz="1836" kern="1200" spc="0" baseline="0" dirty="0">
                <a:gradFill>
                  <a:gsLst>
                    <a:gs pos="23466">
                      <a:schemeClr val="bg2">
                        <a:lumMod val="50000"/>
                      </a:schemeClr>
                    </a:gs>
                    <a:gs pos="56000">
                      <a:schemeClr val="bg2">
                        <a:lumMod val="50000"/>
                      </a:schemeClr>
                    </a:gs>
                  </a:gsLst>
                  <a:lin ang="5400000" scaled="0"/>
                </a:gradFill>
                <a:latin typeface="+mj-lt"/>
                <a:ea typeface="+mn-ea"/>
                <a:cs typeface="Segoe UI Semilight" panose="020B0402040204020203" pitchFamily="34" charset="0"/>
              </a:defRPr>
            </a:lvl1pPr>
          </a:lstStyle>
          <a:p>
            <a:pPr lvl="0"/>
            <a:r>
              <a:rPr lang="en-US">
                <a:latin typeface="+mj-lt"/>
              </a:rPr>
              <a:t>Session code here</a:t>
            </a:r>
            <a:endParaRPr lang="en-US"/>
          </a:p>
        </p:txBody>
      </p:sp>
      <p:grpSp>
        <p:nvGrpSpPr>
          <p:cNvPr id="9" name="Group 8">
            <a:extLst>
              <a:ext uri="{FF2B5EF4-FFF2-40B4-BE49-F238E27FC236}">
                <a16:creationId xmlns:a16="http://schemas.microsoft.com/office/drawing/2014/main" id="{4DCBAFEF-FDA0-4148-B6F8-D1D9029A0218}"/>
              </a:ext>
            </a:extLst>
          </p:cNvPr>
          <p:cNvGrpSpPr/>
          <p:nvPr userDrawn="1"/>
        </p:nvGrpSpPr>
        <p:grpSpPr bwMode="ltGray">
          <a:xfrm>
            <a:off x="6380751" y="-22273"/>
            <a:ext cx="6050265" cy="7027210"/>
            <a:chOff x="6256117" y="-21839"/>
            <a:chExt cx="5932086" cy="6890047"/>
          </a:xfrm>
        </p:grpSpPr>
        <p:grpSp>
          <p:nvGrpSpPr>
            <p:cNvPr id="30" name="Group 29">
              <a:extLst>
                <a:ext uri="{FF2B5EF4-FFF2-40B4-BE49-F238E27FC236}">
                  <a16:creationId xmlns:a16="http://schemas.microsoft.com/office/drawing/2014/main" id="{89BE868E-A240-4959-BD66-6BC44EE5A4AF}"/>
                </a:ext>
              </a:extLst>
            </p:cNvPr>
            <p:cNvGrpSpPr/>
            <p:nvPr userDrawn="1"/>
          </p:nvGrpSpPr>
          <p:grpSpPr bwMode="ltGray">
            <a:xfrm>
              <a:off x="8507413" y="1457714"/>
              <a:ext cx="3680790" cy="5392441"/>
              <a:chOff x="8507413" y="1457714"/>
              <a:chExt cx="3680790" cy="5392441"/>
            </a:xfrm>
          </p:grpSpPr>
          <p:sp>
            <p:nvSpPr>
              <p:cNvPr id="38" name="Freeform: Shape 37">
                <a:extLst>
                  <a:ext uri="{FF2B5EF4-FFF2-40B4-BE49-F238E27FC236}">
                    <a16:creationId xmlns:a16="http://schemas.microsoft.com/office/drawing/2014/main" id="{1DDB4654-32A2-47CE-B324-C597C756E402}"/>
                  </a:ext>
                </a:extLst>
              </p:cNvPr>
              <p:cNvSpPr/>
              <p:nvPr/>
            </p:nvSpPr>
            <p:spPr bwMode="ltGray">
              <a:xfrm>
                <a:off x="8507413" y="2803166"/>
                <a:ext cx="743840" cy="1356898"/>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39" name="Freeform: Shape 38">
                <a:extLst>
                  <a:ext uri="{FF2B5EF4-FFF2-40B4-BE49-F238E27FC236}">
                    <a16:creationId xmlns:a16="http://schemas.microsoft.com/office/drawing/2014/main" id="{218BE353-242E-4429-9D4C-1D50CEEC277C}"/>
                  </a:ext>
                </a:extLst>
              </p:cNvPr>
              <p:cNvSpPr/>
              <p:nvPr/>
            </p:nvSpPr>
            <p:spPr bwMode="ltGray">
              <a:xfrm>
                <a:off x="9241444" y="2803166"/>
                <a:ext cx="743840" cy="1356898"/>
              </a:xfrm>
              <a:custGeom>
                <a:avLst/>
                <a:gdLst/>
                <a:ahLst/>
                <a:cxnLst/>
                <a:rect l="0" t="0" r="0" b="0"/>
                <a:pathLst>
                  <a:path w="866775" h="1581150">
                    <a:moveTo>
                      <a:pt x="7144" y="1107281"/>
                    </a:moveTo>
                    <a:lnTo>
                      <a:pt x="861536" y="1574959"/>
                    </a:lnTo>
                    <a:lnTo>
                      <a:pt x="861536" y="473869"/>
                    </a:lnTo>
                    <a:lnTo>
                      <a:pt x="7144"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40" name="Freeform: Shape 39">
                <a:extLst>
                  <a:ext uri="{FF2B5EF4-FFF2-40B4-BE49-F238E27FC236}">
                    <a16:creationId xmlns:a16="http://schemas.microsoft.com/office/drawing/2014/main" id="{B2B25198-469F-44A8-946B-689A24DC3C72}"/>
                  </a:ext>
                </a:extLst>
              </p:cNvPr>
              <p:cNvSpPr/>
              <p:nvPr/>
            </p:nvSpPr>
            <p:spPr bwMode="ltGray">
              <a:xfrm>
                <a:off x="8507413" y="3747272"/>
                <a:ext cx="1479509" cy="809234"/>
              </a:xfrm>
              <a:custGeom>
                <a:avLst/>
                <a:gdLst/>
                <a:ahLst/>
                <a:cxnLst/>
                <a:rect l="0" t="0" r="0" b="0"/>
                <a:pathLst>
                  <a:path w="1724025" h="942975">
                    <a:moveTo>
                      <a:pt x="862489" y="7144"/>
                    </a:moveTo>
                    <a:lnTo>
                      <a:pt x="7144" y="474821"/>
                    </a:lnTo>
                    <a:lnTo>
                      <a:pt x="862489" y="941546"/>
                    </a:lnTo>
                    <a:lnTo>
                      <a:pt x="1716881" y="474821"/>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41" name="Freeform: Shape 40">
                <a:extLst>
                  <a:ext uri="{FF2B5EF4-FFF2-40B4-BE49-F238E27FC236}">
                    <a16:creationId xmlns:a16="http://schemas.microsoft.com/office/drawing/2014/main" id="{E5460766-0EE4-4C99-BD2E-1BAD7FD9C3AC}"/>
                  </a:ext>
                </a:extLst>
              </p:cNvPr>
              <p:cNvSpPr/>
              <p:nvPr/>
            </p:nvSpPr>
            <p:spPr bwMode="ltGray">
              <a:xfrm>
                <a:off x="8507413" y="5493257"/>
                <a:ext cx="743840" cy="1356898"/>
              </a:xfrm>
              <a:custGeom>
                <a:avLst/>
                <a:gdLst/>
                <a:ahLst/>
                <a:cxnLst/>
                <a:rect l="0" t="0" r="0" b="0"/>
                <a:pathLst>
                  <a:path w="866775" h="1581150">
                    <a:moveTo>
                      <a:pt x="862489" y="1108234"/>
                    </a:moveTo>
                    <a:lnTo>
                      <a:pt x="7144" y="1574959"/>
                    </a:lnTo>
                    <a:lnTo>
                      <a:pt x="7144" y="474821"/>
                    </a:lnTo>
                    <a:lnTo>
                      <a:pt x="862489"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42" name="Freeform: Shape 41">
                <a:extLst>
                  <a:ext uri="{FF2B5EF4-FFF2-40B4-BE49-F238E27FC236}">
                    <a16:creationId xmlns:a16="http://schemas.microsoft.com/office/drawing/2014/main" id="{EFBC909F-DC50-4DDC-91C9-2509E0F5633F}"/>
                  </a:ext>
                </a:extLst>
              </p:cNvPr>
              <p:cNvSpPr/>
              <p:nvPr/>
            </p:nvSpPr>
            <p:spPr bwMode="ltGray">
              <a:xfrm>
                <a:off x="9241444" y="5493257"/>
                <a:ext cx="743840" cy="1356898"/>
              </a:xfrm>
              <a:custGeom>
                <a:avLst/>
                <a:gdLst/>
                <a:ahLst/>
                <a:cxnLst/>
                <a:rect l="0" t="0" r="0" b="0"/>
                <a:pathLst>
                  <a:path w="866775" h="1581150">
                    <a:moveTo>
                      <a:pt x="7144" y="1108234"/>
                    </a:moveTo>
                    <a:lnTo>
                      <a:pt x="861536" y="1574959"/>
                    </a:lnTo>
                    <a:lnTo>
                      <a:pt x="861536" y="474821"/>
                    </a:lnTo>
                    <a:lnTo>
                      <a:pt x="7144"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43" name="Freeform: Shape 42">
                <a:extLst>
                  <a:ext uri="{FF2B5EF4-FFF2-40B4-BE49-F238E27FC236}">
                    <a16:creationId xmlns:a16="http://schemas.microsoft.com/office/drawing/2014/main" id="{E0DC1718-52A4-4705-AE14-45A352ACBC29}"/>
                  </a:ext>
                </a:extLst>
              </p:cNvPr>
              <p:cNvSpPr/>
              <p:nvPr/>
            </p:nvSpPr>
            <p:spPr bwMode="ltGray">
              <a:xfrm>
                <a:off x="8513545" y="6444311"/>
                <a:ext cx="1467248" cy="400530"/>
              </a:xfrm>
              <a:custGeom>
                <a:avLst/>
                <a:gdLst>
                  <a:gd name="connsiteX0" fmla="*/ 855345 w 1709736"/>
                  <a:gd name="connsiteY0" fmla="*/ 934403 h 1040954"/>
                  <a:gd name="connsiteX1" fmla="*/ 1709737 w 1709736"/>
                  <a:gd name="connsiteY1" fmla="*/ 466725 h 1040954"/>
                  <a:gd name="connsiteX2" fmla="*/ 855345 w 1709736"/>
                  <a:gd name="connsiteY2" fmla="*/ 0 h 1040954"/>
                  <a:gd name="connsiteX3" fmla="*/ 0 w 1709736"/>
                  <a:gd name="connsiteY3" fmla="*/ 466725 h 1040954"/>
                  <a:gd name="connsiteX4" fmla="*/ 961897 w 1709736"/>
                  <a:gd name="connsiteY4" fmla="*/ 1040955 h 1040954"/>
                  <a:gd name="connsiteX0" fmla="*/ 855345 w 1709737"/>
                  <a:gd name="connsiteY0" fmla="*/ 934403 h 934403"/>
                  <a:gd name="connsiteX1" fmla="*/ 1709737 w 1709737"/>
                  <a:gd name="connsiteY1" fmla="*/ 466725 h 934403"/>
                  <a:gd name="connsiteX2" fmla="*/ 855345 w 1709737"/>
                  <a:gd name="connsiteY2" fmla="*/ 0 h 934403"/>
                  <a:gd name="connsiteX3" fmla="*/ 0 w 1709737"/>
                  <a:gd name="connsiteY3" fmla="*/ 466725 h 934403"/>
                  <a:gd name="connsiteX0" fmla="*/ 1709737 w 1709737"/>
                  <a:gd name="connsiteY0" fmla="*/ 466725 h 466725"/>
                  <a:gd name="connsiteX1" fmla="*/ 855345 w 1709737"/>
                  <a:gd name="connsiteY1" fmla="*/ 0 h 466725"/>
                  <a:gd name="connsiteX2" fmla="*/ 0 w 1709737"/>
                  <a:gd name="connsiteY2" fmla="*/ 466725 h 466725"/>
                </a:gdLst>
                <a:ahLst/>
                <a:cxnLst>
                  <a:cxn ang="0">
                    <a:pos x="connsiteX0" y="connsiteY0"/>
                  </a:cxn>
                  <a:cxn ang="0">
                    <a:pos x="connsiteX1" y="connsiteY1"/>
                  </a:cxn>
                  <a:cxn ang="0">
                    <a:pos x="connsiteX2" y="connsiteY2"/>
                  </a:cxn>
                </a:cxnLst>
                <a:rect l="l" t="t" r="r" b="b"/>
                <a:pathLst>
                  <a:path w="1709737" h="466725">
                    <a:moveTo>
                      <a:pt x="1709737" y="466725"/>
                    </a:moveTo>
                    <a:lnTo>
                      <a:pt x="855345" y="0"/>
                    </a:lnTo>
                    <a:lnTo>
                      <a:pt x="0" y="466725"/>
                    </a:lnTo>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44" name="Freeform: Shape 43">
                <a:extLst>
                  <a:ext uri="{FF2B5EF4-FFF2-40B4-BE49-F238E27FC236}">
                    <a16:creationId xmlns:a16="http://schemas.microsoft.com/office/drawing/2014/main" id="{D51C16AF-F6FA-4CD2-B0A5-3663CD027991}"/>
                  </a:ext>
                </a:extLst>
              </p:cNvPr>
              <p:cNvSpPr/>
              <p:nvPr/>
            </p:nvSpPr>
            <p:spPr bwMode="ltGray">
              <a:xfrm>
                <a:off x="9241444" y="4148621"/>
                <a:ext cx="743840" cy="1356898"/>
              </a:xfrm>
              <a:custGeom>
                <a:avLst/>
                <a:gdLst/>
                <a:ahLst/>
                <a:cxnLst/>
                <a:rect l="0" t="0" r="0" b="0"/>
                <a:pathLst>
                  <a:path w="866775" h="1581150">
                    <a:moveTo>
                      <a:pt x="861536" y="1107281"/>
                    </a:moveTo>
                    <a:lnTo>
                      <a:pt x="7144" y="1574006"/>
                    </a:lnTo>
                    <a:lnTo>
                      <a:pt x="7144" y="473869"/>
                    </a:lnTo>
                    <a:lnTo>
                      <a:pt x="861536"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45" name="Freeform: Shape 44">
                <a:extLst>
                  <a:ext uri="{FF2B5EF4-FFF2-40B4-BE49-F238E27FC236}">
                    <a16:creationId xmlns:a16="http://schemas.microsoft.com/office/drawing/2014/main" id="{3A105041-F999-49D6-BE4B-7630F1204F6C}"/>
                  </a:ext>
                </a:extLst>
              </p:cNvPr>
              <p:cNvSpPr/>
              <p:nvPr/>
            </p:nvSpPr>
            <p:spPr bwMode="ltGray">
              <a:xfrm>
                <a:off x="9974659" y="2803166"/>
                <a:ext cx="743840" cy="1356898"/>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46" name="Freeform: Shape 45">
                <a:extLst>
                  <a:ext uri="{FF2B5EF4-FFF2-40B4-BE49-F238E27FC236}">
                    <a16:creationId xmlns:a16="http://schemas.microsoft.com/office/drawing/2014/main" id="{C190B08C-67D4-4DAD-8158-2B4D4A1318F0}"/>
                  </a:ext>
                </a:extLst>
              </p:cNvPr>
              <p:cNvSpPr/>
              <p:nvPr/>
            </p:nvSpPr>
            <p:spPr bwMode="ltGray">
              <a:xfrm>
                <a:off x="9247573" y="3753404"/>
                <a:ext cx="2200463" cy="2147333"/>
              </a:xfrm>
              <a:custGeom>
                <a:avLst/>
                <a:gdLst>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646487 w 2564131"/>
                  <a:gd name="connsiteY7" fmla="*/ 2000030 h 2502221"/>
                  <a:gd name="connsiteX8" fmla="*/ 854393 w 2564131"/>
                  <a:gd name="connsiteY8" fmla="*/ 1567818 h 2502221"/>
                  <a:gd name="connsiteX9" fmla="*/ 1709739 w 2564131"/>
                  <a:gd name="connsiteY9" fmla="*/ 0 h 2502221"/>
                  <a:gd name="connsiteX10" fmla="*/ 2564131 w 2564131"/>
                  <a:gd name="connsiteY10" fmla="*/ 467677 h 2502221"/>
                  <a:gd name="connsiteX11" fmla="*/ 1709739 w 2564131"/>
                  <a:gd name="connsiteY11" fmla="*/ 934402 h 2502221"/>
                  <a:gd name="connsiteX12" fmla="*/ 854393 w 2564131"/>
                  <a:gd name="connsiteY12" fmla="*/ 467677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1139551 w 2564131"/>
                  <a:gd name="connsiteY8" fmla="*/ 1721386 h 2502221"/>
                  <a:gd name="connsiteX9" fmla="*/ 854393 w 2564131"/>
                  <a:gd name="connsiteY9" fmla="*/ 1567818 h 2502221"/>
                  <a:gd name="connsiteX10" fmla="*/ 854393 w 2564131"/>
                  <a:gd name="connsiteY10" fmla="*/ 467680 h 2502221"/>
                  <a:gd name="connsiteX11" fmla="*/ 1709739 w 2564131"/>
                  <a:gd name="connsiteY11" fmla="*/ 0 h 2502221"/>
                  <a:gd name="connsiteX12" fmla="*/ 2564131 w 2564131"/>
                  <a:gd name="connsiteY12" fmla="*/ 467677 h 2502221"/>
                  <a:gd name="connsiteX13" fmla="*/ 1709739 w 2564131"/>
                  <a:gd name="connsiteY13" fmla="*/ 934402 h 2502221"/>
                  <a:gd name="connsiteX14" fmla="*/ 854393 w 2564131"/>
                  <a:gd name="connsiteY14" fmla="*/ 467677 h 2502221"/>
                  <a:gd name="connsiteX15" fmla="*/ 1709739 w 2564131"/>
                  <a:gd name="connsiteY15"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139551 w 2564131"/>
                  <a:gd name="connsiteY7" fmla="*/ 1721386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854393 w 2564131"/>
                  <a:gd name="connsiteY7" fmla="*/ 1567818 h 2502221"/>
                  <a:gd name="connsiteX8" fmla="*/ 854393 w 2564131"/>
                  <a:gd name="connsiteY8" fmla="*/ 467680 h 2502221"/>
                  <a:gd name="connsiteX9" fmla="*/ 1709739 w 2564131"/>
                  <a:gd name="connsiteY9" fmla="*/ 0 h 2502221"/>
                  <a:gd name="connsiteX10" fmla="*/ 2564131 w 2564131"/>
                  <a:gd name="connsiteY10" fmla="*/ 467677 h 2502221"/>
                  <a:gd name="connsiteX11" fmla="*/ 1709739 w 2564131"/>
                  <a:gd name="connsiteY11" fmla="*/ 934402 h 2502221"/>
                  <a:gd name="connsiteX12" fmla="*/ 854393 w 2564131"/>
                  <a:gd name="connsiteY12" fmla="*/ 467677 h 2502221"/>
                  <a:gd name="connsiteX13" fmla="*/ 1709739 w 2564131"/>
                  <a:gd name="connsiteY13" fmla="*/ 0 h 2502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64131" h="2502221">
                    <a:moveTo>
                      <a:pt x="854393" y="467680"/>
                    </a:moveTo>
                    <a:lnTo>
                      <a:pt x="1709737" y="934405"/>
                    </a:lnTo>
                    <a:lnTo>
                      <a:pt x="1709737" y="2034543"/>
                    </a:lnTo>
                    <a:cubicBezTo>
                      <a:pt x="1709738" y="2034543"/>
                      <a:pt x="1709738" y="2034544"/>
                      <a:pt x="1709739" y="2034544"/>
                    </a:cubicBezTo>
                    <a:lnTo>
                      <a:pt x="854393" y="2502221"/>
                    </a:lnTo>
                    <a:lnTo>
                      <a:pt x="0" y="2034544"/>
                    </a:lnTo>
                    <a:lnTo>
                      <a:pt x="854393" y="1567819"/>
                    </a:lnTo>
                    <a:lnTo>
                      <a:pt x="854393" y="1567818"/>
                    </a:lnTo>
                    <a:lnTo>
                      <a:pt x="854393" y="467680"/>
                    </a:lnTo>
                    <a:close/>
                    <a:moveTo>
                      <a:pt x="1709739" y="0"/>
                    </a:moveTo>
                    <a:lnTo>
                      <a:pt x="2564131" y="467677"/>
                    </a:lnTo>
                    <a:lnTo>
                      <a:pt x="1709739" y="934402"/>
                    </a:lnTo>
                    <a:lnTo>
                      <a:pt x="854393" y="467677"/>
                    </a:lnTo>
                    <a:lnTo>
                      <a:pt x="1709739" y="0"/>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47" name="Freeform: Shape 46">
                <a:extLst>
                  <a:ext uri="{FF2B5EF4-FFF2-40B4-BE49-F238E27FC236}">
                    <a16:creationId xmlns:a16="http://schemas.microsoft.com/office/drawing/2014/main" id="{743F7B37-FD03-4D73-932B-77D49AB6A515}"/>
                  </a:ext>
                </a:extLst>
              </p:cNvPr>
              <p:cNvSpPr/>
              <p:nvPr/>
            </p:nvSpPr>
            <p:spPr bwMode="ltGray">
              <a:xfrm>
                <a:off x="10708694" y="5092729"/>
                <a:ext cx="743840" cy="1356898"/>
              </a:xfrm>
              <a:custGeom>
                <a:avLst/>
                <a:gdLst/>
                <a:ahLst/>
                <a:cxnLst/>
                <a:rect l="0" t="0" r="0" b="0"/>
                <a:pathLst>
                  <a:path w="866775" h="1581150">
                    <a:moveTo>
                      <a:pt x="861536" y="1107281"/>
                    </a:moveTo>
                    <a:lnTo>
                      <a:pt x="7144" y="1574959"/>
                    </a:lnTo>
                    <a:lnTo>
                      <a:pt x="7144" y="473869"/>
                    </a:lnTo>
                    <a:lnTo>
                      <a:pt x="861536"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48" name="Freeform: Shape 47">
                <a:extLst>
                  <a:ext uri="{FF2B5EF4-FFF2-40B4-BE49-F238E27FC236}">
                    <a16:creationId xmlns:a16="http://schemas.microsoft.com/office/drawing/2014/main" id="{8F01A60D-F904-4399-87EA-23E33C45969F}"/>
                  </a:ext>
                </a:extLst>
              </p:cNvPr>
              <p:cNvSpPr/>
              <p:nvPr/>
            </p:nvSpPr>
            <p:spPr bwMode="ltGray">
              <a:xfrm>
                <a:off x="11441908" y="5092729"/>
                <a:ext cx="743840" cy="1356898"/>
              </a:xfrm>
              <a:custGeom>
                <a:avLst/>
                <a:gdLst/>
                <a:ahLst/>
                <a:cxnLst/>
                <a:rect l="0" t="0" r="0" b="0"/>
                <a:pathLst>
                  <a:path w="866775" h="1581150">
                    <a:moveTo>
                      <a:pt x="7144" y="1107281"/>
                    </a:moveTo>
                    <a:lnTo>
                      <a:pt x="862489" y="1574959"/>
                    </a:lnTo>
                    <a:lnTo>
                      <a:pt x="862489" y="473869"/>
                    </a:lnTo>
                    <a:lnTo>
                      <a:pt x="7144"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49" name="Freeform: Shape 48">
                <a:extLst>
                  <a:ext uri="{FF2B5EF4-FFF2-40B4-BE49-F238E27FC236}">
                    <a16:creationId xmlns:a16="http://schemas.microsoft.com/office/drawing/2014/main" id="{D450C50C-26FC-42C5-BA39-AE97627B772A}"/>
                  </a:ext>
                </a:extLst>
              </p:cNvPr>
              <p:cNvSpPr/>
              <p:nvPr/>
            </p:nvSpPr>
            <p:spPr bwMode="ltGray">
              <a:xfrm>
                <a:off x="10708694" y="6036831"/>
                <a:ext cx="1479509" cy="809234"/>
              </a:xfrm>
              <a:custGeom>
                <a:avLst/>
                <a:gdLst/>
                <a:ahLst/>
                <a:cxnLst/>
                <a:rect l="0" t="0" r="0" b="0"/>
                <a:pathLst>
                  <a:path w="1724025" h="942975">
                    <a:moveTo>
                      <a:pt x="861536" y="7144"/>
                    </a:moveTo>
                    <a:lnTo>
                      <a:pt x="7144" y="474821"/>
                    </a:lnTo>
                    <a:lnTo>
                      <a:pt x="861536" y="941546"/>
                    </a:lnTo>
                    <a:lnTo>
                      <a:pt x="1716881" y="474821"/>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50" name="Freeform: Shape 49">
                <a:extLst>
                  <a:ext uri="{FF2B5EF4-FFF2-40B4-BE49-F238E27FC236}">
                    <a16:creationId xmlns:a16="http://schemas.microsoft.com/office/drawing/2014/main" id="{B88924B0-E78A-4770-AF30-C78056E7AAAB}"/>
                  </a:ext>
                </a:extLst>
              </p:cNvPr>
              <p:cNvSpPr/>
              <p:nvPr/>
            </p:nvSpPr>
            <p:spPr bwMode="ltGray">
              <a:xfrm>
                <a:off x="10708694" y="1457714"/>
                <a:ext cx="743840" cy="1356898"/>
              </a:xfrm>
              <a:custGeom>
                <a:avLst/>
                <a:gdLst/>
                <a:ahLst/>
                <a:cxnLst/>
                <a:rect l="0" t="0" r="0" b="0"/>
                <a:pathLst>
                  <a:path w="866775" h="1581150">
                    <a:moveTo>
                      <a:pt x="861536" y="1107281"/>
                    </a:moveTo>
                    <a:lnTo>
                      <a:pt x="7144" y="1574959"/>
                    </a:lnTo>
                    <a:lnTo>
                      <a:pt x="7144" y="474821"/>
                    </a:lnTo>
                    <a:lnTo>
                      <a:pt x="861536"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51" name="Freeform: Shape 50">
                <a:extLst>
                  <a:ext uri="{FF2B5EF4-FFF2-40B4-BE49-F238E27FC236}">
                    <a16:creationId xmlns:a16="http://schemas.microsoft.com/office/drawing/2014/main" id="{D8AB0228-AC44-413D-A029-1BBF7B18CBCC}"/>
                  </a:ext>
                </a:extLst>
              </p:cNvPr>
              <p:cNvSpPr/>
              <p:nvPr/>
            </p:nvSpPr>
            <p:spPr bwMode="ltGray">
              <a:xfrm>
                <a:off x="11441908" y="1457714"/>
                <a:ext cx="743840" cy="1356898"/>
              </a:xfrm>
              <a:custGeom>
                <a:avLst/>
                <a:gdLst/>
                <a:ahLst/>
                <a:cxnLst/>
                <a:rect l="0" t="0" r="0" b="0"/>
                <a:pathLst>
                  <a:path w="866775" h="1581150">
                    <a:moveTo>
                      <a:pt x="7144" y="1107281"/>
                    </a:moveTo>
                    <a:lnTo>
                      <a:pt x="862489" y="1574959"/>
                    </a:lnTo>
                    <a:lnTo>
                      <a:pt x="862489" y="474821"/>
                    </a:lnTo>
                    <a:lnTo>
                      <a:pt x="7144"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52" name="Freeform: Shape 51">
                <a:extLst>
                  <a:ext uri="{FF2B5EF4-FFF2-40B4-BE49-F238E27FC236}">
                    <a16:creationId xmlns:a16="http://schemas.microsoft.com/office/drawing/2014/main" id="{89C067BE-7550-4D8F-9A42-B78AB594CD54}"/>
                  </a:ext>
                </a:extLst>
              </p:cNvPr>
              <p:cNvSpPr/>
              <p:nvPr/>
            </p:nvSpPr>
            <p:spPr bwMode="ltGray">
              <a:xfrm>
                <a:off x="10708694" y="2401820"/>
                <a:ext cx="1479509" cy="809235"/>
              </a:xfrm>
              <a:custGeom>
                <a:avLst/>
                <a:gdLst/>
                <a:ahLst/>
                <a:cxnLst/>
                <a:rect l="0" t="0" r="0" b="0"/>
                <a:pathLst>
                  <a:path w="1724025" h="942975">
                    <a:moveTo>
                      <a:pt x="861536" y="7144"/>
                    </a:moveTo>
                    <a:lnTo>
                      <a:pt x="7144" y="474821"/>
                    </a:lnTo>
                    <a:lnTo>
                      <a:pt x="861536" y="941546"/>
                    </a:lnTo>
                    <a:lnTo>
                      <a:pt x="1716881" y="474821"/>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53" name="Freeform: Shape 52">
                <a:extLst>
                  <a:ext uri="{FF2B5EF4-FFF2-40B4-BE49-F238E27FC236}">
                    <a16:creationId xmlns:a16="http://schemas.microsoft.com/office/drawing/2014/main" id="{54D97435-6932-4E2A-A217-DEA06FDA510A}"/>
                  </a:ext>
                </a:extLst>
              </p:cNvPr>
              <p:cNvSpPr/>
              <p:nvPr/>
            </p:nvSpPr>
            <p:spPr bwMode="ltGray">
              <a:xfrm>
                <a:off x="11451715" y="2809296"/>
                <a:ext cx="734033" cy="1745983"/>
              </a:xfrm>
              <a:custGeom>
                <a:avLst/>
                <a:gdLst>
                  <a:gd name="connsiteX0" fmla="*/ 1709736 w 2565081"/>
                  <a:gd name="connsiteY0" fmla="*/ 0 h 2502215"/>
                  <a:gd name="connsiteX1" fmla="*/ 2565081 w 2565081"/>
                  <a:gd name="connsiteY1" fmla="*/ 467677 h 2502215"/>
                  <a:gd name="connsiteX2" fmla="*/ 1709736 w 2565081"/>
                  <a:gd name="connsiteY2" fmla="*/ 934402 h 2502215"/>
                  <a:gd name="connsiteX3" fmla="*/ 1709734 w 2565081"/>
                  <a:gd name="connsiteY3" fmla="*/ 934401 h 2502215"/>
                  <a:gd name="connsiteX4" fmla="*/ 1709734 w 2565081"/>
                  <a:gd name="connsiteY4" fmla="*/ 2035488 h 2502215"/>
                  <a:gd name="connsiteX5" fmla="*/ 1709738 w 2565081"/>
                  <a:gd name="connsiteY5" fmla="*/ 2035490 h 2502215"/>
                  <a:gd name="connsiteX6" fmla="*/ 855346 w 2565081"/>
                  <a:gd name="connsiteY6" fmla="*/ 2502215 h 2502215"/>
                  <a:gd name="connsiteX7" fmla="*/ 0 w 2565081"/>
                  <a:gd name="connsiteY7" fmla="*/ 2035490 h 2502215"/>
                  <a:gd name="connsiteX8" fmla="*/ 855345 w 2565081"/>
                  <a:gd name="connsiteY8" fmla="*/ 1567814 h 2502215"/>
                  <a:gd name="connsiteX9" fmla="*/ 855343 w 2565081"/>
                  <a:gd name="connsiteY9" fmla="*/ 1567813 h 2502215"/>
                  <a:gd name="connsiteX10" fmla="*/ 855343 w 2565081"/>
                  <a:gd name="connsiteY10" fmla="*/ 467677 h 2502215"/>
                  <a:gd name="connsiteX11" fmla="*/ 855343 w 2565081"/>
                  <a:gd name="connsiteY11" fmla="*/ 467675 h 2502215"/>
                  <a:gd name="connsiteX12" fmla="*/ 855345 w 2565081"/>
                  <a:gd name="connsiteY12" fmla="*/ 467676 h 2502215"/>
                  <a:gd name="connsiteX0" fmla="*/ 2565081 w 2671633"/>
                  <a:gd name="connsiteY0" fmla="*/ 467677 h 2502215"/>
                  <a:gd name="connsiteX1" fmla="*/ 1709736 w 2671633"/>
                  <a:gd name="connsiteY1" fmla="*/ 934402 h 2502215"/>
                  <a:gd name="connsiteX2" fmla="*/ 1709734 w 2671633"/>
                  <a:gd name="connsiteY2" fmla="*/ 934401 h 2502215"/>
                  <a:gd name="connsiteX3" fmla="*/ 1709734 w 2671633"/>
                  <a:gd name="connsiteY3" fmla="*/ 2035488 h 2502215"/>
                  <a:gd name="connsiteX4" fmla="*/ 1709738 w 2671633"/>
                  <a:gd name="connsiteY4" fmla="*/ 2035490 h 2502215"/>
                  <a:gd name="connsiteX5" fmla="*/ 855346 w 2671633"/>
                  <a:gd name="connsiteY5" fmla="*/ 2502215 h 2502215"/>
                  <a:gd name="connsiteX6" fmla="*/ 0 w 2671633"/>
                  <a:gd name="connsiteY6" fmla="*/ 2035490 h 2502215"/>
                  <a:gd name="connsiteX7" fmla="*/ 855345 w 2671633"/>
                  <a:gd name="connsiteY7" fmla="*/ 1567814 h 2502215"/>
                  <a:gd name="connsiteX8" fmla="*/ 855343 w 2671633"/>
                  <a:gd name="connsiteY8" fmla="*/ 1567813 h 2502215"/>
                  <a:gd name="connsiteX9" fmla="*/ 855343 w 2671633"/>
                  <a:gd name="connsiteY9" fmla="*/ 467677 h 2502215"/>
                  <a:gd name="connsiteX10" fmla="*/ 855343 w 2671633"/>
                  <a:gd name="connsiteY10" fmla="*/ 467675 h 2502215"/>
                  <a:gd name="connsiteX11" fmla="*/ 855345 w 2671633"/>
                  <a:gd name="connsiteY11" fmla="*/ 467676 h 2502215"/>
                  <a:gd name="connsiteX12" fmla="*/ 1709736 w 2671633"/>
                  <a:gd name="connsiteY12" fmla="*/ 0 h 2502215"/>
                  <a:gd name="connsiteX13" fmla="*/ 2671633 w 2671633"/>
                  <a:gd name="connsiteY13" fmla="*/ 574229 h 2502215"/>
                  <a:gd name="connsiteX0" fmla="*/ 2565081 w 2565081"/>
                  <a:gd name="connsiteY0" fmla="*/ 467677 h 2502215"/>
                  <a:gd name="connsiteX1" fmla="*/ 1709736 w 2565081"/>
                  <a:gd name="connsiteY1" fmla="*/ 934402 h 2502215"/>
                  <a:gd name="connsiteX2" fmla="*/ 1709734 w 2565081"/>
                  <a:gd name="connsiteY2" fmla="*/ 934401 h 2502215"/>
                  <a:gd name="connsiteX3" fmla="*/ 1709734 w 2565081"/>
                  <a:gd name="connsiteY3" fmla="*/ 2035488 h 2502215"/>
                  <a:gd name="connsiteX4" fmla="*/ 1709738 w 2565081"/>
                  <a:gd name="connsiteY4" fmla="*/ 2035490 h 2502215"/>
                  <a:gd name="connsiteX5" fmla="*/ 855346 w 2565081"/>
                  <a:gd name="connsiteY5" fmla="*/ 2502215 h 2502215"/>
                  <a:gd name="connsiteX6" fmla="*/ 0 w 2565081"/>
                  <a:gd name="connsiteY6" fmla="*/ 2035490 h 2502215"/>
                  <a:gd name="connsiteX7" fmla="*/ 855345 w 2565081"/>
                  <a:gd name="connsiteY7" fmla="*/ 1567814 h 2502215"/>
                  <a:gd name="connsiteX8" fmla="*/ 855343 w 2565081"/>
                  <a:gd name="connsiteY8" fmla="*/ 1567813 h 2502215"/>
                  <a:gd name="connsiteX9" fmla="*/ 855343 w 2565081"/>
                  <a:gd name="connsiteY9" fmla="*/ 467677 h 2502215"/>
                  <a:gd name="connsiteX10" fmla="*/ 855343 w 2565081"/>
                  <a:gd name="connsiteY10" fmla="*/ 467675 h 2502215"/>
                  <a:gd name="connsiteX11" fmla="*/ 855345 w 2565081"/>
                  <a:gd name="connsiteY11" fmla="*/ 467676 h 2502215"/>
                  <a:gd name="connsiteX12" fmla="*/ 1709736 w 2565081"/>
                  <a:gd name="connsiteY12" fmla="*/ 0 h 2502215"/>
                  <a:gd name="connsiteX0" fmla="*/ 2565081 w 2565081"/>
                  <a:gd name="connsiteY0" fmla="*/ 2 h 2034540"/>
                  <a:gd name="connsiteX1" fmla="*/ 1709736 w 2565081"/>
                  <a:gd name="connsiteY1" fmla="*/ 466727 h 2034540"/>
                  <a:gd name="connsiteX2" fmla="*/ 1709734 w 2565081"/>
                  <a:gd name="connsiteY2" fmla="*/ 466726 h 2034540"/>
                  <a:gd name="connsiteX3" fmla="*/ 1709734 w 2565081"/>
                  <a:gd name="connsiteY3" fmla="*/ 1567813 h 2034540"/>
                  <a:gd name="connsiteX4" fmla="*/ 1709738 w 2565081"/>
                  <a:gd name="connsiteY4" fmla="*/ 1567815 h 2034540"/>
                  <a:gd name="connsiteX5" fmla="*/ 855346 w 2565081"/>
                  <a:gd name="connsiteY5" fmla="*/ 2034540 h 2034540"/>
                  <a:gd name="connsiteX6" fmla="*/ 0 w 2565081"/>
                  <a:gd name="connsiteY6" fmla="*/ 1567815 h 2034540"/>
                  <a:gd name="connsiteX7" fmla="*/ 855345 w 2565081"/>
                  <a:gd name="connsiteY7" fmla="*/ 1100139 h 2034540"/>
                  <a:gd name="connsiteX8" fmla="*/ 855343 w 2565081"/>
                  <a:gd name="connsiteY8" fmla="*/ 1100138 h 2034540"/>
                  <a:gd name="connsiteX9" fmla="*/ 855343 w 2565081"/>
                  <a:gd name="connsiteY9" fmla="*/ 2 h 2034540"/>
                  <a:gd name="connsiteX10" fmla="*/ 855343 w 2565081"/>
                  <a:gd name="connsiteY10" fmla="*/ 0 h 2034540"/>
                  <a:gd name="connsiteX11" fmla="*/ 855345 w 2565081"/>
                  <a:gd name="connsiteY11" fmla="*/ 1 h 2034540"/>
                  <a:gd name="connsiteX0" fmla="*/ 1709736 w 1709737"/>
                  <a:gd name="connsiteY0" fmla="*/ 466727 h 2034540"/>
                  <a:gd name="connsiteX1" fmla="*/ 1709734 w 1709737"/>
                  <a:gd name="connsiteY1" fmla="*/ 466726 h 2034540"/>
                  <a:gd name="connsiteX2" fmla="*/ 1709734 w 1709737"/>
                  <a:gd name="connsiteY2" fmla="*/ 1567813 h 2034540"/>
                  <a:gd name="connsiteX3" fmla="*/ 1709738 w 1709737"/>
                  <a:gd name="connsiteY3" fmla="*/ 1567815 h 2034540"/>
                  <a:gd name="connsiteX4" fmla="*/ 855346 w 1709737"/>
                  <a:gd name="connsiteY4" fmla="*/ 2034540 h 2034540"/>
                  <a:gd name="connsiteX5" fmla="*/ 0 w 1709737"/>
                  <a:gd name="connsiteY5" fmla="*/ 1567815 h 2034540"/>
                  <a:gd name="connsiteX6" fmla="*/ 855345 w 1709737"/>
                  <a:gd name="connsiteY6" fmla="*/ 1100139 h 2034540"/>
                  <a:gd name="connsiteX7" fmla="*/ 855343 w 1709737"/>
                  <a:gd name="connsiteY7" fmla="*/ 1100138 h 2034540"/>
                  <a:gd name="connsiteX8" fmla="*/ 855343 w 1709737"/>
                  <a:gd name="connsiteY8" fmla="*/ 2 h 2034540"/>
                  <a:gd name="connsiteX9" fmla="*/ 855343 w 1709737"/>
                  <a:gd name="connsiteY9" fmla="*/ 0 h 2034540"/>
                  <a:gd name="connsiteX10" fmla="*/ 855345 w 1709737"/>
                  <a:gd name="connsiteY10" fmla="*/ 1 h 2034540"/>
                  <a:gd name="connsiteX0" fmla="*/ 1709736 w 1709738"/>
                  <a:gd name="connsiteY0" fmla="*/ 466727 h 2034540"/>
                  <a:gd name="connsiteX1" fmla="*/ 1709734 w 1709738"/>
                  <a:gd name="connsiteY1" fmla="*/ 1567813 h 2034540"/>
                  <a:gd name="connsiteX2" fmla="*/ 1709738 w 1709738"/>
                  <a:gd name="connsiteY2" fmla="*/ 1567815 h 2034540"/>
                  <a:gd name="connsiteX3" fmla="*/ 855346 w 1709738"/>
                  <a:gd name="connsiteY3" fmla="*/ 2034540 h 2034540"/>
                  <a:gd name="connsiteX4" fmla="*/ 0 w 1709738"/>
                  <a:gd name="connsiteY4" fmla="*/ 1567815 h 2034540"/>
                  <a:gd name="connsiteX5" fmla="*/ 855345 w 1709738"/>
                  <a:gd name="connsiteY5" fmla="*/ 1100139 h 2034540"/>
                  <a:gd name="connsiteX6" fmla="*/ 855343 w 1709738"/>
                  <a:gd name="connsiteY6" fmla="*/ 1100138 h 2034540"/>
                  <a:gd name="connsiteX7" fmla="*/ 855343 w 1709738"/>
                  <a:gd name="connsiteY7" fmla="*/ 2 h 2034540"/>
                  <a:gd name="connsiteX8" fmla="*/ 855343 w 1709738"/>
                  <a:gd name="connsiteY8" fmla="*/ 0 h 2034540"/>
                  <a:gd name="connsiteX9" fmla="*/ 855345 w 1709738"/>
                  <a:gd name="connsiteY9" fmla="*/ 1 h 2034540"/>
                  <a:gd name="connsiteX0" fmla="*/ 1709736 w 1709736"/>
                  <a:gd name="connsiteY0" fmla="*/ 466727 h 2034540"/>
                  <a:gd name="connsiteX1" fmla="*/ 1709734 w 1709736"/>
                  <a:gd name="connsiteY1" fmla="*/ 1567813 h 2034540"/>
                  <a:gd name="connsiteX2" fmla="*/ 855346 w 1709736"/>
                  <a:gd name="connsiteY2" fmla="*/ 2034540 h 2034540"/>
                  <a:gd name="connsiteX3" fmla="*/ 0 w 1709736"/>
                  <a:gd name="connsiteY3" fmla="*/ 1567815 h 2034540"/>
                  <a:gd name="connsiteX4" fmla="*/ 855345 w 1709736"/>
                  <a:gd name="connsiteY4" fmla="*/ 1100139 h 2034540"/>
                  <a:gd name="connsiteX5" fmla="*/ 855343 w 1709736"/>
                  <a:gd name="connsiteY5" fmla="*/ 1100138 h 2034540"/>
                  <a:gd name="connsiteX6" fmla="*/ 855343 w 1709736"/>
                  <a:gd name="connsiteY6" fmla="*/ 2 h 2034540"/>
                  <a:gd name="connsiteX7" fmla="*/ 855343 w 1709736"/>
                  <a:gd name="connsiteY7" fmla="*/ 0 h 2034540"/>
                  <a:gd name="connsiteX8" fmla="*/ 855345 w 1709736"/>
                  <a:gd name="connsiteY8" fmla="*/ 1 h 2034540"/>
                  <a:gd name="connsiteX0" fmla="*/ 1709734 w 1709734"/>
                  <a:gd name="connsiteY0" fmla="*/ 1567813 h 2034540"/>
                  <a:gd name="connsiteX1" fmla="*/ 855346 w 1709734"/>
                  <a:gd name="connsiteY1" fmla="*/ 2034540 h 2034540"/>
                  <a:gd name="connsiteX2" fmla="*/ 0 w 1709734"/>
                  <a:gd name="connsiteY2" fmla="*/ 1567815 h 2034540"/>
                  <a:gd name="connsiteX3" fmla="*/ 855345 w 1709734"/>
                  <a:gd name="connsiteY3" fmla="*/ 1100139 h 2034540"/>
                  <a:gd name="connsiteX4" fmla="*/ 855343 w 1709734"/>
                  <a:gd name="connsiteY4" fmla="*/ 1100138 h 2034540"/>
                  <a:gd name="connsiteX5" fmla="*/ 855343 w 1709734"/>
                  <a:gd name="connsiteY5" fmla="*/ 2 h 2034540"/>
                  <a:gd name="connsiteX6" fmla="*/ 855343 w 1709734"/>
                  <a:gd name="connsiteY6" fmla="*/ 0 h 2034540"/>
                  <a:gd name="connsiteX7" fmla="*/ 855345 w 1709734"/>
                  <a:gd name="connsiteY7" fmla="*/ 1 h 2034540"/>
                  <a:gd name="connsiteX0" fmla="*/ 855346 w 855346"/>
                  <a:gd name="connsiteY0" fmla="*/ 2034540 h 2034540"/>
                  <a:gd name="connsiteX1" fmla="*/ 0 w 855346"/>
                  <a:gd name="connsiteY1" fmla="*/ 1567815 h 2034540"/>
                  <a:gd name="connsiteX2" fmla="*/ 855345 w 855346"/>
                  <a:gd name="connsiteY2" fmla="*/ 1100139 h 2034540"/>
                  <a:gd name="connsiteX3" fmla="*/ 855343 w 855346"/>
                  <a:gd name="connsiteY3" fmla="*/ 1100138 h 2034540"/>
                  <a:gd name="connsiteX4" fmla="*/ 855343 w 855346"/>
                  <a:gd name="connsiteY4" fmla="*/ 2 h 2034540"/>
                  <a:gd name="connsiteX5" fmla="*/ 855343 w 855346"/>
                  <a:gd name="connsiteY5" fmla="*/ 0 h 2034540"/>
                  <a:gd name="connsiteX6" fmla="*/ 855345 w 855346"/>
                  <a:gd name="connsiteY6" fmla="*/ 1 h 2034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5346" h="2034540">
                    <a:moveTo>
                      <a:pt x="855346" y="2034540"/>
                    </a:moveTo>
                    <a:lnTo>
                      <a:pt x="0" y="1567815"/>
                    </a:lnTo>
                    <a:lnTo>
                      <a:pt x="855345" y="1100139"/>
                    </a:lnTo>
                    <a:cubicBezTo>
                      <a:pt x="855344" y="1100139"/>
                      <a:pt x="855344" y="1100138"/>
                      <a:pt x="855343" y="1100138"/>
                    </a:cubicBezTo>
                    <a:lnTo>
                      <a:pt x="855343" y="2"/>
                    </a:lnTo>
                    <a:lnTo>
                      <a:pt x="855343" y="0"/>
                    </a:lnTo>
                    <a:cubicBezTo>
                      <a:pt x="855344" y="0"/>
                      <a:pt x="855344" y="1"/>
                      <a:pt x="855345" y="1"/>
                    </a:cubicBezTo>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cxnSp>
            <p:nvCxnSpPr>
              <p:cNvPr id="54" name="Straight Connector 53">
                <a:extLst>
                  <a:ext uri="{FF2B5EF4-FFF2-40B4-BE49-F238E27FC236}">
                    <a16:creationId xmlns:a16="http://schemas.microsoft.com/office/drawing/2014/main" id="{FF9C9FB6-79F2-41F1-872D-2184B91C8E00}"/>
                  </a:ext>
                </a:extLst>
              </p:cNvPr>
              <p:cNvCxnSpPr/>
              <p:nvPr/>
            </p:nvCxnSpPr>
            <p:spPr bwMode="ltGray">
              <a:xfrm>
                <a:off x="9981203" y="5098858"/>
                <a:ext cx="733213" cy="400531"/>
              </a:xfrm>
              <a:prstGeom prst="line">
                <a:avLst/>
              </a:pr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cxnSp>
        </p:grpSp>
        <p:grpSp>
          <p:nvGrpSpPr>
            <p:cNvPr id="6" name="Group 5">
              <a:extLst>
                <a:ext uri="{FF2B5EF4-FFF2-40B4-BE49-F238E27FC236}">
                  <a16:creationId xmlns:a16="http://schemas.microsoft.com/office/drawing/2014/main" id="{4577AEC4-9502-4D2D-B373-2F1CB4EFF9B8}"/>
                </a:ext>
              </a:extLst>
            </p:cNvPr>
            <p:cNvGrpSpPr/>
            <p:nvPr userDrawn="1"/>
          </p:nvGrpSpPr>
          <p:grpSpPr bwMode="ltGray">
            <a:xfrm>
              <a:off x="7545167" y="-21839"/>
              <a:ext cx="1192433" cy="1098538"/>
              <a:chOff x="7545167" y="-9139"/>
              <a:chExt cx="1192433" cy="1098538"/>
            </a:xfrm>
          </p:grpSpPr>
          <p:sp>
            <p:nvSpPr>
              <p:cNvPr id="59" name="Freeform: Shape 58">
                <a:extLst>
                  <a:ext uri="{FF2B5EF4-FFF2-40B4-BE49-F238E27FC236}">
                    <a16:creationId xmlns:a16="http://schemas.microsoft.com/office/drawing/2014/main" id="{713EA48F-163A-410A-8C97-A08AA1B2EE50}"/>
                  </a:ext>
                </a:extLst>
              </p:cNvPr>
              <p:cNvSpPr/>
              <p:nvPr userDrawn="1"/>
            </p:nvSpPr>
            <p:spPr bwMode="ltGray">
              <a:xfrm>
                <a:off x="7550108" y="-9139"/>
                <a:ext cx="591604" cy="774738"/>
              </a:xfrm>
              <a:custGeom>
                <a:avLst/>
                <a:gdLst>
                  <a:gd name="connsiteX0" fmla="*/ 24121 w 591604"/>
                  <a:gd name="connsiteY0" fmla="*/ 0 h 774738"/>
                  <a:gd name="connsiteX1" fmla="*/ 591604 w 591604"/>
                  <a:gd name="connsiteY1" fmla="*/ 0 h 774738"/>
                  <a:gd name="connsiteX2" fmla="*/ 591604 w 591604"/>
                  <a:gd name="connsiteY2" fmla="*/ 451265 h 774738"/>
                  <a:gd name="connsiteX3" fmla="*/ 0 w 591604"/>
                  <a:gd name="connsiteY3" fmla="*/ 774738 h 774738"/>
                  <a:gd name="connsiteX4" fmla="*/ 0 w 591604"/>
                  <a:gd name="connsiteY4" fmla="*/ 13162 h 774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1604" h="774738">
                    <a:moveTo>
                      <a:pt x="24121" y="0"/>
                    </a:moveTo>
                    <a:lnTo>
                      <a:pt x="591604" y="0"/>
                    </a:lnTo>
                    <a:lnTo>
                      <a:pt x="591604" y="451265"/>
                    </a:lnTo>
                    <a:lnTo>
                      <a:pt x="0" y="774738"/>
                    </a:lnTo>
                    <a:lnTo>
                      <a:pt x="0" y="13162"/>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endParaRPr lang="en-US" sz="1836"/>
              </a:p>
            </p:txBody>
          </p:sp>
          <p:sp>
            <p:nvSpPr>
              <p:cNvPr id="57" name="Freeform: Shape 56">
                <a:extLst>
                  <a:ext uri="{FF2B5EF4-FFF2-40B4-BE49-F238E27FC236}">
                    <a16:creationId xmlns:a16="http://schemas.microsoft.com/office/drawing/2014/main" id="{3E1E199B-B230-4884-9F60-9B781B11B8FF}"/>
                  </a:ext>
                </a:extLst>
              </p:cNvPr>
              <p:cNvSpPr/>
              <p:nvPr userDrawn="1"/>
            </p:nvSpPr>
            <p:spPr bwMode="ltGray">
              <a:xfrm>
                <a:off x="8141712" y="-9139"/>
                <a:ext cx="590944" cy="774738"/>
              </a:xfrm>
              <a:custGeom>
                <a:avLst/>
                <a:gdLst>
                  <a:gd name="connsiteX0" fmla="*/ 0 w 590944"/>
                  <a:gd name="connsiteY0" fmla="*/ 0 h 774738"/>
                  <a:gd name="connsiteX1" fmla="*/ 566850 w 590944"/>
                  <a:gd name="connsiteY1" fmla="*/ 0 h 774738"/>
                  <a:gd name="connsiteX2" fmla="*/ 590944 w 590944"/>
                  <a:gd name="connsiteY2" fmla="*/ 13162 h 774738"/>
                  <a:gd name="connsiteX3" fmla="*/ 590944 w 590944"/>
                  <a:gd name="connsiteY3" fmla="*/ 774738 h 774738"/>
                  <a:gd name="connsiteX4" fmla="*/ 0 w 590944"/>
                  <a:gd name="connsiteY4" fmla="*/ 451265 h 774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0944" h="774738">
                    <a:moveTo>
                      <a:pt x="0" y="0"/>
                    </a:moveTo>
                    <a:lnTo>
                      <a:pt x="566850" y="0"/>
                    </a:lnTo>
                    <a:lnTo>
                      <a:pt x="590944" y="13162"/>
                    </a:lnTo>
                    <a:lnTo>
                      <a:pt x="590944" y="774738"/>
                    </a:lnTo>
                    <a:lnTo>
                      <a:pt x="0" y="451265"/>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endParaRPr lang="en-US" sz="1836"/>
              </a:p>
            </p:txBody>
          </p:sp>
          <p:sp>
            <p:nvSpPr>
              <p:cNvPr id="37" name="Freeform: Shape 36">
                <a:extLst>
                  <a:ext uri="{FF2B5EF4-FFF2-40B4-BE49-F238E27FC236}">
                    <a16:creationId xmlns:a16="http://schemas.microsoft.com/office/drawing/2014/main" id="{FB98E4A3-2599-4DEB-8ECC-F004500FBF6A}"/>
                  </a:ext>
                </a:extLst>
              </p:cNvPr>
              <p:cNvSpPr/>
              <p:nvPr userDrawn="1"/>
            </p:nvSpPr>
            <p:spPr bwMode="ltGray">
              <a:xfrm>
                <a:off x="7545167" y="437185"/>
                <a:ext cx="1192433" cy="652214"/>
              </a:xfrm>
              <a:custGeom>
                <a:avLst/>
                <a:gdLst/>
                <a:ahLst/>
                <a:cxnLst/>
                <a:rect l="0" t="0" r="0" b="0"/>
                <a:pathLst>
                  <a:path w="1724025" h="942975">
                    <a:moveTo>
                      <a:pt x="862489" y="7144"/>
                    </a:moveTo>
                    <a:lnTo>
                      <a:pt x="7144" y="474821"/>
                    </a:lnTo>
                    <a:lnTo>
                      <a:pt x="862489" y="941546"/>
                    </a:lnTo>
                    <a:lnTo>
                      <a:pt x="1716881" y="474821"/>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grpSp>
        <p:grpSp>
          <p:nvGrpSpPr>
            <p:cNvPr id="8" name="Group 7">
              <a:extLst>
                <a:ext uri="{FF2B5EF4-FFF2-40B4-BE49-F238E27FC236}">
                  <a16:creationId xmlns:a16="http://schemas.microsoft.com/office/drawing/2014/main" id="{D6B74F55-4583-4B26-A4E0-71C00B14AFF6}"/>
                </a:ext>
              </a:extLst>
            </p:cNvPr>
            <p:cNvGrpSpPr/>
            <p:nvPr userDrawn="1"/>
          </p:nvGrpSpPr>
          <p:grpSpPr bwMode="ltGray">
            <a:xfrm>
              <a:off x="6256117" y="5896894"/>
              <a:ext cx="1057910" cy="971314"/>
              <a:chOff x="6256117" y="5896894"/>
              <a:chExt cx="1057910" cy="971314"/>
            </a:xfrm>
          </p:grpSpPr>
          <p:sp>
            <p:nvSpPr>
              <p:cNvPr id="32" name="Freeform: Shape 31">
                <a:extLst>
                  <a:ext uri="{FF2B5EF4-FFF2-40B4-BE49-F238E27FC236}">
                    <a16:creationId xmlns:a16="http://schemas.microsoft.com/office/drawing/2014/main" id="{FC4D1900-D812-4B27-AC50-B2795AD953C3}"/>
                  </a:ext>
                </a:extLst>
              </p:cNvPr>
              <p:cNvSpPr/>
              <p:nvPr userDrawn="1"/>
            </p:nvSpPr>
            <p:spPr bwMode="ltGray">
              <a:xfrm>
                <a:off x="6256117" y="5896894"/>
                <a:ext cx="532466" cy="971314"/>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33" name="Freeform: Shape 32">
                <a:extLst>
                  <a:ext uri="{FF2B5EF4-FFF2-40B4-BE49-F238E27FC236}">
                    <a16:creationId xmlns:a16="http://schemas.microsoft.com/office/drawing/2014/main" id="{483ECFC2-9749-4525-973B-EAA0BC0FC62B}"/>
                  </a:ext>
                </a:extLst>
              </p:cNvPr>
              <p:cNvSpPr/>
              <p:nvPr userDrawn="1"/>
            </p:nvSpPr>
            <p:spPr bwMode="ltGray">
              <a:xfrm>
                <a:off x="6781561" y="5896894"/>
                <a:ext cx="532466" cy="971314"/>
              </a:xfrm>
              <a:custGeom>
                <a:avLst/>
                <a:gdLst/>
                <a:ahLst/>
                <a:cxnLst/>
                <a:rect l="0" t="0" r="0" b="0"/>
                <a:pathLst>
                  <a:path w="866775" h="1581150">
                    <a:moveTo>
                      <a:pt x="7144" y="1107281"/>
                    </a:moveTo>
                    <a:lnTo>
                      <a:pt x="861536" y="1574959"/>
                    </a:lnTo>
                    <a:lnTo>
                      <a:pt x="861536" y="473869"/>
                    </a:lnTo>
                    <a:lnTo>
                      <a:pt x="7144"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34" name="Freeform: Shape 33">
                <a:extLst>
                  <a:ext uri="{FF2B5EF4-FFF2-40B4-BE49-F238E27FC236}">
                    <a16:creationId xmlns:a16="http://schemas.microsoft.com/office/drawing/2014/main" id="{0A3ABF7E-B2D4-4B7A-9B6E-0EB3223E4EE4}"/>
                  </a:ext>
                </a:extLst>
              </p:cNvPr>
              <p:cNvSpPr/>
              <p:nvPr userDrawn="1"/>
            </p:nvSpPr>
            <p:spPr bwMode="ltGray">
              <a:xfrm>
                <a:off x="6260506" y="6577107"/>
                <a:ext cx="1050305" cy="287297"/>
              </a:xfrm>
              <a:custGeom>
                <a:avLst/>
                <a:gdLst>
                  <a:gd name="connsiteX0" fmla="*/ 855344 w 1709736"/>
                  <a:gd name="connsiteY0" fmla="*/ 934401 h 1083252"/>
                  <a:gd name="connsiteX1" fmla="*/ 1709736 w 1709736"/>
                  <a:gd name="connsiteY1" fmla="*/ 467676 h 1083252"/>
                  <a:gd name="connsiteX2" fmla="*/ 855344 w 1709736"/>
                  <a:gd name="connsiteY2" fmla="*/ -1 h 1083252"/>
                  <a:gd name="connsiteX3" fmla="*/ -1 w 1709736"/>
                  <a:gd name="connsiteY3" fmla="*/ 467676 h 1083252"/>
                  <a:gd name="connsiteX4" fmla="*/ 1004194 w 1709736"/>
                  <a:gd name="connsiteY4" fmla="*/ 1083251 h 1083252"/>
                  <a:gd name="connsiteX0" fmla="*/ 855346 w 1709738"/>
                  <a:gd name="connsiteY0" fmla="*/ 934403 h 934403"/>
                  <a:gd name="connsiteX1" fmla="*/ 1709738 w 1709738"/>
                  <a:gd name="connsiteY1" fmla="*/ 467678 h 934403"/>
                  <a:gd name="connsiteX2" fmla="*/ 855346 w 1709738"/>
                  <a:gd name="connsiteY2" fmla="*/ 1 h 934403"/>
                  <a:gd name="connsiteX3" fmla="*/ 1 w 1709738"/>
                  <a:gd name="connsiteY3" fmla="*/ 467678 h 934403"/>
                  <a:gd name="connsiteX0" fmla="*/ 1709736 w 1709736"/>
                  <a:gd name="connsiteY0" fmla="*/ 467676 h 467676"/>
                  <a:gd name="connsiteX1" fmla="*/ 855344 w 1709736"/>
                  <a:gd name="connsiteY1" fmla="*/ -1 h 467676"/>
                  <a:gd name="connsiteX2" fmla="*/ -1 w 1709736"/>
                  <a:gd name="connsiteY2" fmla="*/ 467676 h 467676"/>
                </a:gdLst>
                <a:ahLst/>
                <a:cxnLst>
                  <a:cxn ang="0">
                    <a:pos x="connsiteX0" y="connsiteY0"/>
                  </a:cxn>
                  <a:cxn ang="0">
                    <a:pos x="connsiteX1" y="connsiteY1"/>
                  </a:cxn>
                  <a:cxn ang="0">
                    <a:pos x="connsiteX2" y="connsiteY2"/>
                  </a:cxn>
                </a:cxnLst>
                <a:rect l="l" t="t" r="r" b="b"/>
                <a:pathLst>
                  <a:path w="1709736" h="467676">
                    <a:moveTo>
                      <a:pt x="1709736" y="467676"/>
                    </a:moveTo>
                    <a:lnTo>
                      <a:pt x="855344" y="-1"/>
                    </a:lnTo>
                    <a:lnTo>
                      <a:pt x="-1" y="467676"/>
                    </a:lnTo>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grpSp>
      </p:grpSp>
    </p:spTree>
    <p:extLst>
      <p:ext uri="{BB962C8B-B14F-4D97-AF65-F5344CB8AC3E}">
        <p14:creationId xmlns:p14="http://schemas.microsoft.com/office/powerpoint/2010/main" val="1408275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84">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98072" y="1462924"/>
            <a:ext cx="11238030" cy="1644874"/>
          </a:xfrm>
        </p:spPr>
        <p:txBody>
          <a:bodyPr wrap="square">
            <a:spAutoFit/>
          </a:bodyPr>
          <a:lstStyle>
            <a:lvl1pPr marL="0" indent="0">
              <a:buNone/>
              <a:defRPr/>
            </a:lvl1pPr>
            <a:lvl2pPr marL="233149" indent="0">
              <a:buNone/>
              <a:defRPr/>
            </a:lvl2pPr>
            <a:lvl3pPr marL="466298" indent="0">
              <a:buNone/>
              <a:defRPr/>
            </a:lvl3pPr>
            <a:lvl4pPr marL="699447" indent="0">
              <a:buNone/>
              <a:defRPr/>
            </a:lvl4pPr>
            <a:lvl5pPr marL="932597"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1003876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p>
        </p:txBody>
      </p:sp>
      <p:sp>
        <p:nvSpPr>
          <p:cNvPr id="3" name="Text Placeholder 2"/>
          <p:cNvSpPr>
            <a:spLocks noGrp="1"/>
          </p:cNvSpPr>
          <p:nvPr>
            <p:ph type="body" sz="quarter" idx="10"/>
          </p:nvPr>
        </p:nvSpPr>
        <p:spPr>
          <a:xfrm>
            <a:off x="595838" y="1464074"/>
            <a:ext cx="11238030" cy="164487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68954680"/>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95838" y="1463669"/>
            <a:ext cx="5315915" cy="1682523"/>
          </a:xfrm>
        </p:spPr>
        <p:txBody>
          <a:bodyPr wrap="square">
            <a:spAutoFit/>
          </a:bodyPr>
          <a:lstStyle>
            <a:lvl1pPr marL="0" indent="0">
              <a:spcBef>
                <a:spcPts val="1248"/>
              </a:spcBef>
              <a:buClr>
                <a:schemeClr val="tx1"/>
              </a:buClr>
              <a:buFont typeface="Wingdings" panose="05000000000000000000" pitchFamily="2" charset="2"/>
              <a:buNone/>
              <a:defRPr sz="2856" b="0">
                <a:latin typeface="Segoe UI Semilight" panose="020B0402040204020203" pitchFamily="34" charset="0"/>
                <a:cs typeface="Segoe UI Semilight" panose="020B0402040204020203" pitchFamily="34" charset="0"/>
              </a:defRPr>
            </a:lvl1pPr>
            <a:lvl2pPr marL="260674" indent="0">
              <a:buFont typeface="Wingdings" panose="05000000000000000000" pitchFamily="2" charset="2"/>
              <a:buNone/>
              <a:defRPr sz="2040" b="0"/>
            </a:lvl2pPr>
            <a:lvl3pPr marL="459822" indent="0">
              <a:buFont typeface="Wingdings" panose="05000000000000000000" pitchFamily="2" charset="2"/>
              <a:buNone/>
              <a:tabLst/>
              <a:defRPr sz="1632" b="0"/>
            </a:lvl3pPr>
            <a:lvl4pPr marL="665446" indent="0">
              <a:buFont typeface="Wingdings" panose="05000000000000000000" pitchFamily="2" charset="2"/>
              <a:buNone/>
              <a:defRPr sz="1428" b="0"/>
            </a:lvl4pPr>
            <a:lvl5pPr marL="871071" indent="0">
              <a:buFont typeface="Wingdings" panose="05000000000000000000" pitchFamily="2" charset="2"/>
              <a:buNone/>
              <a:tabLst/>
              <a:defRPr sz="1428"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524615" y="1463669"/>
            <a:ext cx="5315915" cy="1682523"/>
          </a:xfrm>
        </p:spPr>
        <p:txBody>
          <a:bodyPr wrap="square">
            <a:spAutoFit/>
          </a:bodyPr>
          <a:lstStyle>
            <a:lvl1pPr marL="0" indent="0">
              <a:spcBef>
                <a:spcPts val="1248"/>
              </a:spcBef>
              <a:buClr>
                <a:schemeClr val="tx1"/>
              </a:buClr>
              <a:buFont typeface="Wingdings" panose="05000000000000000000" pitchFamily="2" charset="2"/>
              <a:buNone/>
              <a:defRPr sz="2856" b="0">
                <a:latin typeface="Segoe UI Semilight" panose="020B0402040204020203" pitchFamily="34" charset="0"/>
                <a:cs typeface="Segoe UI Semilight" panose="020B0402040204020203" pitchFamily="34" charset="0"/>
              </a:defRPr>
            </a:lvl1pPr>
            <a:lvl2pPr marL="260674" indent="0">
              <a:buFont typeface="Wingdings" panose="05000000000000000000" pitchFamily="2" charset="2"/>
              <a:buNone/>
              <a:defRPr sz="2040" b="0"/>
            </a:lvl2pPr>
            <a:lvl3pPr marL="459822" indent="0">
              <a:buFont typeface="Wingdings" panose="05000000000000000000" pitchFamily="2" charset="2"/>
              <a:buNone/>
              <a:tabLst/>
              <a:defRPr sz="1632" b="0"/>
            </a:lvl3pPr>
            <a:lvl4pPr marL="665446" indent="0">
              <a:buFont typeface="Wingdings" panose="05000000000000000000" pitchFamily="2" charset="2"/>
              <a:buNone/>
              <a:defRPr sz="1428" b="0"/>
            </a:lvl4pPr>
            <a:lvl5pPr marL="871071" indent="0">
              <a:buFont typeface="Wingdings" panose="05000000000000000000" pitchFamily="2" charset="2"/>
              <a:buNone/>
              <a:tabLst/>
              <a:defRPr sz="1428"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14644746"/>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sldGuideLst>
    </p:ext>
  </p:extLst>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95838" y="1466097"/>
            <a:ext cx="5315915" cy="1682523"/>
          </a:xfrm>
        </p:spPr>
        <p:txBody>
          <a:bodyPr wrap="square">
            <a:spAutoFit/>
          </a:bodyPr>
          <a:lstStyle>
            <a:lvl1pPr marL="236387" indent="-236387">
              <a:spcBef>
                <a:spcPts val="1248"/>
              </a:spcBef>
              <a:buClr>
                <a:schemeClr val="tx1"/>
              </a:buClr>
              <a:buFont typeface="Wingdings" panose="05000000000000000000" pitchFamily="2" charset="2"/>
              <a:buChar char=""/>
              <a:defRPr sz="2856" b="0">
                <a:latin typeface="Segoe UI Semilight" panose="020B0402040204020203" pitchFamily="34" charset="0"/>
                <a:cs typeface="Segoe UI Semilight" panose="020B0402040204020203" pitchFamily="34" charset="0"/>
              </a:defRPr>
            </a:lvl1pPr>
            <a:lvl2pPr marL="435536" indent="-174862">
              <a:buFont typeface="Wingdings" panose="05000000000000000000" pitchFamily="2" charset="2"/>
              <a:buChar char=""/>
              <a:defRPr sz="2040" b="0"/>
            </a:lvl2pPr>
            <a:lvl3pPr marL="652494" indent="-192672">
              <a:buFont typeface="Wingdings" panose="05000000000000000000" pitchFamily="2" charset="2"/>
              <a:buChar char=""/>
              <a:tabLst/>
              <a:defRPr sz="1632" b="0"/>
            </a:lvl3pPr>
            <a:lvl4pPr marL="845166" indent="-179720">
              <a:buFont typeface="Wingdings" panose="05000000000000000000" pitchFamily="2" charset="2"/>
              <a:buChar char=""/>
              <a:defRPr sz="1428" b="0"/>
            </a:lvl4pPr>
            <a:lvl5pPr marL="1044314" indent="-173243">
              <a:buFont typeface="Wingdings" panose="05000000000000000000" pitchFamily="2" charset="2"/>
              <a:buChar char=""/>
              <a:tabLst/>
              <a:defRPr sz="1428"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517213" y="1466097"/>
            <a:ext cx="5315915" cy="1682523"/>
          </a:xfrm>
        </p:spPr>
        <p:txBody>
          <a:bodyPr wrap="square">
            <a:spAutoFit/>
          </a:bodyPr>
          <a:lstStyle>
            <a:lvl1pPr marL="236387" indent="-236387">
              <a:spcBef>
                <a:spcPts val="1248"/>
              </a:spcBef>
              <a:buClr>
                <a:schemeClr val="tx1"/>
              </a:buClr>
              <a:buFont typeface="Wingdings" panose="05000000000000000000" pitchFamily="2" charset="2"/>
              <a:buChar char=""/>
              <a:defRPr sz="2856" b="0">
                <a:latin typeface="Segoe UI Semilight" panose="020B0402040204020203" pitchFamily="34" charset="0"/>
                <a:cs typeface="Segoe UI Semilight" panose="020B0402040204020203" pitchFamily="34" charset="0"/>
              </a:defRPr>
            </a:lvl1pPr>
            <a:lvl2pPr marL="435536" indent="-174862">
              <a:buFont typeface="Wingdings" panose="05000000000000000000" pitchFamily="2" charset="2"/>
              <a:buChar char=""/>
              <a:defRPr sz="2040" b="0"/>
            </a:lvl2pPr>
            <a:lvl3pPr marL="652494" indent="-192672">
              <a:buFont typeface="Wingdings" panose="05000000000000000000" pitchFamily="2" charset="2"/>
              <a:buChar char=""/>
              <a:tabLst/>
              <a:defRPr sz="1632" b="0"/>
            </a:lvl3pPr>
            <a:lvl4pPr marL="845166" indent="-179720">
              <a:buFont typeface="Wingdings" panose="05000000000000000000" pitchFamily="2" charset="2"/>
              <a:buChar char=""/>
              <a:defRPr sz="1428" b="0"/>
            </a:lvl4pPr>
            <a:lvl5pPr marL="1044314" indent="-173243">
              <a:buFont typeface="Wingdings" panose="05000000000000000000" pitchFamily="2" charset="2"/>
              <a:buChar char=""/>
              <a:tabLst/>
              <a:defRPr sz="1428"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08901969"/>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504391807"/>
      </p:ext>
    </p:extLst>
  </p:cSld>
  <p:clrMapOvr>
    <a:masterClrMapping/>
  </p:clrMapOvr>
  <p:transition>
    <p:fade/>
  </p:transition>
  <p:extLst>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Title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sp>
        <p:nvSpPr>
          <p:cNvPr id="3" name="Text Placeholder 4">
            <a:extLst>
              <a:ext uri="{FF2B5EF4-FFF2-40B4-BE49-F238E27FC236}">
                <a16:creationId xmlns:a16="http://schemas.microsoft.com/office/drawing/2014/main" id="{BEBC5016-39BA-414D-BEE9-6CAE7ACF55F3}"/>
              </a:ext>
            </a:extLst>
          </p:cNvPr>
          <p:cNvSpPr>
            <a:spLocks noGrp="1"/>
          </p:cNvSpPr>
          <p:nvPr>
            <p:ph type="body" sz="quarter" idx="10"/>
          </p:nvPr>
        </p:nvSpPr>
        <p:spPr>
          <a:xfrm>
            <a:off x="599983" y="1130164"/>
            <a:ext cx="11238030" cy="313904"/>
          </a:xfrm>
        </p:spPr>
        <p:txBody>
          <a:bodyPr/>
          <a:lstStyle>
            <a:lvl1pPr marL="0" indent="0">
              <a:buNone/>
              <a:defRPr sz="2040" b="1" i="0">
                <a:solidFill>
                  <a:schemeClr val="accent3"/>
                </a:solidFill>
                <a:latin typeface="Segoe UI Semibold" panose="020B0502040204020203" pitchFamily="34" charset="0"/>
                <a:cs typeface="Segoe UI Semibold" panose="020B0502040204020203" pitchFamily="34" charset="0"/>
              </a:defRPr>
            </a:lvl1pPr>
          </a:lstStyle>
          <a:p>
            <a:pPr lvl="0"/>
            <a:r>
              <a:rPr lang="en-US"/>
              <a:t>Edit Master text styles</a:t>
            </a:r>
          </a:p>
        </p:txBody>
      </p:sp>
    </p:spTree>
    <p:extLst>
      <p:ext uri="{BB962C8B-B14F-4D97-AF65-F5344CB8AC3E}">
        <p14:creationId xmlns:p14="http://schemas.microsoft.com/office/powerpoint/2010/main" val="313822604"/>
      </p:ext>
    </p:extLst>
  </p:cSld>
  <p:clrMapOvr>
    <a:masterClrMapping/>
  </p:clrMapOvr>
  <p:transition>
    <p:fade/>
  </p:transition>
  <p:extLst>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23689271"/>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95839" y="466302"/>
            <a:ext cx="5618157" cy="379824"/>
          </a:xfrm>
        </p:spPr>
        <p:txBody>
          <a:bodyPr tIns="64008"/>
          <a:lstStyle>
            <a:lvl1pPr>
              <a:defRPr sz="204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423301490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Title - Square Photo">
    <p:spTree>
      <p:nvGrpSpPr>
        <p:cNvPr id="1" name=""/>
        <p:cNvGrpSpPr/>
        <p:nvPr/>
      </p:nvGrpSpPr>
      <p:grpSpPr>
        <a:xfrm>
          <a:off x="0" y="0"/>
          <a:ext cx="0" cy="0"/>
          <a:chOff x="0" y="0"/>
          <a:chExt cx="0" cy="0"/>
        </a:xfrm>
      </p:grpSpPr>
      <p:grpSp>
        <p:nvGrpSpPr>
          <p:cNvPr id="55" name="Group 54">
            <a:extLst>
              <a:ext uri="{FF2B5EF4-FFF2-40B4-BE49-F238E27FC236}">
                <a16:creationId xmlns:a16="http://schemas.microsoft.com/office/drawing/2014/main" id="{200F7B6E-608C-4712-A939-BEBE059E295A}"/>
              </a:ext>
            </a:extLst>
          </p:cNvPr>
          <p:cNvGrpSpPr/>
          <p:nvPr userDrawn="1"/>
        </p:nvGrpSpPr>
        <p:grpSpPr bwMode="ltGray">
          <a:xfrm>
            <a:off x="6380751" y="-22273"/>
            <a:ext cx="6050265" cy="7027210"/>
            <a:chOff x="6256117" y="-21839"/>
            <a:chExt cx="5932086" cy="6890047"/>
          </a:xfrm>
        </p:grpSpPr>
        <p:grpSp>
          <p:nvGrpSpPr>
            <p:cNvPr id="56" name="Group 55">
              <a:extLst>
                <a:ext uri="{FF2B5EF4-FFF2-40B4-BE49-F238E27FC236}">
                  <a16:creationId xmlns:a16="http://schemas.microsoft.com/office/drawing/2014/main" id="{6DC5E8A2-8275-4F90-BA55-9B66D81C4A9F}"/>
                </a:ext>
              </a:extLst>
            </p:cNvPr>
            <p:cNvGrpSpPr/>
            <p:nvPr userDrawn="1"/>
          </p:nvGrpSpPr>
          <p:grpSpPr bwMode="ltGray">
            <a:xfrm>
              <a:off x="8507413" y="1457714"/>
              <a:ext cx="3680790" cy="5392441"/>
              <a:chOff x="8507413" y="1457714"/>
              <a:chExt cx="3680790" cy="5392441"/>
            </a:xfrm>
          </p:grpSpPr>
          <p:sp>
            <p:nvSpPr>
              <p:cNvPr id="65" name="Freeform: Shape 64">
                <a:extLst>
                  <a:ext uri="{FF2B5EF4-FFF2-40B4-BE49-F238E27FC236}">
                    <a16:creationId xmlns:a16="http://schemas.microsoft.com/office/drawing/2014/main" id="{6C563208-4732-48A3-81E6-533A2E2DD538}"/>
                  </a:ext>
                </a:extLst>
              </p:cNvPr>
              <p:cNvSpPr/>
              <p:nvPr/>
            </p:nvSpPr>
            <p:spPr bwMode="ltGray">
              <a:xfrm>
                <a:off x="8507413" y="2803166"/>
                <a:ext cx="743840" cy="1356898"/>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6" name="Freeform: Shape 65">
                <a:extLst>
                  <a:ext uri="{FF2B5EF4-FFF2-40B4-BE49-F238E27FC236}">
                    <a16:creationId xmlns:a16="http://schemas.microsoft.com/office/drawing/2014/main" id="{DD0ADC22-C4D5-4BE8-99A8-91566ADDBF50}"/>
                  </a:ext>
                </a:extLst>
              </p:cNvPr>
              <p:cNvSpPr/>
              <p:nvPr/>
            </p:nvSpPr>
            <p:spPr bwMode="ltGray">
              <a:xfrm>
                <a:off x="9241444" y="2803166"/>
                <a:ext cx="743840" cy="1356898"/>
              </a:xfrm>
              <a:custGeom>
                <a:avLst/>
                <a:gdLst/>
                <a:ahLst/>
                <a:cxnLst/>
                <a:rect l="0" t="0" r="0" b="0"/>
                <a:pathLst>
                  <a:path w="866775" h="1581150">
                    <a:moveTo>
                      <a:pt x="7144" y="1107281"/>
                    </a:moveTo>
                    <a:lnTo>
                      <a:pt x="861536" y="1574959"/>
                    </a:lnTo>
                    <a:lnTo>
                      <a:pt x="861536" y="473869"/>
                    </a:lnTo>
                    <a:lnTo>
                      <a:pt x="7144"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7" name="Freeform: Shape 66">
                <a:extLst>
                  <a:ext uri="{FF2B5EF4-FFF2-40B4-BE49-F238E27FC236}">
                    <a16:creationId xmlns:a16="http://schemas.microsoft.com/office/drawing/2014/main" id="{91C4D457-0F93-4853-AB02-01C200DE6658}"/>
                  </a:ext>
                </a:extLst>
              </p:cNvPr>
              <p:cNvSpPr/>
              <p:nvPr/>
            </p:nvSpPr>
            <p:spPr bwMode="ltGray">
              <a:xfrm>
                <a:off x="8507413" y="3747272"/>
                <a:ext cx="1479509" cy="809234"/>
              </a:xfrm>
              <a:custGeom>
                <a:avLst/>
                <a:gdLst/>
                <a:ahLst/>
                <a:cxnLst/>
                <a:rect l="0" t="0" r="0" b="0"/>
                <a:pathLst>
                  <a:path w="1724025" h="942975">
                    <a:moveTo>
                      <a:pt x="862489" y="7144"/>
                    </a:moveTo>
                    <a:lnTo>
                      <a:pt x="7144" y="474821"/>
                    </a:lnTo>
                    <a:lnTo>
                      <a:pt x="862489" y="941546"/>
                    </a:lnTo>
                    <a:lnTo>
                      <a:pt x="1716881" y="474821"/>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8" name="Freeform: Shape 67">
                <a:extLst>
                  <a:ext uri="{FF2B5EF4-FFF2-40B4-BE49-F238E27FC236}">
                    <a16:creationId xmlns:a16="http://schemas.microsoft.com/office/drawing/2014/main" id="{E8D605B0-4DEE-4101-AC83-CD1D15D14DB9}"/>
                  </a:ext>
                </a:extLst>
              </p:cNvPr>
              <p:cNvSpPr/>
              <p:nvPr/>
            </p:nvSpPr>
            <p:spPr bwMode="ltGray">
              <a:xfrm>
                <a:off x="8507413" y="5493257"/>
                <a:ext cx="743840" cy="1356898"/>
              </a:xfrm>
              <a:custGeom>
                <a:avLst/>
                <a:gdLst/>
                <a:ahLst/>
                <a:cxnLst/>
                <a:rect l="0" t="0" r="0" b="0"/>
                <a:pathLst>
                  <a:path w="866775" h="1581150">
                    <a:moveTo>
                      <a:pt x="862489" y="1108234"/>
                    </a:moveTo>
                    <a:lnTo>
                      <a:pt x="7144" y="1574959"/>
                    </a:lnTo>
                    <a:lnTo>
                      <a:pt x="7144" y="474821"/>
                    </a:lnTo>
                    <a:lnTo>
                      <a:pt x="862489"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9" name="Freeform: Shape 68">
                <a:extLst>
                  <a:ext uri="{FF2B5EF4-FFF2-40B4-BE49-F238E27FC236}">
                    <a16:creationId xmlns:a16="http://schemas.microsoft.com/office/drawing/2014/main" id="{2EF14ED5-2275-4C01-96DD-1D24FE9FD6EE}"/>
                  </a:ext>
                </a:extLst>
              </p:cNvPr>
              <p:cNvSpPr/>
              <p:nvPr/>
            </p:nvSpPr>
            <p:spPr bwMode="ltGray">
              <a:xfrm>
                <a:off x="9241444" y="5493257"/>
                <a:ext cx="743840" cy="1356898"/>
              </a:xfrm>
              <a:custGeom>
                <a:avLst/>
                <a:gdLst/>
                <a:ahLst/>
                <a:cxnLst/>
                <a:rect l="0" t="0" r="0" b="0"/>
                <a:pathLst>
                  <a:path w="866775" h="1581150">
                    <a:moveTo>
                      <a:pt x="7144" y="1108234"/>
                    </a:moveTo>
                    <a:lnTo>
                      <a:pt x="861536" y="1574959"/>
                    </a:lnTo>
                    <a:lnTo>
                      <a:pt x="861536" y="474821"/>
                    </a:lnTo>
                    <a:lnTo>
                      <a:pt x="7144"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0" name="Freeform: Shape 69">
                <a:extLst>
                  <a:ext uri="{FF2B5EF4-FFF2-40B4-BE49-F238E27FC236}">
                    <a16:creationId xmlns:a16="http://schemas.microsoft.com/office/drawing/2014/main" id="{F31E8C76-6A67-4E1C-BCC4-8D2ABCC0212A}"/>
                  </a:ext>
                </a:extLst>
              </p:cNvPr>
              <p:cNvSpPr/>
              <p:nvPr/>
            </p:nvSpPr>
            <p:spPr bwMode="ltGray">
              <a:xfrm>
                <a:off x="8513545" y="6444311"/>
                <a:ext cx="1467248" cy="400530"/>
              </a:xfrm>
              <a:custGeom>
                <a:avLst/>
                <a:gdLst>
                  <a:gd name="connsiteX0" fmla="*/ 855345 w 1709736"/>
                  <a:gd name="connsiteY0" fmla="*/ 934403 h 1040954"/>
                  <a:gd name="connsiteX1" fmla="*/ 1709737 w 1709736"/>
                  <a:gd name="connsiteY1" fmla="*/ 466725 h 1040954"/>
                  <a:gd name="connsiteX2" fmla="*/ 855345 w 1709736"/>
                  <a:gd name="connsiteY2" fmla="*/ 0 h 1040954"/>
                  <a:gd name="connsiteX3" fmla="*/ 0 w 1709736"/>
                  <a:gd name="connsiteY3" fmla="*/ 466725 h 1040954"/>
                  <a:gd name="connsiteX4" fmla="*/ 961897 w 1709736"/>
                  <a:gd name="connsiteY4" fmla="*/ 1040955 h 1040954"/>
                  <a:gd name="connsiteX0" fmla="*/ 855345 w 1709737"/>
                  <a:gd name="connsiteY0" fmla="*/ 934403 h 934403"/>
                  <a:gd name="connsiteX1" fmla="*/ 1709737 w 1709737"/>
                  <a:gd name="connsiteY1" fmla="*/ 466725 h 934403"/>
                  <a:gd name="connsiteX2" fmla="*/ 855345 w 1709737"/>
                  <a:gd name="connsiteY2" fmla="*/ 0 h 934403"/>
                  <a:gd name="connsiteX3" fmla="*/ 0 w 1709737"/>
                  <a:gd name="connsiteY3" fmla="*/ 466725 h 934403"/>
                  <a:gd name="connsiteX0" fmla="*/ 1709737 w 1709737"/>
                  <a:gd name="connsiteY0" fmla="*/ 466725 h 466725"/>
                  <a:gd name="connsiteX1" fmla="*/ 855345 w 1709737"/>
                  <a:gd name="connsiteY1" fmla="*/ 0 h 466725"/>
                  <a:gd name="connsiteX2" fmla="*/ 0 w 1709737"/>
                  <a:gd name="connsiteY2" fmla="*/ 466725 h 466725"/>
                </a:gdLst>
                <a:ahLst/>
                <a:cxnLst>
                  <a:cxn ang="0">
                    <a:pos x="connsiteX0" y="connsiteY0"/>
                  </a:cxn>
                  <a:cxn ang="0">
                    <a:pos x="connsiteX1" y="connsiteY1"/>
                  </a:cxn>
                  <a:cxn ang="0">
                    <a:pos x="connsiteX2" y="connsiteY2"/>
                  </a:cxn>
                </a:cxnLst>
                <a:rect l="l" t="t" r="r" b="b"/>
                <a:pathLst>
                  <a:path w="1709737" h="466725">
                    <a:moveTo>
                      <a:pt x="1709737" y="466725"/>
                    </a:moveTo>
                    <a:lnTo>
                      <a:pt x="855345" y="0"/>
                    </a:lnTo>
                    <a:lnTo>
                      <a:pt x="0" y="466725"/>
                    </a:lnTo>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1" name="Freeform: Shape 70">
                <a:extLst>
                  <a:ext uri="{FF2B5EF4-FFF2-40B4-BE49-F238E27FC236}">
                    <a16:creationId xmlns:a16="http://schemas.microsoft.com/office/drawing/2014/main" id="{9ABDD9FA-82C7-4E69-9895-354AD0BDD19E}"/>
                  </a:ext>
                </a:extLst>
              </p:cNvPr>
              <p:cNvSpPr/>
              <p:nvPr/>
            </p:nvSpPr>
            <p:spPr bwMode="ltGray">
              <a:xfrm>
                <a:off x="9241444" y="4148621"/>
                <a:ext cx="743840" cy="1356898"/>
              </a:xfrm>
              <a:custGeom>
                <a:avLst/>
                <a:gdLst/>
                <a:ahLst/>
                <a:cxnLst/>
                <a:rect l="0" t="0" r="0" b="0"/>
                <a:pathLst>
                  <a:path w="866775" h="1581150">
                    <a:moveTo>
                      <a:pt x="861536" y="1107281"/>
                    </a:moveTo>
                    <a:lnTo>
                      <a:pt x="7144" y="1574006"/>
                    </a:lnTo>
                    <a:lnTo>
                      <a:pt x="7144" y="473869"/>
                    </a:lnTo>
                    <a:lnTo>
                      <a:pt x="861536"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2" name="Freeform: Shape 71">
                <a:extLst>
                  <a:ext uri="{FF2B5EF4-FFF2-40B4-BE49-F238E27FC236}">
                    <a16:creationId xmlns:a16="http://schemas.microsoft.com/office/drawing/2014/main" id="{2A7CD18E-2839-44B2-9BA7-6356529D686A}"/>
                  </a:ext>
                </a:extLst>
              </p:cNvPr>
              <p:cNvSpPr/>
              <p:nvPr/>
            </p:nvSpPr>
            <p:spPr bwMode="ltGray">
              <a:xfrm>
                <a:off x="9974659" y="2803166"/>
                <a:ext cx="743840" cy="1356898"/>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3" name="Freeform: Shape 72">
                <a:extLst>
                  <a:ext uri="{FF2B5EF4-FFF2-40B4-BE49-F238E27FC236}">
                    <a16:creationId xmlns:a16="http://schemas.microsoft.com/office/drawing/2014/main" id="{0B7E64CE-434E-410A-823C-4872E71DD278}"/>
                  </a:ext>
                </a:extLst>
              </p:cNvPr>
              <p:cNvSpPr/>
              <p:nvPr/>
            </p:nvSpPr>
            <p:spPr bwMode="ltGray">
              <a:xfrm>
                <a:off x="9247573" y="3753404"/>
                <a:ext cx="2200463" cy="2147333"/>
              </a:xfrm>
              <a:custGeom>
                <a:avLst/>
                <a:gdLst>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646487 w 2564131"/>
                  <a:gd name="connsiteY7" fmla="*/ 2000030 h 2502221"/>
                  <a:gd name="connsiteX8" fmla="*/ 854393 w 2564131"/>
                  <a:gd name="connsiteY8" fmla="*/ 1567818 h 2502221"/>
                  <a:gd name="connsiteX9" fmla="*/ 1709739 w 2564131"/>
                  <a:gd name="connsiteY9" fmla="*/ 0 h 2502221"/>
                  <a:gd name="connsiteX10" fmla="*/ 2564131 w 2564131"/>
                  <a:gd name="connsiteY10" fmla="*/ 467677 h 2502221"/>
                  <a:gd name="connsiteX11" fmla="*/ 1709739 w 2564131"/>
                  <a:gd name="connsiteY11" fmla="*/ 934402 h 2502221"/>
                  <a:gd name="connsiteX12" fmla="*/ 854393 w 2564131"/>
                  <a:gd name="connsiteY12" fmla="*/ 467677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1139551 w 2564131"/>
                  <a:gd name="connsiteY8" fmla="*/ 1721386 h 2502221"/>
                  <a:gd name="connsiteX9" fmla="*/ 854393 w 2564131"/>
                  <a:gd name="connsiteY9" fmla="*/ 1567818 h 2502221"/>
                  <a:gd name="connsiteX10" fmla="*/ 854393 w 2564131"/>
                  <a:gd name="connsiteY10" fmla="*/ 467680 h 2502221"/>
                  <a:gd name="connsiteX11" fmla="*/ 1709739 w 2564131"/>
                  <a:gd name="connsiteY11" fmla="*/ 0 h 2502221"/>
                  <a:gd name="connsiteX12" fmla="*/ 2564131 w 2564131"/>
                  <a:gd name="connsiteY12" fmla="*/ 467677 h 2502221"/>
                  <a:gd name="connsiteX13" fmla="*/ 1709739 w 2564131"/>
                  <a:gd name="connsiteY13" fmla="*/ 934402 h 2502221"/>
                  <a:gd name="connsiteX14" fmla="*/ 854393 w 2564131"/>
                  <a:gd name="connsiteY14" fmla="*/ 467677 h 2502221"/>
                  <a:gd name="connsiteX15" fmla="*/ 1709739 w 2564131"/>
                  <a:gd name="connsiteY15"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139551 w 2564131"/>
                  <a:gd name="connsiteY7" fmla="*/ 1721386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854393 w 2564131"/>
                  <a:gd name="connsiteY7" fmla="*/ 1567818 h 2502221"/>
                  <a:gd name="connsiteX8" fmla="*/ 854393 w 2564131"/>
                  <a:gd name="connsiteY8" fmla="*/ 467680 h 2502221"/>
                  <a:gd name="connsiteX9" fmla="*/ 1709739 w 2564131"/>
                  <a:gd name="connsiteY9" fmla="*/ 0 h 2502221"/>
                  <a:gd name="connsiteX10" fmla="*/ 2564131 w 2564131"/>
                  <a:gd name="connsiteY10" fmla="*/ 467677 h 2502221"/>
                  <a:gd name="connsiteX11" fmla="*/ 1709739 w 2564131"/>
                  <a:gd name="connsiteY11" fmla="*/ 934402 h 2502221"/>
                  <a:gd name="connsiteX12" fmla="*/ 854393 w 2564131"/>
                  <a:gd name="connsiteY12" fmla="*/ 467677 h 2502221"/>
                  <a:gd name="connsiteX13" fmla="*/ 1709739 w 2564131"/>
                  <a:gd name="connsiteY13" fmla="*/ 0 h 2502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64131" h="2502221">
                    <a:moveTo>
                      <a:pt x="854393" y="467680"/>
                    </a:moveTo>
                    <a:lnTo>
                      <a:pt x="1709737" y="934405"/>
                    </a:lnTo>
                    <a:lnTo>
                      <a:pt x="1709737" y="2034543"/>
                    </a:lnTo>
                    <a:cubicBezTo>
                      <a:pt x="1709738" y="2034543"/>
                      <a:pt x="1709738" y="2034544"/>
                      <a:pt x="1709739" y="2034544"/>
                    </a:cubicBezTo>
                    <a:lnTo>
                      <a:pt x="854393" y="2502221"/>
                    </a:lnTo>
                    <a:lnTo>
                      <a:pt x="0" y="2034544"/>
                    </a:lnTo>
                    <a:lnTo>
                      <a:pt x="854393" y="1567819"/>
                    </a:lnTo>
                    <a:lnTo>
                      <a:pt x="854393" y="1567818"/>
                    </a:lnTo>
                    <a:lnTo>
                      <a:pt x="854393" y="467680"/>
                    </a:lnTo>
                    <a:close/>
                    <a:moveTo>
                      <a:pt x="1709739" y="0"/>
                    </a:moveTo>
                    <a:lnTo>
                      <a:pt x="2564131" y="467677"/>
                    </a:lnTo>
                    <a:lnTo>
                      <a:pt x="1709739" y="934402"/>
                    </a:lnTo>
                    <a:lnTo>
                      <a:pt x="854393" y="467677"/>
                    </a:lnTo>
                    <a:lnTo>
                      <a:pt x="1709739" y="0"/>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4" name="Freeform: Shape 73">
                <a:extLst>
                  <a:ext uri="{FF2B5EF4-FFF2-40B4-BE49-F238E27FC236}">
                    <a16:creationId xmlns:a16="http://schemas.microsoft.com/office/drawing/2014/main" id="{0D92AA81-D52A-4877-AE2C-AB5B4D374D19}"/>
                  </a:ext>
                </a:extLst>
              </p:cNvPr>
              <p:cNvSpPr/>
              <p:nvPr/>
            </p:nvSpPr>
            <p:spPr bwMode="ltGray">
              <a:xfrm>
                <a:off x="10708694" y="5092729"/>
                <a:ext cx="743840" cy="1356898"/>
              </a:xfrm>
              <a:custGeom>
                <a:avLst/>
                <a:gdLst/>
                <a:ahLst/>
                <a:cxnLst/>
                <a:rect l="0" t="0" r="0" b="0"/>
                <a:pathLst>
                  <a:path w="866775" h="1581150">
                    <a:moveTo>
                      <a:pt x="861536" y="1107281"/>
                    </a:moveTo>
                    <a:lnTo>
                      <a:pt x="7144" y="1574959"/>
                    </a:lnTo>
                    <a:lnTo>
                      <a:pt x="7144" y="473869"/>
                    </a:lnTo>
                    <a:lnTo>
                      <a:pt x="861536"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5" name="Freeform: Shape 74">
                <a:extLst>
                  <a:ext uri="{FF2B5EF4-FFF2-40B4-BE49-F238E27FC236}">
                    <a16:creationId xmlns:a16="http://schemas.microsoft.com/office/drawing/2014/main" id="{BE84D11A-0DE4-40A8-BB80-889FF30CCE03}"/>
                  </a:ext>
                </a:extLst>
              </p:cNvPr>
              <p:cNvSpPr/>
              <p:nvPr/>
            </p:nvSpPr>
            <p:spPr bwMode="ltGray">
              <a:xfrm>
                <a:off x="11441908" y="5092729"/>
                <a:ext cx="743840" cy="1356898"/>
              </a:xfrm>
              <a:custGeom>
                <a:avLst/>
                <a:gdLst/>
                <a:ahLst/>
                <a:cxnLst/>
                <a:rect l="0" t="0" r="0" b="0"/>
                <a:pathLst>
                  <a:path w="866775" h="1581150">
                    <a:moveTo>
                      <a:pt x="7144" y="1107281"/>
                    </a:moveTo>
                    <a:lnTo>
                      <a:pt x="862489" y="1574959"/>
                    </a:lnTo>
                    <a:lnTo>
                      <a:pt x="862489" y="473869"/>
                    </a:lnTo>
                    <a:lnTo>
                      <a:pt x="7144"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6" name="Freeform: Shape 75">
                <a:extLst>
                  <a:ext uri="{FF2B5EF4-FFF2-40B4-BE49-F238E27FC236}">
                    <a16:creationId xmlns:a16="http://schemas.microsoft.com/office/drawing/2014/main" id="{A80E0B5D-2F12-4C6E-92C5-3765C579ADE8}"/>
                  </a:ext>
                </a:extLst>
              </p:cNvPr>
              <p:cNvSpPr/>
              <p:nvPr/>
            </p:nvSpPr>
            <p:spPr bwMode="ltGray">
              <a:xfrm>
                <a:off x="10708694" y="6036831"/>
                <a:ext cx="1479509" cy="809234"/>
              </a:xfrm>
              <a:custGeom>
                <a:avLst/>
                <a:gdLst/>
                <a:ahLst/>
                <a:cxnLst/>
                <a:rect l="0" t="0" r="0" b="0"/>
                <a:pathLst>
                  <a:path w="1724025" h="942975">
                    <a:moveTo>
                      <a:pt x="861536" y="7144"/>
                    </a:moveTo>
                    <a:lnTo>
                      <a:pt x="7144" y="474821"/>
                    </a:lnTo>
                    <a:lnTo>
                      <a:pt x="861536" y="941546"/>
                    </a:lnTo>
                    <a:lnTo>
                      <a:pt x="1716881" y="474821"/>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7" name="Freeform: Shape 76">
                <a:extLst>
                  <a:ext uri="{FF2B5EF4-FFF2-40B4-BE49-F238E27FC236}">
                    <a16:creationId xmlns:a16="http://schemas.microsoft.com/office/drawing/2014/main" id="{765DAB00-242D-4D78-B6BF-F678C14B519F}"/>
                  </a:ext>
                </a:extLst>
              </p:cNvPr>
              <p:cNvSpPr/>
              <p:nvPr/>
            </p:nvSpPr>
            <p:spPr bwMode="ltGray">
              <a:xfrm>
                <a:off x="10708694" y="1457714"/>
                <a:ext cx="743840" cy="1356898"/>
              </a:xfrm>
              <a:custGeom>
                <a:avLst/>
                <a:gdLst/>
                <a:ahLst/>
                <a:cxnLst/>
                <a:rect l="0" t="0" r="0" b="0"/>
                <a:pathLst>
                  <a:path w="866775" h="1581150">
                    <a:moveTo>
                      <a:pt x="861536" y="1107281"/>
                    </a:moveTo>
                    <a:lnTo>
                      <a:pt x="7144" y="1574959"/>
                    </a:lnTo>
                    <a:lnTo>
                      <a:pt x="7144" y="474821"/>
                    </a:lnTo>
                    <a:lnTo>
                      <a:pt x="861536"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8" name="Freeform: Shape 77">
                <a:extLst>
                  <a:ext uri="{FF2B5EF4-FFF2-40B4-BE49-F238E27FC236}">
                    <a16:creationId xmlns:a16="http://schemas.microsoft.com/office/drawing/2014/main" id="{D824698C-3D67-4D42-9DE6-531F5A0C7EA3}"/>
                  </a:ext>
                </a:extLst>
              </p:cNvPr>
              <p:cNvSpPr/>
              <p:nvPr/>
            </p:nvSpPr>
            <p:spPr bwMode="ltGray">
              <a:xfrm>
                <a:off x="11441908" y="1457714"/>
                <a:ext cx="743840" cy="1356898"/>
              </a:xfrm>
              <a:custGeom>
                <a:avLst/>
                <a:gdLst/>
                <a:ahLst/>
                <a:cxnLst/>
                <a:rect l="0" t="0" r="0" b="0"/>
                <a:pathLst>
                  <a:path w="866775" h="1581150">
                    <a:moveTo>
                      <a:pt x="7144" y="1107281"/>
                    </a:moveTo>
                    <a:lnTo>
                      <a:pt x="862489" y="1574959"/>
                    </a:lnTo>
                    <a:lnTo>
                      <a:pt x="862489" y="474821"/>
                    </a:lnTo>
                    <a:lnTo>
                      <a:pt x="7144"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9" name="Freeform: Shape 78">
                <a:extLst>
                  <a:ext uri="{FF2B5EF4-FFF2-40B4-BE49-F238E27FC236}">
                    <a16:creationId xmlns:a16="http://schemas.microsoft.com/office/drawing/2014/main" id="{699246CD-F05A-4044-B7A4-384A7B272509}"/>
                  </a:ext>
                </a:extLst>
              </p:cNvPr>
              <p:cNvSpPr/>
              <p:nvPr/>
            </p:nvSpPr>
            <p:spPr bwMode="ltGray">
              <a:xfrm>
                <a:off x="10708694" y="2401820"/>
                <a:ext cx="1479509" cy="809235"/>
              </a:xfrm>
              <a:custGeom>
                <a:avLst/>
                <a:gdLst/>
                <a:ahLst/>
                <a:cxnLst/>
                <a:rect l="0" t="0" r="0" b="0"/>
                <a:pathLst>
                  <a:path w="1724025" h="942975">
                    <a:moveTo>
                      <a:pt x="861536" y="7144"/>
                    </a:moveTo>
                    <a:lnTo>
                      <a:pt x="7144" y="474821"/>
                    </a:lnTo>
                    <a:lnTo>
                      <a:pt x="861536" y="941546"/>
                    </a:lnTo>
                    <a:lnTo>
                      <a:pt x="1716881" y="474821"/>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80" name="Freeform: Shape 79">
                <a:extLst>
                  <a:ext uri="{FF2B5EF4-FFF2-40B4-BE49-F238E27FC236}">
                    <a16:creationId xmlns:a16="http://schemas.microsoft.com/office/drawing/2014/main" id="{06930CAB-4305-4191-AD01-9D22AAD264D9}"/>
                  </a:ext>
                </a:extLst>
              </p:cNvPr>
              <p:cNvSpPr/>
              <p:nvPr/>
            </p:nvSpPr>
            <p:spPr bwMode="ltGray">
              <a:xfrm>
                <a:off x="11451715" y="2809296"/>
                <a:ext cx="734033" cy="1745983"/>
              </a:xfrm>
              <a:custGeom>
                <a:avLst/>
                <a:gdLst>
                  <a:gd name="connsiteX0" fmla="*/ 1709736 w 2565081"/>
                  <a:gd name="connsiteY0" fmla="*/ 0 h 2502215"/>
                  <a:gd name="connsiteX1" fmla="*/ 2565081 w 2565081"/>
                  <a:gd name="connsiteY1" fmla="*/ 467677 h 2502215"/>
                  <a:gd name="connsiteX2" fmla="*/ 1709736 w 2565081"/>
                  <a:gd name="connsiteY2" fmla="*/ 934402 h 2502215"/>
                  <a:gd name="connsiteX3" fmla="*/ 1709734 w 2565081"/>
                  <a:gd name="connsiteY3" fmla="*/ 934401 h 2502215"/>
                  <a:gd name="connsiteX4" fmla="*/ 1709734 w 2565081"/>
                  <a:gd name="connsiteY4" fmla="*/ 2035488 h 2502215"/>
                  <a:gd name="connsiteX5" fmla="*/ 1709738 w 2565081"/>
                  <a:gd name="connsiteY5" fmla="*/ 2035490 h 2502215"/>
                  <a:gd name="connsiteX6" fmla="*/ 855346 w 2565081"/>
                  <a:gd name="connsiteY6" fmla="*/ 2502215 h 2502215"/>
                  <a:gd name="connsiteX7" fmla="*/ 0 w 2565081"/>
                  <a:gd name="connsiteY7" fmla="*/ 2035490 h 2502215"/>
                  <a:gd name="connsiteX8" fmla="*/ 855345 w 2565081"/>
                  <a:gd name="connsiteY8" fmla="*/ 1567814 h 2502215"/>
                  <a:gd name="connsiteX9" fmla="*/ 855343 w 2565081"/>
                  <a:gd name="connsiteY9" fmla="*/ 1567813 h 2502215"/>
                  <a:gd name="connsiteX10" fmla="*/ 855343 w 2565081"/>
                  <a:gd name="connsiteY10" fmla="*/ 467677 h 2502215"/>
                  <a:gd name="connsiteX11" fmla="*/ 855343 w 2565081"/>
                  <a:gd name="connsiteY11" fmla="*/ 467675 h 2502215"/>
                  <a:gd name="connsiteX12" fmla="*/ 855345 w 2565081"/>
                  <a:gd name="connsiteY12" fmla="*/ 467676 h 2502215"/>
                  <a:gd name="connsiteX0" fmla="*/ 2565081 w 2671633"/>
                  <a:gd name="connsiteY0" fmla="*/ 467677 h 2502215"/>
                  <a:gd name="connsiteX1" fmla="*/ 1709736 w 2671633"/>
                  <a:gd name="connsiteY1" fmla="*/ 934402 h 2502215"/>
                  <a:gd name="connsiteX2" fmla="*/ 1709734 w 2671633"/>
                  <a:gd name="connsiteY2" fmla="*/ 934401 h 2502215"/>
                  <a:gd name="connsiteX3" fmla="*/ 1709734 w 2671633"/>
                  <a:gd name="connsiteY3" fmla="*/ 2035488 h 2502215"/>
                  <a:gd name="connsiteX4" fmla="*/ 1709738 w 2671633"/>
                  <a:gd name="connsiteY4" fmla="*/ 2035490 h 2502215"/>
                  <a:gd name="connsiteX5" fmla="*/ 855346 w 2671633"/>
                  <a:gd name="connsiteY5" fmla="*/ 2502215 h 2502215"/>
                  <a:gd name="connsiteX6" fmla="*/ 0 w 2671633"/>
                  <a:gd name="connsiteY6" fmla="*/ 2035490 h 2502215"/>
                  <a:gd name="connsiteX7" fmla="*/ 855345 w 2671633"/>
                  <a:gd name="connsiteY7" fmla="*/ 1567814 h 2502215"/>
                  <a:gd name="connsiteX8" fmla="*/ 855343 w 2671633"/>
                  <a:gd name="connsiteY8" fmla="*/ 1567813 h 2502215"/>
                  <a:gd name="connsiteX9" fmla="*/ 855343 w 2671633"/>
                  <a:gd name="connsiteY9" fmla="*/ 467677 h 2502215"/>
                  <a:gd name="connsiteX10" fmla="*/ 855343 w 2671633"/>
                  <a:gd name="connsiteY10" fmla="*/ 467675 h 2502215"/>
                  <a:gd name="connsiteX11" fmla="*/ 855345 w 2671633"/>
                  <a:gd name="connsiteY11" fmla="*/ 467676 h 2502215"/>
                  <a:gd name="connsiteX12" fmla="*/ 1709736 w 2671633"/>
                  <a:gd name="connsiteY12" fmla="*/ 0 h 2502215"/>
                  <a:gd name="connsiteX13" fmla="*/ 2671633 w 2671633"/>
                  <a:gd name="connsiteY13" fmla="*/ 574229 h 2502215"/>
                  <a:gd name="connsiteX0" fmla="*/ 2565081 w 2565081"/>
                  <a:gd name="connsiteY0" fmla="*/ 467677 h 2502215"/>
                  <a:gd name="connsiteX1" fmla="*/ 1709736 w 2565081"/>
                  <a:gd name="connsiteY1" fmla="*/ 934402 h 2502215"/>
                  <a:gd name="connsiteX2" fmla="*/ 1709734 w 2565081"/>
                  <a:gd name="connsiteY2" fmla="*/ 934401 h 2502215"/>
                  <a:gd name="connsiteX3" fmla="*/ 1709734 w 2565081"/>
                  <a:gd name="connsiteY3" fmla="*/ 2035488 h 2502215"/>
                  <a:gd name="connsiteX4" fmla="*/ 1709738 w 2565081"/>
                  <a:gd name="connsiteY4" fmla="*/ 2035490 h 2502215"/>
                  <a:gd name="connsiteX5" fmla="*/ 855346 w 2565081"/>
                  <a:gd name="connsiteY5" fmla="*/ 2502215 h 2502215"/>
                  <a:gd name="connsiteX6" fmla="*/ 0 w 2565081"/>
                  <a:gd name="connsiteY6" fmla="*/ 2035490 h 2502215"/>
                  <a:gd name="connsiteX7" fmla="*/ 855345 w 2565081"/>
                  <a:gd name="connsiteY7" fmla="*/ 1567814 h 2502215"/>
                  <a:gd name="connsiteX8" fmla="*/ 855343 w 2565081"/>
                  <a:gd name="connsiteY8" fmla="*/ 1567813 h 2502215"/>
                  <a:gd name="connsiteX9" fmla="*/ 855343 w 2565081"/>
                  <a:gd name="connsiteY9" fmla="*/ 467677 h 2502215"/>
                  <a:gd name="connsiteX10" fmla="*/ 855343 w 2565081"/>
                  <a:gd name="connsiteY10" fmla="*/ 467675 h 2502215"/>
                  <a:gd name="connsiteX11" fmla="*/ 855345 w 2565081"/>
                  <a:gd name="connsiteY11" fmla="*/ 467676 h 2502215"/>
                  <a:gd name="connsiteX12" fmla="*/ 1709736 w 2565081"/>
                  <a:gd name="connsiteY12" fmla="*/ 0 h 2502215"/>
                  <a:gd name="connsiteX0" fmla="*/ 2565081 w 2565081"/>
                  <a:gd name="connsiteY0" fmla="*/ 2 h 2034540"/>
                  <a:gd name="connsiteX1" fmla="*/ 1709736 w 2565081"/>
                  <a:gd name="connsiteY1" fmla="*/ 466727 h 2034540"/>
                  <a:gd name="connsiteX2" fmla="*/ 1709734 w 2565081"/>
                  <a:gd name="connsiteY2" fmla="*/ 466726 h 2034540"/>
                  <a:gd name="connsiteX3" fmla="*/ 1709734 w 2565081"/>
                  <a:gd name="connsiteY3" fmla="*/ 1567813 h 2034540"/>
                  <a:gd name="connsiteX4" fmla="*/ 1709738 w 2565081"/>
                  <a:gd name="connsiteY4" fmla="*/ 1567815 h 2034540"/>
                  <a:gd name="connsiteX5" fmla="*/ 855346 w 2565081"/>
                  <a:gd name="connsiteY5" fmla="*/ 2034540 h 2034540"/>
                  <a:gd name="connsiteX6" fmla="*/ 0 w 2565081"/>
                  <a:gd name="connsiteY6" fmla="*/ 1567815 h 2034540"/>
                  <a:gd name="connsiteX7" fmla="*/ 855345 w 2565081"/>
                  <a:gd name="connsiteY7" fmla="*/ 1100139 h 2034540"/>
                  <a:gd name="connsiteX8" fmla="*/ 855343 w 2565081"/>
                  <a:gd name="connsiteY8" fmla="*/ 1100138 h 2034540"/>
                  <a:gd name="connsiteX9" fmla="*/ 855343 w 2565081"/>
                  <a:gd name="connsiteY9" fmla="*/ 2 h 2034540"/>
                  <a:gd name="connsiteX10" fmla="*/ 855343 w 2565081"/>
                  <a:gd name="connsiteY10" fmla="*/ 0 h 2034540"/>
                  <a:gd name="connsiteX11" fmla="*/ 855345 w 2565081"/>
                  <a:gd name="connsiteY11" fmla="*/ 1 h 2034540"/>
                  <a:gd name="connsiteX0" fmla="*/ 1709736 w 1709737"/>
                  <a:gd name="connsiteY0" fmla="*/ 466727 h 2034540"/>
                  <a:gd name="connsiteX1" fmla="*/ 1709734 w 1709737"/>
                  <a:gd name="connsiteY1" fmla="*/ 466726 h 2034540"/>
                  <a:gd name="connsiteX2" fmla="*/ 1709734 w 1709737"/>
                  <a:gd name="connsiteY2" fmla="*/ 1567813 h 2034540"/>
                  <a:gd name="connsiteX3" fmla="*/ 1709738 w 1709737"/>
                  <a:gd name="connsiteY3" fmla="*/ 1567815 h 2034540"/>
                  <a:gd name="connsiteX4" fmla="*/ 855346 w 1709737"/>
                  <a:gd name="connsiteY4" fmla="*/ 2034540 h 2034540"/>
                  <a:gd name="connsiteX5" fmla="*/ 0 w 1709737"/>
                  <a:gd name="connsiteY5" fmla="*/ 1567815 h 2034540"/>
                  <a:gd name="connsiteX6" fmla="*/ 855345 w 1709737"/>
                  <a:gd name="connsiteY6" fmla="*/ 1100139 h 2034540"/>
                  <a:gd name="connsiteX7" fmla="*/ 855343 w 1709737"/>
                  <a:gd name="connsiteY7" fmla="*/ 1100138 h 2034540"/>
                  <a:gd name="connsiteX8" fmla="*/ 855343 w 1709737"/>
                  <a:gd name="connsiteY8" fmla="*/ 2 h 2034540"/>
                  <a:gd name="connsiteX9" fmla="*/ 855343 w 1709737"/>
                  <a:gd name="connsiteY9" fmla="*/ 0 h 2034540"/>
                  <a:gd name="connsiteX10" fmla="*/ 855345 w 1709737"/>
                  <a:gd name="connsiteY10" fmla="*/ 1 h 2034540"/>
                  <a:gd name="connsiteX0" fmla="*/ 1709736 w 1709738"/>
                  <a:gd name="connsiteY0" fmla="*/ 466727 h 2034540"/>
                  <a:gd name="connsiteX1" fmla="*/ 1709734 w 1709738"/>
                  <a:gd name="connsiteY1" fmla="*/ 1567813 h 2034540"/>
                  <a:gd name="connsiteX2" fmla="*/ 1709738 w 1709738"/>
                  <a:gd name="connsiteY2" fmla="*/ 1567815 h 2034540"/>
                  <a:gd name="connsiteX3" fmla="*/ 855346 w 1709738"/>
                  <a:gd name="connsiteY3" fmla="*/ 2034540 h 2034540"/>
                  <a:gd name="connsiteX4" fmla="*/ 0 w 1709738"/>
                  <a:gd name="connsiteY4" fmla="*/ 1567815 h 2034540"/>
                  <a:gd name="connsiteX5" fmla="*/ 855345 w 1709738"/>
                  <a:gd name="connsiteY5" fmla="*/ 1100139 h 2034540"/>
                  <a:gd name="connsiteX6" fmla="*/ 855343 w 1709738"/>
                  <a:gd name="connsiteY6" fmla="*/ 1100138 h 2034540"/>
                  <a:gd name="connsiteX7" fmla="*/ 855343 w 1709738"/>
                  <a:gd name="connsiteY7" fmla="*/ 2 h 2034540"/>
                  <a:gd name="connsiteX8" fmla="*/ 855343 w 1709738"/>
                  <a:gd name="connsiteY8" fmla="*/ 0 h 2034540"/>
                  <a:gd name="connsiteX9" fmla="*/ 855345 w 1709738"/>
                  <a:gd name="connsiteY9" fmla="*/ 1 h 2034540"/>
                  <a:gd name="connsiteX0" fmla="*/ 1709736 w 1709736"/>
                  <a:gd name="connsiteY0" fmla="*/ 466727 h 2034540"/>
                  <a:gd name="connsiteX1" fmla="*/ 1709734 w 1709736"/>
                  <a:gd name="connsiteY1" fmla="*/ 1567813 h 2034540"/>
                  <a:gd name="connsiteX2" fmla="*/ 855346 w 1709736"/>
                  <a:gd name="connsiteY2" fmla="*/ 2034540 h 2034540"/>
                  <a:gd name="connsiteX3" fmla="*/ 0 w 1709736"/>
                  <a:gd name="connsiteY3" fmla="*/ 1567815 h 2034540"/>
                  <a:gd name="connsiteX4" fmla="*/ 855345 w 1709736"/>
                  <a:gd name="connsiteY4" fmla="*/ 1100139 h 2034540"/>
                  <a:gd name="connsiteX5" fmla="*/ 855343 w 1709736"/>
                  <a:gd name="connsiteY5" fmla="*/ 1100138 h 2034540"/>
                  <a:gd name="connsiteX6" fmla="*/ 855343 w 1709736"/>
                  <a:gd name="connsiteY6" fmla="*/ 2 h 2034540"/>
                  <a:gd name="connsiteX7" fmla="*/ 855343 w 1709736"/>
                  <a:gd name="connsiteY7" fmla="*/ 0 h 2034540"/>
                  <a:gd name="connsiteX8" fmla="*/ 855345 w 1709736"/>
                  <a:gd name="connsiteY8" fmla="*/ 1 h 2034540"/>
                  <a:gd name="connsiteX0" fmla="*/ 1709734 w 1709734"/>
                  <a:gd name="connsiteY0" fmla="*/ 1567813 h 2034540"/>
                  <a:gd name="connsiteX1" fmla="*/ 855346 w 1709734"/>
                  <a:gd name="connsiteY1" fmla="*/ 2034540 h 2034540"/>
                  <a:gd name="connsiteX2" fmla="*/ 0 w 1709734"/>
                  <a:gd name="connsiteY2" fmla="*/ 1567815 h 2034540"/>
                  <a:gd name="connsiteX3" fmla="*/ 855345 w 1709734"/>
                  <a:gd name="connsiteY3" fmla="*/ 1100139 h 2034540"/>
                  <a:gd name="connsiteX4" fmla="*/ 855343 w 1709734"/>
                  <a:gd name="connsiteY4" fmla="*/ 1100138 h 2034540"/>
                  <a:gd name="connsiteX5" fmla="*/ 855343 w 1709734"/>
                  <a:gd name="connsiteY5" fmla="*/ 2 h 2034540"/>
                  <a:gd name="connsiteX6" fmla="*/ 855343 w 1709734"/>
                  <a:gd name="connsiteY6" fmla="*/ 0 h 2034540"/>
                  <a:gd name="connsiteX7" fmla="*/ 855345 w 1709734"/>
                  <a:gd name="connsiteY7" fmla="*/ 1 h 2034540"/>
                  <a:gd name="connsiteX0" fmla="*/ 855346 w 855346"/>
                  <a:gd name="connsiteY0" fmla="*/ 2034540 h 2034540"/>
                  <a:gd name="connsiteX1" fmla="*/ 0 w 855346"/>
                  <a:gd name="connsiteY1" fmla="*/ 1567815 h 2034540"/>
                  <a:gd name="connsiteX2" fmla="*/ 855345 w 855346"/>
                  <a:gd name="connsiteY2" fmla="*/ 1100139 h 2034540"/>
                  <a:gd name="connsiteX3" fmla="*/ 855343 w 855346"/>
                  <a:gd name="connsiteY3" fmla="*/ 1100138 h 2034540"/>
                  <a:gd name="connsiteX4" fmla="*/ 855343 w 855346"/>
                  <a:gd name="connsiteY4" fmla="*/ 2 h 2034540"/>
                  <a:gd name="connsiteX5" fmla="*/ 855343 w 855346"/>
                  <a:gd name="connsiteY5" fmla="*/ 0 h 2034540"/>
                  <a:gd name="connsiteX6" fmla="*/ 855345 w 855346"/>
                  <a:gd name="connsiteY6" fmla="*/ 1 h 2034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5346" h="2034540">
                    <a:moveTo>
                      <a:pt x="855346" y="2034540"/>
                    </a:moveTo>
                    <a:lnTo>
                      <a:pt x="0" y="1567815"/>
                    </a:lnTo>
                    <a:lnTo>
                      <a:pt x="855345" y="1100139"/>
                    </a:lnTo>
                    <a:cubicBezTo>
                      <a:pt x="855344" y="1100139"/>
                      <a:pt x="855344" y="1100138"/>
                      <a:pt x="855343" y="1100138"/>
                    </a:cubicBezTo>
                    <a:lnTo>
                      <a:pt x="855343" y="2"/>
                    </a:lnTo>
                    <a:lnTo>
                      <a:pt x="855343" y="0"/>
                    </a:lnTo>
                    <a:cubicBezTo>
                      <a:pt x="855344" y="0"/>
                      <a:pt x="855344" y="1"/>
                      <a:pt x="855345" y="1"/>
                    </a:cubicBezTo>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cxnSp>
            <p:nvCxnSpPr>
              <p:cNvPr id="81" name="Straight Connector 80">
                <a:extLst>
                  <a:ext uri="{FF2B5EF4-FFF2-40B4-BE49-F238E27FC236}">
                    <a16:creationId xmlns:a16="http://schemas.microsoft.com/office/drawing/2014/main" id="{7FBC50E9-9F0E-4D62-9AA6-DC145681D1EA}"/>
                  </a:ext>
                </a:extLst>
              </p:cNvPr>
              <p:cNvCxnSpPr/>
              <p:nvPr/>
            </p:nvCxnSpPr>
            <p:spPr bwMode="ltGray">
              <a:xfrm>
                <a:off x="9981203" y="5098858"/>
                <a:ext cx="733213" cy="400531"/>
              </a:xfrm>
              <a:prstGeom prst="line">
                <a:avLst/>
              </a:pr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cxnSp>
        </p:grpSp>
        <p:grpSp>
          <p:nvGrpSpPr>
            <p:cNvPr id="57" name="Group 56">
              <a:extLst>
                <a:ext uri="{FF2B5EF4-FFF2-40B4-BE49-F238E27FC236}">
                  <a16:creationId xmlns:a16="http://schemas.microsoft.com/office/drawing/2014/main" id="{09610B7D-2856-472A-B98F-5684402C6C99}"/>
                </a:ext>
              </a:extLst>
            </p:cNvPr>
            <p:cNvGrpSpPr/>
            <p:nvPr userDrawn="1"/>
          </p:nvGrpSpPr>
          <p:grpSpPr bwMode="ltGray">
            <a:xfrm>
              <a:off x="7545167" y="-21839"/>
              <a:ext cx="1192433" cy="1098538"/>
              <a:chOff x="7545167" y="-9139"/>
              <a:chExt cx="1192433" cy="1098538"/>
            </a:xfrm>
          </p:grpSpPr>
          <p:sp>
            <p:nvSpPr>
              <p:cNvPr id="62" name="Freeform: Shape 61">
                <a:extLst>
                  <a:ext uri="{FF2B5EF4-FFF2-40B4-BE49-F238E27FC236}">
                    <a16:creationId xmlns:a16="http://schemas.microsoft.com/office/drawing/2014/main" id="{5173E078-D753-4C8F-98BB-75D0CBE314FE}"/>
                  </a:ext>
                </a:extLst>
              </p:cNvPr>
              <p:cNvSpPr/>
              <p:nvPr userDrawn="1"/>
            </p:nvSpPr>
            <p:spPr bwMode="ltGray">
              <a:xfrm>
                <a:off x="7550108" y="-9139"/>
                <a:ext cx="591604" cy="774738"/>
              </a:xfrm>
              <a:custGeom>
                <a:avLst/>
                <a:gdLst>
                  <a:gd name="connsiteX0" fmla="*/ 24121 w 591604"/>
                  <a:gd name="connsiteY0" fmla="*/ 0 h 774738"/>
                  <a:gd name="connsiteX1" fmla="*/ 591604 w 591604"/>
                  <a:gd name="connsiteY1" fmla="*/ 0 h 774738"/>
                  <a:gd name="connsiteX2" fmla="*/ 591604 w 591604"/>
                  <a:gd name="connsiteY2" fmla="*/ 451265 h 774738"/>
                  <a:gd name="connsiteX3" fmla="*/ 0 w 591604"/>
                  <a:gd name="connsiteY3" fmla="*/ 774738 h 774738"/>
                  <a:gd name="connsiteX4" fmla="*/ 0 w 591604"/>
                  <a:gd name="connsiteY4" fmla="*/ 13162 h 774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1604" h="774738">
                    <a:moveTo>
                      <a:pt x="24121" y="0"/>
                    </a:moveTo>
                    <a:lnTo>
                      <a:pt x="591604" y="0"/>
                    </a:lnTo>
                    <a:lnTo>
                      <a:pt x="591604" y="451265"/>
                    </a:lnTo>
                    <a:lnTo>
                      <a:pt x="0" y="774738"/>
                    </a:lnTo>
                    <a:lnTo>
                      <a:pt x="0" y="13162"/>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endParaRPr lang="en-US" sz="1836"/>
              </a:p>
            </p:txBody>
          </p:sp>
          <p:sp>
            <p:nvSpPr>
              <p:cNvPr id="63" name="Freeform: Shape 62">
                <a:extLst>
                  <a:ext uri="{FF2B5EF4-FFF2-40B4-BE49-F238E27FC236}">
                    <a16:creationId xmlns:a16="http://schemas.microsoft.com/office/drawing/2014/main" id="{EAA82456-62CD-4C42-91A4-3FFD8F19BCBD}"/>
                  </a:ext>
                </a:extLst>
              </p:cNvPr>
              <p:cNvSpPr/>
              <p:nvPr userDrawn="1"/>
            </p:nvSpPr>
            <p:spPr bwMode="ltGray">
              <a:xfrm>
                <a:off x="8141712" y="-9139"/>
                <a:ext cx="590944" cy="774738"/>
              </a:xfrm>
              <a:custGeom>
                <a:avLst/>
                <a:gdLst>
                  <a:gd name="connsiteX0" fmla="*/ 0 w 590944"/>
                  <a:gd name="connsiteY0" fmla="*/ 0 h 774738"/>
                  <a:gd name="connsiteX1" fmla="*/ 566850 w 590944"/>
                  <a:gd name="connsiteY1" fmla="*/ 0 h 774738"/>
                  <a:gd name="connsiteX2" fmla="*/ 590944 w 590944"/>
                  <a:gd name="connsiteY2" fmla="*/ 13162 h 774738"/>
                  <a:gd name="connsiteX3" fmla="*/ 590944 w 590944"/>
                  <a:gd name="connsiteY3" fmla="*/ 774738 h 774738"/>
                  <a:gd name="connsiteX4" fmla="*/ 0 w 590944"/>
                  <a:gd name="connsiteY4" fmla="*/ 451265 h 774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0944" h="774738">
                    <a:moveTo>
                      <a:pt x="0" y="0"/>
                    </a:moveTo>
                    <a:lnTo>
                      <a:pt x="566850" y="0"/>
                    </a:lnTo>
                    <a:lnTo>
                      <a:pt x="590944" y="13162"/>
                    </a:lnTo>
                    <a:lnTo>
                      <a:pt x="590944" y="774738"/>
                    </a:lnTo>
                    <a:lnTo>
                      <a:pt x="0" y="451265"/>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endParaRPr lang="en-US" sz="1836"/>
              </a:p>
            </p:txBody>
          </p:sp>
          <p:sp>
            <p:nvSpPr>
              <p:cNvPr id="64" name="Freeform: Shape 63">
                <a:extLst>
                  <a:ext uri="{FF2B5EF4-FFF2-40B4-BE49-F238E27FC236}">
                    <a16:creationId xmlns:a16="http://schemas.microsoft.com/office/drawing/2014/main" id="{41ABB687-FC0A-4A48-8466-BF8A1129E230}"/>
                  </a:ext>
                </a:extLst>
              </p:cNvPr>
              <p:cNvSpPr/>
              <p:nvPr userDrawn="1"/>
            </p:nvSpPr>
            <p:spPr bwMode="ltGray">
              <a:xfrm>
                <a:off x="7545167" y="437185"/>
                <a:ext cx="1192433" cy="652214"/>
              </a:xfrm>
              <a:custGeom>
                <a:avLst/>
                <a:gdLst/>
                <a:ahLst/>
                <a:cxnLst/>
                <a:rect l="0" t="0" r="0" b="0"/>
                <a:pathLst>
                  <a:path w="1724025" h="942975">
                    <a:moveTo>
                      <a:pt x="862489" y="7144"/>
                    </a:moveTo>
                    <a:lnTo>
                      <a:pt x="7144" y="474821"/>
                    </a:lnTo>
                    <a:lnTo>
                      <a:pt x="862489" y="941546"/>
                    </a:lnTo>
                    <a:lnTo>
                      <a:pt x="1716881" y="474821"/>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grpSp>
        <p:grpSp>
          <p:nvGrpSpPr>
            <p:cNvPr id="58" name="Group 57">
              <a:extLst>
                <a:ext uri="{FF2B5EF4-FFF2-40B4-BE49-F238E27FC236}">
                  <a16:creationId xmlns:a16="http://schemas.microsoft.com/office/drawing/2014/main" id="{8EEA91BF-1A44-4FB0-92F0-23098E7BBFCD}"/>
                </a:ext>
              </a:extLst>
            </p:cNvPr>
            <p:cNvGrpSpPr/>
            <p:nvPr userDrawn="1"/>
          </p:nvGrpSpPr>
          <p:grpSpPr bwMode="ltGray">
            <a:xfrm>
              <a:off x="6256117" y="5896894"/>
              <a:ext cx="1057910" cy="971314"/>
              <a:chOff x="6256117" y="5896894"/>
              <a:chExt cx="1057910" cy="971314"/>
            </a:xfrm>
          </p:grpSpPr>
          <p:sp>
            <p:nvSpPr>
              <p:cNvPr id="59" name="Freeform: Shape 58">
                <a:extLst>
                  <a:ext uri="{FF2B5EF4-FFF2-40B4-BE49-F238E27FC236}">
                    <a16:creationId xmlns:a16="http://schemas.microsoft.com/office/drawing/2014/main" id="{511C6A8E-CEC6-4129-9FB2-A426C6CE84EB}"/>
                  </a:ext>
                </a:extLst>
              </p:cNvPr>
              <p:cNvSpPr/>
              <p:nvPr userDrawn="1"/>
            </p:nvSpPr>
            <p:spPr bwMode="ltGray">
              <a:xfrm>
                <a:off x="6256117" y="5896894"/>
                <a:ext cx="532466" cy="971314"/>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0" name="Freeform: Shape 59">
                <a:extLst>
                  <a:ext uri="{FF2B5EF4-FFF2-40B4-BE49-F238E27FC236}">
                    <a16:creationId xmlns:a16="http://schemas.microsoft.com/office/drawing/2014/main" id="{205B8F1F-9F8A-42BF-8770-AEABCEC35D18}"/>
                  </a:ext>
                </a:extLst>
              </p:cNvPr>
              <p:cNvSpPr/>
              <p:nvPr userDrawn="1"/>
            </p:nvSpPr>
            <p:spPr bwMode="ltGray">
              <a:xfrm>
                <a:off x="6781561" y="5896894"/>
                <a:ext cx="532466" cy="971314"/>
              </a:xfrm>
              <a:custGeom>
                <a:avLst/>
                <a:gdLst/>
                <a:ahLst/>
                <a:cxnLst/>
                <a:rect l="0" t="0" r="0" b="0"/>
                <a:pathLst>
                  <a:path w="866775" h="1581150">
                    <a:moveTo>
                      <a:pt x="7144" y="1107281"/>
                    </a:moveTo>
                    <a:lnTo>
                      <a:pt x="861536" y="1574959"/>
                    </a:lnTo>
                    <a:lnTo>
                      <a:pt x="861536" y="473869"/>
                    </a:lnTo>
                    <a:lnTo>
                      <a:pt x="7144"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1" name="Freeform: Shape 60">
                <a:extLst>
                  <a:ext uri="{FF2B5EF4-FFF2-40B4-BE49-F238E27FC236}">
                    <a16:creationId xmlns:a16="http://schemas.microsoft.com/office/drawing/2014/main" id="{36EE7F2A-0858-47D2-B1D0-D33BCD933ABE}"/>
                  </a:ext>
                </a:extLst>
              </p:cNvPr>
              <p:cNvSpPr/>
              <p:nvPr userDrawn="1"/>
            </p:nvSpPr>
            <p:spPr bwMode="ltGray">
              <a:xfrm>
                <a:off x="6260506" y="6577107"/>
                <a:ext cx="1050305" cy="287297"/>
              </a:xfrm>
              <a:custGeom>
                <a:avLst/>
                <a:gdLst>
                  <a:gd name="connsiteX0" fmla="*/ 855344 w 1709736"/>
                  <a:gd name="connsiteY0" fmla="*/ 934401 h 1083252"/>
                  <a:gd name="connsiteX1" fmla="*/ 1709736 w 1709736"/>
                  <a:gd name="connsiteY1" fmla="*/ 467676 h 1083252"/>
                  <a:gd name="connsiteX2" fmla="*/ 855344 w 1709736"/>
                  <a:gd name="connsiteY2" fmla="*/ -1 h 1083252"/>
                  <a:gd name="connsiteX3" fmla="*/ -1 w 1709736"/>
                  <a:gd name="connsiteY3" fmla="*/ 467676 h 1083252"/>
                  <a:gd name="connsiteX4" fmla="*/ 1004194 w 1709736"/>
                  <a:gd name="connsiteY4" fmla="*/ 1083251 h 1083252"/>
                  <a:gd name="connsiteX0" fmla="*/ 855346 w 1709738"/>
                  <a:gd name="connsiteY0" fmla="*/ 934403 h 934403"/>
                  <a:gd name="connsiteX1" fmla="*/ 1709738 w 1709738"/>
                  <a:gd name="connsiteY1" fmla="*/ 467678 h 934403"/>
                  <a:gd name="connsiteX2" fmla="*/ 855346 w 1709738"/>
                  <a:gd name="connsiteY2" fmla="*/ 1 h 934403"/>
                  <a:gd name="connsiteX3" fmla="*/ 1 w 1709738"/>
                  <a:gd name="connsiteY3" fmla="*/ 467678 h 934403"/>
                  <a:gd name="connsiteX0" fmla="*/ 1709736 w 1709736"/>
                  <a:gd name="connsiteY0" fmla="*/ 467676 h 467676"/>
                  <a:gd name="connsiteX1" fmla="*/ 855344 w 1709736"/>
                  <a:gd name="connsiteY1" fmla="*/ -1 h 467676"/>
                  <a:gd name="connsiteX2" fmla="*/ -1 w 1709736"/>
                  <a:gd name="connsiteY2" fmla="*/ 467676 h 467676"/>
                </a:gdLst>
                <a:ahLst/>
                <a:cxnLst>
                  <a:cxn ang="0">
                    <a:pos x="connsiteX0" y="connsiteY0"/>
                  </a:cxn>
                  <a:cxn ang="0">
                    <a:pos x="connsiteX1" y="connsiteY1"/>
                  </a:cxn>
                  <a:cxn ang="0">
                    <a:pos x="connsiteX2" y="connsiteY2"/>
                  </a:cxn>
                </a:cxnLst>
                <a:rect l="l" t="t" r="r" b="b"/>
                <a:pathLst>
                  <a:path w="1709736" h="467676">
                    <a:moveTo>
                      <a:pt x="1709736" y="467676"/>
                    </a:moveTo>
                    <a:lnTo>
                      <a:pt x="855344" y="-1"/>
                    </a:lnTo>
                    <a:lnTo>
                      <a:pt x="-1" y="467676"/>
                    </a:lnTo>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grpSp>
      </p:grpSp>
      <p:sp>
        <p:nvSpPr>
          <p:cNvPr id="5" name="Picture Placeholder 4">
            <a:extLst>
              <a:ext uri="{FF2B5EF4-FFF2-40B4-BE49-F238E27FC236}">
                <a16:creationId xmlns:a16="http://schemas.microsoft.com/office/drawing/2014/main" id="{6DF5D6DE-2629-4577-9B98-7A1666013D0A}"/>
              </a:ext>
            </a:extLst>
          </p:cNvPr>
          <p:cNvSpPr>
            <a:spLocks noGrp="1"/>
          </p:cNvSpPr>
          <p:nvPr>
            <p:ph type="pic" sz="quarter" idx="11" hasCustomPrompt="1"/>
          </p:nvPr>
        </p:nvSpPr>
        <p:spPr bwMode="gray">
          <a:xfrm>
            <a:off x="5116439" y="297916"/>
            <a:ext cx="7018912" cy="6397076"/>
          </a:xfrm>
          <a:blipFill>
            <a:blip r:embed="rId2"/>
            <a:stretch>
              <a:fillRect/>
            </a:stretch>
          </a:blipFill>
          <a:ln w="9525" cap="flat">
            <a:noFill/>
            <a:prstDash val="solid"/>
            <a:miter/>
          </a:ln>
          <a:effectLst>
            <a:outerShdw blurRad="508000" dist="63500" dir="2700000" sx="101000" sy="101000" algn="tl" rotWithShape="0">
              <a:prstClr val="black">
                <a:alpha val="33000"/>
              </a:prstClr>
            </a:outerShdw>
          </a:effectLst>
        </p:spPr>
        <p:txBody>
          <a:bodyPr tIns="1188720" anchor="ctr">
            <a:noAutofit/>
          </a:bodyPr>
          <a:lstStyle>
            <a:lvl1pPr marL="0" marR="0" indent="0" algn="ctr" defTabSz="951304" rtl="0" eaLnBrk="1" fontAlgn="auto" latinLnBrk="0" hangingPunct="1">
              <a:lnSpc>
                <a:spcPct val="100000"/>
              </a:lnSpc>
              <a:spcBef>
                <a:spcPct val="20000"/>
              </a:spcBef>
              <a:spcAft>
                <a:spcPts val="0"/>
              </a:spcAft>
              <a:buClrTx/>
              <a:buSzPct val="90000"/>
              <a:buFont typeface="Wingdings" panose="05000000000000000000" pitchFamily="2" charset="2"/>
              <a:buNone/>
              <a:tabLst/>
              <a:defRPr lang="en-US" sz="1428" b="1" kern="1200" spc="0" baseline="0" dirty="0">
                <a:solidFill>
                  <a:srgbClr val="FFFFFF"/>
                </a:solidFill>
                <a:latin typeface="+mn-lt"/>
                <a:ea typeface="+mn-ea"/>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2" name="Title 1"/>
          <p:cNvSpPr>
            <a:spLocks noGrp="1"/>
          </p:cNvSpPr>
          <p:nvPr>
            <p:ph type="title" hasCustomPrompt="1"/>
          </p:nvPr>
        </p:nvSpPr>
        <p:spPr>
          <a:xfrm>
            <a:off x="595839" y="2631002"/>
            <a:ext cx="3843982" cy="565027"/>
          </a:xfrm>
        </p:spPr>
        <p:txBody>
          <a:bodyPr wrap="square" rIns="0" anchor="b">
            <a:spAutoFit/>
          </a:bodyPr>
          <a:lstStyle>
            <a:lvl1pPr>
              <a:lnSpc>
                <a:spcPct val="100000"/>
              </a:lnSpc>
              <a:defRPr sz="3672" b="1" spc="-50"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a:t>Enter title text</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95839" y="3605925"/>
            <a:ext cx="3844392" cy="313904"/>
          </a:xfrm>
        </p:spPr>
        <p:txBody>
          <a:bodyPr/>
          <a:lstStyle>
            <a:lvl1pPr marL="0" indent="0">
              <a:buNone/>
              <a:defRPr sz="2040">
                <a:latin typeface="+mn-lt"/>
              </a:defRPr>
            </a:lvl1pPr>
            <a:lvl2pPr marL="233149" indent="0">
              <a:buNone/>
              <a:defRPr/>
            </a:lvl2pPr>
            <a:lvl3pPr marL="466298" indent="0">
              <a:buNone/>
              <a:defRPr/>
            </a:lvl3pPr>
            <a:lvl4pPr marL="675162" indent="0">
              <a:buNone/>
              <a:defRPr/>
            </a:lvl4pPr>
            <a:lvl5pPr marL="872691" indent="0">
              <a:buNone/>
              <a:defRPr/>
            </a:lvl5pPr>
          </a:lstStyle>
          <a:p>
            <a:pPr lvl="0"/>
            <a:r>
              <a:rPr lang="en-US"/>
              <a:t>Edit Master text styles</a:t>
            </a:r>
          </a:p>
        </p:txBody>
      </p:sp>
    </p:spTree>
    <p:extLst>
      <p:ext uri="{BB962C8B-B14F-4D97-AF65-F5344CB8AC3E}">
        <p14:creationId xmlns:p14="http://schemas.microsoft.com/office/powerpoint/2010/main" val="2961439490"/>
      </p:ext>
    </p:extLst>
  </p:cSld>
  <p:clrMapOvr>
    <a:masterClrMapping/>
  </p:clrMapOvr>
  <p:transition>
    <p:fade/>
  </p:transition>
  <p:extLst>
    <p:ext uri="{DCECCB84-F9BA-43D5-87BE-67443E8EF086}">
      <p15:sldGuideLst xmlns:p15="http://schemas.microsoft.com/office/powerpoint/2012/main">
        <p15:guide id="2" pos="3359">
          <p15:clr>
            <a:srgbClr val="FBAE40"/>
          </p15:clr>
        </p15:guide>
        <p15:guide id="6" orient="horz" pos="904">
          <p15:clr>
            <a:srgbClr val="5ACBF0"/>
          </p15:clr>
        </p15:guide>
        <p15:guide id="7" orient="horz" pos="1276">
          <p15:clr>
            <a:srgbClr val="5ACBF0"/>
          </p15:clr>
        </p15:guide>
        <p15:guide id="8" orient="horz" pos="2226">
          <p15:clr>
            <a:srgbClr val="5ACBF0"/>
          </p15:clr>
        </p15:guide>
        <p15:guide id="9" pos="2993">
          <p15:clr>
            <a:srgbClr val="C35EA4"/>
          </p15:clr>
        </p15:guide>
      </p15:sldGuideLst>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Square Photo body text">
    <p:spTree>
      <p:nvGrpSpPr>
        <p:cNvPr id="1" name=""/>
        <p:cNvGrpSpPr/>
        <p:nvPr/>
      </p:nvGrpSpPr>
      <p:grpSpPr>
        <a:xfrm>
          <a:off x="0" y="0"/>
          <a:ext cx="0" cy="0"/>
          <a:chOff x="0" y="0"/>
          <a:chExt cx="0" cy="0"/>
        </a:xfrm>
      </p:grpSpPr>
      <p:grpSp>
        <p:nvGrpSpPr>
          <p:cNvPr id="30" name="Group 29">
            <a:extLst>
              <a:ext uri="{FF2B5EF4-FFF2-40B4-BE49-F238E27FC236}">
                <a16:creationId xmlns:a16="http://schemas.microsoft.com/office/drawing/2014/main" id="{C39AAC9F-C8B8-422E-93FC-08A064104000}"/>
              </a:ext>
            </a:extLst>
          </p:cNvPr>
          <p:cNvGrpSpPr/>
          <p:nvPr userDrawn="1"/>
        </p:nvGrpSpPr>
        <p:grpSpPr bwMode="ltGray">
          <a:xfrm>
            <a:off x="6380751" y="-22273"/>
            <a:ext cx="6050265" cy="7027210"/>
            <a:chOff x="6256117" y="-21839"/>
            <a:chExt cx="5932086" cy="6890047"/>
          </a:xfrm>
        </p:grpSpPr>
        <p:grpSp>
          <p:nvGrpSpPr>
            <p:cNvPr id="31" name="Group 30">
              <a:extLst>
                <a:ext uri="{FF2B5EF4-FFF2-40B4-BE49-F238E27FC236}">
                  <a16:creationId xmlns:a16="http://schemas.microsoft.com/office/drawing/2014/main" id="{A09379AA-B540-4886-8794-46BA10F3D91B}"/>
                </a:ext>
              </a:extLst>
            </p:cNvPr>
            <p:cNvGrpSpPr/>
            <p:nvPr userDrawn="1"/>
          </p:nvGrpSpPr>
          <p:grpSpPr bwMode="ltGray">
            <a:xfrm>
              <a:off x="8507413" y="1457714"/>
              <a:ext cx="3680790" cy="5392441"/>
              <a:chOff x="8507413" y="1457714"/>
              <a:chExt cx="3680790" cy="5392441"/>
            </a:xfrm>
          </p:grpSpPr>
          <p:sp>
            <p:nvSpPr>
              <p:cNvPr id="64" name="Freeform: Shape 63">
                <a:extLst>
                  <a:ext uri="{FF2B5EF4-FFF2-40B4-BE49-F238E27FC236}">
                    <a16:creationId xmlns:a16="http://schemas.microsoft.com/office/drawing/2014/main" id="{9E5BC201-014B-48F5-BAC0-4FBBACCBF586}"/>
                  </a:ext>
                </a:extLst>
              </p:cNvPr>
              <p:cNvSpPr/>
              <p:nvPr/>
            </p:nvSpPr>
            <p:spPr bwMode="ltGray">
              <a:xfrm>
                <a:off x="8507413" y="2803166"/>
                <a:ext cx="743840" cy="1356898"/>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5" name="Freeform: Shape 64">
                <a:extLst>
                  <a:ext uri="{FF2B5EF4-FFF2-40B4-BE49-F238E27FC236}">
                    <a16:creationId xmlns:a16="http://schemas.microsoft.com/office/drawing/2014/main" id="{F72CD027-1ABE-4E4A-BE9E-EF73250F9290}"/>
                  </a:ext>
                </a:extLst>
              </p:cNvPr>
              <p:cNvSpPr/>
              <p:nvPr/>
            </p:nvSpPr>
            <p:spPr bwMode="ltGray">
              <a:xfrm>
                <a:off x="9241444" y="2803166"/>
                <a:ext cx="743840" cy="1356898"/>
              </a:xfrm>
              <a:custGeom>
                <a:avLst/>
                <a:gdLst/>
                <a:ahLst/>
                <a:cxnLst/>
                <a:rect l="0" t="0" r="0" b="0"/>
                <a:pathLst>
                  <a:path w="866775" h="1581150">
                    <a:moveTo>
                      <a:pt x="7144" y="1107281"/>
                    </a:moveTo>
                    <a:lnTo>
                      <a:pt x="861536" y="1574959"/>
                    </a:lnTo>
                    <a:lnTo>
                      <a:pt x="861536" y="473869"/>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6" name="Freeform: Shape 65">
                <a:extLst>
                  <a:ext uri="{FF2B5EF4-FFF2-40B4-BE49-F238E27FC236}">
                    <a16:creationId xmlns:a16="http://schemas.microsoft.com/office/drawing/2014/main" id="{52C85D91-63CC-4FF7-A826-BE886CDB017C}"/>
                  </a:ext>
                </a:extLst>
              </p:cNvPr>
              <p:cNvSpPr/>
              <p:nvPr/>
            </p:nvSpPr>
            <p:spPr bwMode="ltGray">
              <a:xfrm>
                <a:off x="8507413" y="3747272"/>
                <a:ext cx="1479509" cy="809234"/>
              </a:xfrm>
              <a:custGeom>
                <a:avLst/>
                <a:gdLst/>
                <a:ahLst/>
                <a:cxnLst/>
                <a:rect l="0" t="0" r="0" b="0"/>
                <a:pathLst>
                  <a:path w="1724025" h="942975">
                    <a:moveTo>
                      <a:pt x="862489" y="7144"/>
                    </a:moveTo>
                    <a:lnTo>
                      <a:pt x="7144" y="474821"/>
                    </a:lnTo>
                    <a:lnTo>
                      <a:pt x="862489"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7" name="Freeform: Shape 66">
                <a:extLst>
                  <a:ext uri="{FF2B5EF4-FFF2-40B4-BE49-F238E27FC236}">
                    <a16:creationId xmlns:a16="http://schemas.microsoft.com/office/drawing/2014/main" id="{E55C67E6-D930-403F-9550-70EC2A102AB5}"/>
                  </a:ext>
                </a:extLst>
              </p:cNvPr>
              <p:cNvSpPr/>
              <p:nvPr/>
            </p:nvSpPr>
            <p:spPr bwMode="ltGray">
              <a:xfrm>
                <a:off x="8507413" y="5493257"/>
                <a:ext cx="743840" cy="1356898"/>
              </a:xfrm>
              <a:custGeom>
                <a:avLst/>
                <a:gdLst/>
                <a:ahLst/>
                <a:cxnLst/>
                <a:rect l="0" t="0" r="0" b="0"/>
                <a:pathLst>
                  <a:path w="866775" h="1581150">
                    <a:moveTo>
                      <a:pt x="862489" y="1108234"/>
                    </a:moveTo>
                    <a:lnTo>
                      <a:pt x="7144" y="1574959"/>
                    </a:lnTo>
                    <a:lnTo>
                      <a:pt x="7144" y="474821"/>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8" name="Freeform: Shape 67">
                <a:extLst>
                  <a:ext uri="{FF2B5EF4-FFF2-40B4-BE49-F238E27FC236}">
                    <a16:creationId xmlns:a16="http://schemas.microsoft.com/office/drawing/2014/main" id="{BDB9C074-A5A6-4082-9FCD-D487FD8013E5}"/>
                  </a:ext>
                </a:extLst>
              </p:cNvPr>
              <p:cNvSpPr/>
              <p:nvPr/>
            </p:nvSpPr>
            <p:spPr bwMode="ltGray">
              <a:xfrm>
                <a:off x="9241444" y="5493257"/>
                <a:ext cx="743840" cy="1356898"/>
              </a:xfrm>
              <a:custGeom>
                <a:avLst/>
                <a:gdLst/>
                <a:ahLst/>
                <a:cxnLst/>
                <a:rect l="0" t="0" r="0" b="0"/>
                <a:pathLst>
                  <a:path w="866775" h="1581150">
                    <a:moveTo>
                      <a:pt x="7144" y="1108234"/>
                    </a:moveTo>
                    <a:lnTo>
                      <a:pt x="861536" y="1574959"/>
                    </a:lnTo>
                    <a:lnTo>
                      <a:pt x="861536" y="474821"/>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9" name="Freeform: Shape 68">
                <a:extLst>
                  <a:ext uri="{FF2B5EF4-FFF2-40B4-BE49-F238E27FC236}">
                    <a16:creationId xmlns:a16="http://schemas.microsoft.com/office/drawing/2014/main" id="{4E3D79EB-E5E0-4CA3-A7CE-50069CC73F19}"/>
                  </a:ext>
                </a:extLst>
              </p:cNvPr>
              <p:cNvSpPr/>
              <p:nvPr/>
            </p:nvSpPr>
            <p:spPr bwMode="ltGray">
              <a:xfrm>
                <a:off x="8513545" y="6444311"/>
                <a:ext cx="1467248" cy="400530"/>
              </a:xfrm>
              <a:custGeom>
                <a:avLst/>
                <a:gdLst>
                  <a:gd name="connsiteX0" fmla="*/ 855345 w 1709736"/>
                  <a:gd name="connsiteY0" fmla="*/ 934403 h 1040954"/>
                  <a:gd name="connsiteX1" fmla="*/ 1709737 w 1709736"/>
                  <a:gd name="connsiteY1" fmla="*/ 466725 h 1040954"/>
                  <a:gd name="connsiteX2" fmla="*/ 855345 w 1709736"/>
                  <a:gd name="connsiteY2" fmla="*/ 0 h 1040954"/>
                  <a:gd name="connsiteX3" fmla="*/ 0 w 1709736"/>
                  <a:gd name="connsiteY3" fmla="*/ 466725 h 1040954"/>
                  <a:gd name="connsiteX4" fmla="*/ 961897 w 1709736"/>
                  <a:gd name="connsiteY4" fmla="*/ 1040955 h 1040954"/>
                  <a:gd name="connsiteX0" fmla="*/ 855345 w 1709737"/>
                  <a:gd name="connsiteY0" fmla="*/ 934403 h 934403"/>
                  <a:gd name="connsiteX1" fmla="*/ 1709737 w 1709737"/>
                  <a:gd name="connsiteY1" fmla="*/ 466725 h 934403"/>
                  <a:gd name="connsiteX2" fmla="*/ 855345 w 1709737"/>
                  <a:gd name="connsiteY2" fmla="*/ 0 h 934403"/>
                  <a:gd name="connsiteX3" fmla="*/ 0 w 1709737"/>
                  <a:gd name="connsiteY3" fmla="*/ 466725 h 934403"/>
                  <a:gd name="connsiteX0" fmla="*/ 1709737 w 1709737"/>
                  <a:gd name="connsiteY0" fmla="*/ 466725 h 466725"/>
                  <a:gd name="connsiteX1" fmla="*/ 855345 w 1709737"/>
                  <a:gd name="connsiteY1" fmla="*/ 0 h 466725"/>
                  <a:gd name="connsiteX2" fmla="*/ 0 w 1709737"/>
                  <a:gd name="connsiteY2" fmla="*/ 466725 h 466725"/>
                </a:gdLst>
                <a:ahLst/>
                <a:cxnLst>
                  <a:cxn ang="0">
                    <a:pos x="connsiteX0" y="connsiteY0"/>
                  </a:cxn>
                  <a:cxn ang="0">
                    <a:pos x="connsiteX1" y="connsiteY1"/>
                  </a:cxn>
                  <a:cxn ang="0">
                    <a:pos x="connsiteX2" y="connsiteY2"/>
                  </a:cxn>
                </a:cxnLst>
                <a:rect l="l" t="t" r="r" b="b"/>
                <a:pathLst>
                  <a:path w="1709737" h="466725">
                    <a:moveTo>
                      <a:pt x="1709737" y="466725"/>
                    </a:moveTo>
                    <a:lnTo>
                      <a:pt x="855345" y="0"/>
                    </a:lnTo>
                    <a:lnTo>
                      <a:pt x="0" y="466725"/>
                    </a:lnTo>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0" name="Freeform: Shape 69">
                <a:extLst>
                  <a:ext uri="{FF2B5EF4-FFF2-40B4-BE49-F238E27FC236}">
                    <a16:creationId xmlns:a16="http://schemas.microsoft.com/office/drawing/2014/main" id="{42F892FB-2465-40CF-A81F-AC989DC09CE4}"/>
                  </a:ext>
                </a:extLst>
              </p:cNvPr>
              <p:cNvSpPr/>
              <p:nvPr/>
            </p:nvSpPr>
            <p:spPr bwMode="ltGray">
              <a:xfrm>
                <a:off x="9241444" y="4148621"/>
                <a:ext cx="743840" cy="1356898"/>
              </a:xfrm>
              <a:custGeom>
                <a:avLst/>
                <a:gdLst/>
                <a:ahLst/>
                <a:cxnLst/>
                <a:rect l="0" t="0" r="0" b="0"/>
                <a:pathLst>
                  <a:path w="866775" h="1581150">
                    <a:moveTo>
                      <a:pt x="861536" y="1107281"/>
                    </a:moveTo>
                    <a:lnTo>
                      <a:pt x="7144" y="1574006"/>
                    </a:lnTo>
                    <a:lnTo>
                      <a:pt x="7144" y="473869"/>
                    </a:lnTo>
                    <a:lnTo>
                      <a:pt x="861536"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1" name="Freeform: Shape 70">
                <a:extLst>
                  <a:ext uri="{FF2B5EF4-FFF2-40B4-BE49-F238E27FC236}">
                    <a16:creationId xmlns:a16="http://schemas.microsoft.com/office/drawing/2014/main" id="{E8BADF38-50C7-4E4B-AA00-660BF4161C96}"/>
                  </a:ext>
                </a:extLst>
              </p:cNvPr>
              <p:cNvSpPr/>
              <p:nvPr/>
            </p:nvSpPr>
            <p:spPr bwMode="ltGray">
              <a:xfrm>
                <a:off x="9974659" y="2803166"/>
                <a:ext cx="743840" cy="1356898"/>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2" name="Freeform: Shape 71">
                <a:extLst>
                  <a:ext uri="{FF2B5EF4-FFF2-40B4-BE49-F238E27FC236}">
                    <a16:creationId xmlns:a16="http://schemas.microsoft.com/office/drawing/2014/main" id="{A51B782C-38CF-4C16-8A55-9C1BEA5AF3F0}"/>
                  </a:ext>
                </a:extLst>
              </p:cNvPr>
              <p:cNvSpPr/>
              <p:nvPr/>
            </p:nvSpPr>
            <p:spPr bwMode="ltGray">
              <a:xfrm>
                <a:off x="9247573" y="3753404"/>
                <a:ext cx="2200463" cy="2147333"/>
              </a:xfrm>
              <a:custGeom>
                <a:avLst/>
                <a:gdLst>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646487 w 2564131"/>
                  <a:gd name="connsiteY7" fmla="*/ 2000030 h 2502221"/>
                  <a:gd name="connsiteX8" fmla="*/ 854393 w 2564131"/>
                  <a:gd name="connsiteY8" fmla="*/ 1567818 h 2502221"/>
                  <a:gd name="connsiteX9" fmla="*/ 1709739 w 2564131"/>
                  <a:gd name="connsiteY9" fmla="*/ 0 h 2502221"/>
                  <a:gd name="connsiteX10" fmla="*/ 2564131 w 2564131"/>
                  <a:gd name="connsiteY10" fmla="*/ 467677 h 2502221"/>
                  <a:gd name="connsiteX11" fmla="*/ 1709739 w 2564131"/>
                  <a:gd name="connsiteY11" fmla="*/ 934402 h 2502221"/>
                  <a:gd name="connsiteX12" fmla="*/ 854393 w 2564131"/>
                  <a:gd name="connsiteY12" fmla="*/ 467677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1139551 w 2564131"/>
                  <a:gd name="connsiteY8" fmla="*/ 1721386 h 2502221"/>
                  <a:gd name="connsiteX9" fmla="*/ 854393 w 2564131"/>
                  <a:gd name="connsiteY9" fmla="*/ 1567818 h 2502221"/>
                  <a:gd name="connsiteX10" fmla="*/ 854393 w 2564131"/>
                  <a:gd name="connsiteY10" fmla="*/ 467680 h 2502221"/>
                  <a:gd name="connsiteX11" fmla="*/ 1709739 w 2564131"/>
                  <a:gd name="connsiteY11" fmla="*/ 0 h 2502221"/>
                  <a:gd name="connsiteX12" fmla="*/ 2564131 w 2564131"/>
                  <a:gd name="connsiteY12" fmla="*/ 467677 h 2502221"/>
                  <a:gd name="connsiteX13" fmla="*/ 1709739 w 2564131"/>
                  <a:gd name="connsiteY13" fmla="*/ 934402 h 2502221"/>
                  <a:gd name="connsiteX14" fmla="*/ 854393 w 2564131"/>
                  <a:gd name="connsiteY14" fmla="*/ 467677 h 2502221"/>
                  <a:gd name="connsiteX15" fmla="*/ 1709739 w 2564131"/>
                  <a:gd name="connsiteY15"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139551 w 2564131"/>
                  <a:gd name="connsiteY7" fmla="*/ 1721386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854393 w 2564131"/>
                  <a:gd name="connsiteY7" fmla="*/ 1567818 h 2502221"/>
                  <a:gd name="connsiteX8" fmla="*/ 854393 w 2564131"/>
                  <a:gd name="connsiteY8" fmla="*/ 467680 h 2502221"/>
                  <a:gd name="connsiteX9" fmla="*/ 1709739 w 2564131"/>
                  <a:gd name="connsiteY9" fmla="*/ 0 h 2502221"/>
                  <a:gd name="connsiteX10" fmla="*/ 2564131 w 2564131"/>
                  <a:gd name="connsiteY10" fmla="*/ 467677 h 2502221"/>
                  <a:gd name="connsiteX11" fmla="*/ 1709739 w 2564131"/>
                  <a:gd name="connsiteY11" fmla="*/ 934402 h 2502221"/>
                  <a:gd name="connsiteX12" fmla="*/ 854393 w 2564131"/>
                  <a:gd name="connsiteY12" fmla="*/ 467677 h 2502221"/>
                  <a:gd name="connsiteX13" fmla="*/ 1709739 w 2564131"/>
                  <a:gd name="connsiteY13" fmla="*/ 0 h 2502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64131" h="2502221">
                    <a:moveTo>
                      <a:pt x="854393" y="467680"/>
                    </a:moveTo>
                    <a:lnTo>
                      <a:pt x="1709737" y="934405"/>
                    </a:lnTo>
                    <a:lnTo>
                      <a:pt x="1709737" y="2034543"/>
                    </a:lnTo>
                    <a:cubicBezTo>
                      <a:pt x="1709738" y="2034543"/>
                      <a:pt x="1709738" y="2034544"/>
                      <a:pt x="1709739" y="2034544"/>
                    </a:cubicBezTo>
                    <a:lnTo>
                      <a:pt x="854393" y="2502221"/>
                    </a:lnTo>
                    <a:lnTo>
                      <a:pt x="0" y="2034544"/>
                    </a:lnTo>
                    <a:lnTo>
                      <a:pt x="854393" y="1567819"/>
                    </a:lnTo>
                    <a:lnTo>
                      <a:pt x="854393" y="1567818"/>
                    </a:lnTo>
                    <a:lnTo>
                      <a:pt x="854393" y="467680"/>
                    </a:lnTo>
                    <a:close/>
                    <a:moveTo>
                      <a:pt x="1709739" y="0"/>
                    </a:moveTo>
                    <a:lnTo>
                      <a:pt x="2564131" y="467677"/>
                    </a:lnTo>
                    <a:lnTo>
                      <a:pt x="1709739" y="934402"/>
                    </a:lnTo>
                    <a:lnTo>
                      <a:pt x="854393" y="467677"/>
                    </a:lnTo>
                    <a:lnTo>
                      <a:pt x="1709739" y="0"/>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3" name="Freeform: Shape 72">
                <a:extLst>
                  <a:ext uri="{FF2B5EF4-FFF2-40B4-BE49-F238E27FC236}">
                    <a16:creationId xmlns:a16="http://schemas.microsoft.com/office/drawing/2014/main" id="{61A234A0-3B09-4E85-880A-C885FBEE2401}"/>
                  </a:ext>
                </a:extLst>
              </p:cNvPr>
              <p:cNvSpPr/>
              <p:nvPr/>
            </p:nvSpPr>
            <p:spPr bwMode="ltGray">
              <a:xfrm>
                <a:off x="10708694" y="5092729"/>
                <a:ext cx="743840" cy="1356898"/>
              </a:xfrm>
              <a:custGeom>
                <a:avLst/>
                <a:gdLst/>
                <a:ahLst/>
                <a:cxnLst/>
                <a:rect l="0" t="0" r="0" b="0"/>
                <a:pathLst>
                  <a:path w="866775" h="1581150">
                    <a:moveTo>
                      <a:pt x="861536" y="1107281"/>
                    </a:moveTo>
                    <a:lnTo>
                      <a:pt x="7144" y="1574959"/>
                    </a:lnTo>
                    <a:lnTo>
                      <a:pt x="7144" y="473869"/>
                    </a:lnTo>
                    <a:lnTo>
                      <a:pt x="861536"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4" name="Freeform: Shape 73">
                <a:extLst>
                  <a:ext uri="{FF2B5EF4-FFF2-40B4-BE49-F238E27FC236}">
                    <a16:creationId xmlns:a16="http://schemas.microsoft.com/office/drawing/2014/main" id="{B6516D46-39CD-420E-9263-03065B10F8F4}"/>
                  </a:ext>
                </a:extLst>
              </p:cNvPr>
              <p:cNvSpPr/>
              <p:nvPr/>
            </p:nvSpPr>
            <p:spPr bwMode="ltGray">
              <a:xfrm>
                <a:off x="11441908" y="5092729"/>
                <a:ext cx="743840" cy="1356898"/>
              </a:xfrm>
              <a:custGeom>
                <a:avLst/>
                <a:gdLst/>
                <a:ahLst/>
                <a:cxnLst/>
                <a:rect l="0" t="0" r="0" b="0"/>
                <a:pathLst>
                  <a:path w="866775" h="1581150">
                    <a:moveTo>
                      <a:pt x="7144" y="1107281"/>
                    </a:moveTo>
                    <a:lnTo>
                      <a:pt x="862489" y="1574959"/>
                    </a:lnTo>
                    <a:lnTo>
                      <a:pt x="862489" y="473869"/>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5" name="Freeform: Shape 74">
                <a:extLst>
                  <a:ext uri="{FF2B5EF4-FFF2-40B4-BE49-F238E27FC236}">
                    <a16:creationId xmlns:a16="http://schemas.microsoft.com/office/drawing/2014/main" id="{6B28F64C-F49A-4F09-A9C2-8502680A64D7}"/>
                  </a:ext>
                </a:extLst>
              </p:cNvPr>
              <p:cNvSpPr/>
              <p:nvPr/>
            </p:nvSpPr>
            <p:spPr bwMode="ltGray">
              <a:xfrm>
                <a:off x="10708694" y="6036831"/>
                <a:ext cx="1479509" cy="809234"/>
              </a:xfrm>
              <a:custGeom>
                <a:avLst/>
                <a:gdLst/>
                <a:ahLst/>
                <a:cxnLst/>
                <a:rect l="0" t="0" r="0" b="0"/>
                <a:pathLst>
                  <a:path w="1724025" h="942975">
                    <a:moveTo>
                      <a:pt x="861536" y="7144"/>
                    </a:moveTo>
                    <a:lnTo>
                      <a:pt x="7144" y="474821"/>
                    </a:lnTo>
                    <a:lnTo>
                      <a:pt x="861536"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6" name="Freeform: Shape 75">
                <a:extLst>
                  <a:ext uri="{FF2B5EF4-FFF2-40B4-BE49-F238E27FC236}">
                    <a16:creationId xmlns:a16="http://schemas.microsoft.com/office/drawing/2014/main" id="{3AE00412-2C1C-4CAB-B1D4-B046A4B37C24}"/>
                  </a:ext>
                </a:extLst>
              </p:cNvPr>
              <p:cNvSpPr/>
              <p:nvPr/>
            </p:nvSpPr>
            <p:spPr bwMode="ltGray">
              <a:xfrm>
                <a:off x="10708694" y="1457714"/>
                <a:ext cx="743840" cy="1356898"/>
              </a:xfrm>
              <a:custGeom>
                <a:avLst/>
                <a:gdLst/>
                <a:ahLst/>
                <a:cxnLst/>
                <a:rect l="0" t="0" r="0" b="0"/>
                <a:pathLst>
                  <a:path w="866775" h="1581150">
                    <a:moveTo>
                      <a:pt x="861536" y="1107281"/>
                    </a:moveTo>
                    <a:lnTo>
                      <a:pt x="7144" y="1574959"/>
                    </a:lnTo>
                    <a:lnTo>
                      <a:pt x="7144" y="474821"/>
                    </a:lnTo>
                    <a:lnTo>
                      <a:pt x="861536"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7" name="Freeform: Shape 76">
                <a:extLst>
                  <a:ext uri="{FF2B5EF4-FFF2-40B4-BE49-F238E27FC236}">
                    <a16:creationId xmlns:a16="http://schemas.microsoft.com/office/drawing/2014/main" id="{01030AB7-3DE7-407A-98DE-751351FCBFB5}"/>
                  </a:ext>
                </a:extLst>
              </p:cNvPr>
              <p:cNvSpPr/>
              <p:nvPr/>
            </p:nvSpPr>
            <p:spPr bwMode="ltGray">
              <a:xfrm>
                <a:off x="11441908" y="1457714"/>
                <a:ext cx="743840" cy="1356898"/>
              </a:xfrm>
              <a:custGeom>
                <a:avLst/>
                <a:gdLst/>
                <a:ahLst/>
                <a:cxnLst/>
                <a:rect l="0" t="0" r="0" b="0"/>
                <a:pathLst>
                  <a:path w="866775" h="1581150">
                    <a:moveTo>
                      <a:pt x="7144" y="1107281"/>
                    </a:moveTo>
                    <a:lnTo>
                      <a:pt x="862489" y="1574959"/>
                    </a:lnTo>
                    <a:lnTo>
                      <a:pt x="862489" y="474821"/>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8" name="Freeform: Shape 77">
                <a:extLst>
                  <a:ext uri="{FF2B5EF4-FFF2-40B4-BE49-F238E27FC236}">
                    <a16:creationId xmlns:a16="http://schemas.microsoft.com/office/drawing/2014/main" id="{0074BD83-98DD-4084-9D1E-CDACFD005AFF}"/>
                  </a:ext>
                </a:extLst>
              </p:cNvPr>
              <p:cNvSpPr/>
              <p:nvPr/>
            </p:nvSpPr>
            <p:spPr bwMode="ltGray">
              <a:xfrm>
                <a:off x="10708694" y="2401820"/>
                <a:ext cx="1479509" cy="809235"/>
              </a:xfrm>
              <a:custGeom>
                <a:avLst/>
                <a:gdLst/>
                <a:ahLst/>
                <a:cxnLst/>
                <a:rect l="0" t="0" r="0" b="0"/>
                <a:pathLst>
                  <a:path w="1724025" h="942975">
                    <a:moveTo>
                      <a:pt x="861536" y="7144"/>
                    </a:moveTo>
                    <a:lnTo>
                      <a:pt x="7144" y="474821"/>
                    </a:lnTo>
                    <a:lnTo>
                      <a:pt x="861536"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9" name="Freeform: Shape 78">
                <a:extLst>
                  <a:ext uri="{FF2B5EF4-FFF2-40B4-BE49-F238E27FC236}">
                    <a16:creationId xmlns:a16="http://schemas.microsoft.com/office/drawing/2014/main" id="{47C85498-5D07-457D-BA73-99E2EB50130B}"/>
                  </a:ext>
                </a:extLst>
              </p:cNvPr>
              <p:cNvSpPr/>
              <p:nvPr/>
            </p:nvSpPr>
            <p:spPr bwMode="ltGray">
              <a:xfrm>
                <a:off x="11451715" y="2809296"/>
                <a:ext cx="734033" cy="1745983"/>
              </a:xfrm>
              <a:custGeom>
                <a:avLst/>
                <a:gdLst>
                  <a:gd name="connsiteX0" fmla="*/ 1709736 w 2565081"/>
                  <a:gd name="connsiteY0" fmla="*/ 0 h 2502215"/>
                  <a:gd name="connsiteX1" fmla="*/ 2565081 w 2565081"/>
                  <a:gd name="connsiteY1" fmla="*/ 467677 h 2502215"/>
                  <a:gd name="connsiteX2" fmla="*/ 1709736 w 2565081"/>
                  <a:gd name="connsiteY2" fmla="*/ 934402 h 2502215"/>
                  <a:gd name="connsiteX3" fmla="*/ 1709734 w 2565081"/>
                  <a:gd name="connsiteY3" fmla="*/ 934401 h 2502215"/>
                  <a:gd name="connsiteX4" fmla="*/ 1709734 w 2565081"/>
                  <a:gd name="connsiteY4" fmla="*/ 2035488 h 2502215"/>
                  <a:gd name="connsiteX5" fmla="*/ 1709738 w 2565081"/>
                  <a:gd name="connsiteY5" fmla="*/ 2035490 h 2502215"/>
                  <a:gd name="connsiteX6" fmla="*/ 855346 w 2565081"/>
                  <a:gd name="connsiteY6" fmla="*/ 2502215 h 2502215"/>
                  <a:gd name="connsiteX7" fmla="*/ 0 w 2565081"/>
                  <a:gd name="connsiteY7" fmla="*/ 2035490 h 2502215"/>
                  <a:gd name="connsiteX8" fmla="*/ 855345 w 2565081"/>
                  <a:gd name="connsiteY8" fmla="*/ 1567814 h 2502215"/>
                  <a:gd name="connsiteX9" fmla="*/ 855343 w 2565081"/>
                  <a:gd name="connsiteY9" fmla="*/ 1567813 h 2502215"/>
                  <a:gd name="connsiteX10" fmla="*/ 855343 w 2565081"/>
                  <a:gd name="connsiteY10" fmla="*/ 467677 h 2502215"/>
                  <a:gd name="connsiteX11" fmla="*/ 855343 w 2565081"/>
                  <a:gd name="connsiteY11" fmla="*/ 467675 h 2502215"/>
                  <a:gd name="connsiteX12" fmla="*/ 855345 w 2565081"/>
                  <a:gd name="connsiteY12" fmla="*/ 467676 h 2502215"/>
                  <a:gd name="connsiteX0" fmla="*/ 2565081 w 2671633"/>
                  <a:gd name="connsiteY0" fmla="*/ 467677 h 2502215"/>
                  <a:gd name="connsiteX1" fmla="*/ 1709736 w 2671633"/>
                  <a:gd name="connsiteY1" fmla="*/ 934402 h 2502215"/>
                  <a:gd name="connsiteX2" fmla="*/ 1709734 w 2671633"/>
                  <a:gd name="connsiteY2" fmla="*/ 934401 h 2502215"/>
                  <a:gd name="connsiteX3" fmla="*/ 1709734 w 2671633"/>
                  <a:gd name="connsiteY3" fmla="*/ 2035488 h 2502215"/>
                  <a:gd name="connsiteX4" fmla="*/ 1709738 w 2671633"/>
                  <a:gd name="connsiteY4" fmla="*/ 2035490 h 2502215"/>
                  <a:gd name="connsiteX5" fmla="*/ 855346 w 2671633"/>
                  <a:gd name="connsiteY5" fmla="*/ 2502215 h 2502215"/>
                  <a:gd name="connsiteX6" fmla="*/ 0 w 2671633"/>
                  <a:gd name="connsiteY6" fmla="*/ 2035490 h 2502215"/>
                  <a:gd name="connsiteX7" fmla="*/ 855345 w 2671633"/>
                  <a:gd name="connsiteY7" fmla="*/ 1567814 h 2502215"/>
                  <a:gd name="connsiteX8" fmla="*/ 855343 w 2671633"/>
                  <a:gd name="connsiteY8" fmla="*/ 1567813 h 2502215"/>
                  <a:gd name="connsiteX9" fmla="*/ 855343 w 2671633"/>
                  <a:gd name="connsiteY9" fmla="*/ 467677 h 2502215"/>
                  <a:gd name="connsiteX10" fmla="*/ 855343 w 2671633"/>
                  <a:gd name="connsiteY10" fmla="*/ 467675 h 2502215"/>
                  <a:gd name="connsiteX11" fmla="*/ 855345 w 2671633"/>
                  <a:gd name="connsiteY11" fmla="*/ 467676 h 2502215"/>
                  <a:gd name="connsiteX12" fmla="*/ 1709736 w 2671633"/>
                  <a:gd name="connsiteY12" fmla="*/ 0 h 2502215"/>
                  <a:gd name="connsiteX13" fmla="*/ 2671633 w 2671633"/>
                  <a:gd name="connsiteY13" fmla="*/ 574229 h 2502215"/>
                  <a:gd name="connsiteX0" fmla="*/ 2565081 w 2565081"/>
                  <a:gd name="connsiteY0" fmla="*/ 467677 h 2502215"/>
                  <a:gd name="connsiteX1" fmla="*/ 1709736 w 2565081"/>
                  <a:gd name="connsiteY1" fmla="*/ 934402 h 2502215"/>
                  <a:gd name="connsiteX2" fmla="*/ 1709734 w 2565081"/>
                  <a:gd name="connsiteY2" fmla="*/ 934401 h 2502215"/>
                  <a:gd name="connsiteX3" fmla="*/ 1709734 w 2565081"/>
                  <a:gd name="connsiteY3" fmla="*/ 2035488 h 2502215"/>
                  <a:gd name="connsiteX4" fmla="*/ 1709738 w 2565081"/>
                  <a:gd name="connsiteY4" fmla="*/ 2035490 h 2502215"/>
                  <a:gd name="connsiteX5" fmla="*/ 855346 w 2565081"/>
                  <a:gd name="connsiteY5" fmla="*/ 2502215 h 2502215"/>
                  <a:gd name="connsiteX6" fmla="*/ 0 w 2565081"/>
                  <a:gd name="connsiteY6" fmla="*/ 2035490 h 2502215"/>
                  <a:gd name="connsiteX7" fmla="*/ 855345 w 2565081"/>
                  <a:gd name="connsiteY7" fmla="*/ 1567814 h 2502215"/>
                  <a:gd name="connsiteX8" fmla="*/ 855343 w 2565081"/>
                  <a:gd name="connsiteY8" fmla="*/ 1567813 h 2502215"/>
                  <a:gd name="connsiteX9" fmla="*/ 855343 w 2565081"/>
                  <a:gd name="connsiteY9" fmla="*/ 467677 h 2502215"/>
                  <a:gd name="connsiteX10" fmla="*/ 855343 w 2565081"/>
                  <a:gd name="connsiteY10" fmla="*/ 467675 h 2502215"/>
                  <a:gd name="connsiteX11" fmla="*/ 855345 w 2565081"/>
                  <a:gd name="connsiteY11" fmla="*/ 467676 h 2502215"/>
                  <a:gd name="connsiteX12" fmla="*/ 1709736 w 2565081"/>
                  <a:gd name="connsiteY12" fmla="*/ 0 h 2502215"/>
                  <a:gd name="connsiteX0" fmla="*/ 2565081 w 2565081"/>
                  <a:gd name="connsiteY0" fmla="*/ 2 h 2034540"/>
                  <a:gd name="connsiteX1" fmla="*/ 1709736 w 2565081"/>
                  <a:gd name="connsiteY1" fmla="*/ 466727 h 2034540"/>
                  <a:gd name="connsiteX2" fmla="*/ 1709734 w 2565081"/>
                  <a:gd name="connsiteY2" fmla="*/ 466726 h 2034540"/>
                  <a:gd name="connsiteX3" fmla="*/ 1709734 w 2565081"/>
                  <a:gd name="connsiteY3" fmla="*/ 1567813 h 2034540"/>
                  <a:gd name="connsiteX4" fmla="*/ 1709738 w 2565081"/>
                  <a:gd name="connsiteY4" fmla="*/ 1567815 h 2034540"/>
                  <a:gd name="connsiteX5" fmla="*/ 855346 w 2565081"/>
                  <a:gd name="connsiteY5" fmla="*/ 2034540 h 2034540"/>
                  <a:gd name="connsiteX6" fmla="*/ 0 w 2565081"/>
                  <a:gd name="connsiteY6" fmla="*/ 1567815 h 2034540"/>
                  <a:gd name="connsiteX7" fmla="*/ 855345 w 2565081"/>
                  <a:gd name="connsiteY7" fmla="*/ 1100139 h 2034540"/>
                  <a:gd name="connsiteX8" fmla="*/ 855343 w 2565081"/>
                  <a:gd name="connsiteY8" fmla="*/ 1100138 h 2034540"/>
                  <a:gd name="connsiteX9" fmla="*/ 855343 w 2565081"/>
                  <a:gd name="connsiteY9" fmla="*/ 2 h 2034540"/>
                  <a:gd name="connsiteX10" fmla="*/ 855343 w 2565081"/>
                  <a:gd name="connsiteY10" fmla="*/ 0 h 2034540"/>
                  <a:gd name="connsiteX11" fmla="*/ 855345 w 2565081"/>
                  <a:gd name="connsiteY11" fmla="*/ 1 h 2034540"/>
                  <a:gd name="connsiteX0" fmla="*/ 1709736 w 1709737"/>
                  <a:gd name="connsiteY0" fmla="*/ 466727 h 2034540"/>
                  <a:gd name="connsiteX1" fmla="*/ 1709734 w 1709737"/>
                  <a:gd name="connsiteY1" fmla="*/ 466726 h 2034540"/>
                  <a:gd name="connsiteX2" fmla="*/ 1709734 w 1709737"/>
                  <a:gd name="connsiteY2" fmla="*/ 1567813 h 2034540"/>
                  <a:gd name="connsiteX3" fmla="*/ 1709738 w 1709737"/>
                  <a:gd name="connsiteY3" fmla="*/ 1567815 h 2034540"/>
                  <a:gd name="connsiteX4" fmla="*/ 855346 w 1709737"/>
                  <a:gd name="connsiteY4" fmla="*/ 2034540 h 2034540"/>
                  <a:gd name="connsiteX5" fmla="*/ 0 w 1709737"/>
                  <a:gd name="connsiteY5" fmla="*/ 1567815 h 2034540"/>
                  <a:gd name="connsiteX6" fmla="*/ 855345 w 1709737"/>
                  <a:gd name="connsiteY6" fmla="*/ 1100139 h 2034540"/>
                  <a:gd name="connsiteX7" fmla="*/ 855343 w 1709737"/>
                  <a:gd name="connsiteY7" fmla="*/ 1100138 h 2034540"/>
                  <a:gd name="connsiteX8" fmla="*/ 855343 w 1709737"/>
                  <a:gd name="connsiteY8" fmla="*/ 2 h 2034540"/>
                  <a:gd name="connsiteX9" fmla="*/ 855343 w 1709737"/>
                  <a:gd name="connsiteY9" fmla="*/ 0 h 2034540"/>
                  <a:gd name="connsiteX10" fmla="*/ 855345 w 1709737"/>
                  <a:gd name="connsiteY10" fmla="*/ 1 h 2034540"/>
                  <a:gd name="connsiteX0" fmla="*/ 1709736 w 1709738"/>
                  <a:gd name="connsiteY0" fmla="*/ 466727 h 2034540"/>
                  <a:gd name="connsiteX1" fmla="*/ 1709734 w 1709738"/>
                  <a:gd name="connsiteY1" fmla="*/ 1567813 h 2034540"/>
                  <a:gd name="connsiteX2" fmla="*/ 1709738 w 1709738"/>
                  <a:gd name="connsiteY2" fmla="*/ 1567815 h 2034540"/>
                  <a:gd name="connsiteX3" fmla="*/ 855346 w 1709738"/>
                  <a:gd name="connsiteY3" fmla="*/ 2034540 h 2034540"/>
                  <a:gd name="connsiteX4" fmla="*/ 0 w 1709738"/>
                  <a:gd name="connsiteY4" fmla="*/ 1567815 h 2034540"/>
                  <a:gd name="connsiteX5" fmla="*/ 855345 w 1709738"/>
                  <a:gd name="connsiteY5" fmla="*/ 1100139 h 2034540"/>
                  <a:gd name="connsiteX6" fmla="*/ 855343 w 1709738"/>
                  <a:gd name="connsiteY6" fmla="*/ 1100138 h 2034540"/>
                  <a:gd name="connsiteX7" fmla="*/ 855343 w 1709738"/>
                  <a:gd name="connsiteY7" fmla="*/ 2 h 2034540"/>
                  <a:gd name="connsiteX8" fmla="*/ 855343 w 1709738"/>
                  <a:gd name="connsiteY8" fmla="*/ 0 h 2034540"/>
                  <a:gd name="connsiteX9" fmla="*/ 855345 w 1709738"/>
                  <a:gd name="connsiteY9" fmla="*/ 1 h 2034540"/>
                  <a:gd name="connsiteX0" fmla="*/ 1709736 w 1709736"/>
                  <a:gd name="connsiteY0" fmla="*/ 466727 h 2034540"/>
                  <a:gd name="connsiteX1" fmla="*/ 1709734 w 1709736"/>
                  <a:gd name="connsiteY1" fmla="*/ 1567813 h 2034540"/>
                  <a:gd name="connsiteX2" fmla="*/ 855346 w 1709736"/>
                  <a:gd name="connsiteY2" fmla="*/ 2034540 h 2034540"/>
                  <a:gd name="connsiteX3" fmla="*/ 0 w 1709736"/>
                  <a:gd name="connsiteY3" fmla="*/ 1567815 h 2034540"/>
                  <a:gd name="connsiteX4" fmla="*/ 855345 w 1709736"/>
                  <a:gd name="connsiteY4" fmla="*/ 1100139 h 2034540"/>
                  <a:gd name="connsiteX5" fmla="*/ 855343 w 1709736"/>
                  <a:gd name="connsiteY5" fmla="*/ 1100138 h 2034540"/>
                  <a:gd name="connsiteX6" fmla="*/ 855343 w 1709736"/>
                  <a:gd name="connsiteY6" fmla="*/ 2 h 2034540"/>
                  <a:gd name="connsiteX7" fmla="*/ 855343 w 1709736"/>
                  <a:gd name="connsiteY7" fmla="*/ 0 h 2034540"/>
                  <a:gd name="connsiteX8" fmla="*/ 855345 w 1709736"/>
                  <a:gd name="connsiteY8" fmla="*/ 1 h 2034540"/>
                  <a:gd name="connsiteX0" fmla="*/ 1709734 w 1709734"/>
                  <a:gd name="connsiteY0" fmla="*/ 1567813 h 2034540"/>
                  <a:gd name="connsiteX1" fmla="*/ 855346 w 1709734"/>
                  <a:gd name="connsiteY1" fmla="*/ 2034540 h 2034540"/>
                  <a:gd name="connsiteX2" fmla="*/ 0 w 1709734"/>
                  <a:gd name="connsiteY2" fmla="*/ 1567815 h 2034540"/>
                  <a:gd name="connsiteX3" fmla="*/ 855345 w 1709734"/>
                  <a:gd name="connsiteY3" fmla="*/ 1100139 h 2034540"/>
                  <a:gd name="connsiteX4" fmla="*/ 855343 w 1709734"/>
                  <a:gd name="connsiteY4" fmla="*/ 1100138 h 2034540"/>
                  <a:gd name="connsiteX5" fmla="*/ 855343 w 1709734"/>
                  <a:gd name="connsiteY5" fmla="*/ 2 h 2034540"/>
                  <a:gd name="connsiteX6" fmla="*/ 855343 w 1709734"/>
                  <a:gd name="connsiteY6" fmla="*/ 0 h 2034540"/>
                  <a:gd name="connsiteX7" fmla="*/ 855345 w 1709734"/>
                  <a:gd name="connsiteY7" fmla="*/ 1 h 2034540"/>
                  <a:gd name="connsiteX0" fmla="*/ 855346 w 855346"/>
                  <a:gd name="connsiteY0" fmla="*/ 2034540 h 2034540"/>
                  <a:gd name="connsiteX1" fmla="*/ 0 w 855346"/>
                  <a:gd name="connsiteY1" fmla="*/ 1567815 h 2034540"/>
                  <a:gd name="connsiteX2" fmla="*/ 855345 w 855346"/>
                  <a:gd name="connsiteY2" fmla="*/ 1100139 h 2034540"/>
                  <a:gd name="connsiteX3" fmla="*/ 855343 w 855346"/>
                  <a:gd name="connsiteY3" fmla="*/ 1100138 h 2034540"/>
                  <a:gd name="connsiteX4" fmla="*/ 855343 w 855346"/>
                  <a:gd name="connsiteY4" fmla="*/ 2 h 2034540"/>
                  <a:gd name="connsiteX5" fmla="*/ 855343 w 855346"/>
                  <a:gd name="connsiteY5" fmla="*/ 0 h 2034540"/>
                  <a:gd name="connsiteX6" fmla="*/ 855345 w 855346"/>
                  <a:gd name="connsiteY6" fmla="*/ 1 h 2034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5346" h="2034540">
                    <a:moveTo>
                      <a:pt x="855346" y="2034540"/>
                    </a:moveTo>
                    <a:lnTo>
                      <a:pt x="0" y="1567815"/>
                    </a:lnTo>
                    <a:lnTo>
                      <a:pt x="855345" y="1100139"/>
                    </a:lnTo>
                    <a:cubicBezTo>
                      <a:pt x="855344" y="1100139"/>
                      <a:pt x="855344" y="1100138"/>
                      <a:pt x="855343" y="1100138"/>
                    </a:cubicBezTo>
                    <a:lnTo>
                      <a:pt x="855343" y="2"/>
                    </a:lnTo>
                    <a:lnTo>
                      <a:pt x="855343" y="0"/>
                    </a:lnTo>
                    <a:cubicBezTo>
                      <a:pt x="855344" y="0"/>
                      <a:pt x="855344" y="1"/>
                      <a:pt x="855345" y="1"/>
                    </a:cubicBezTo>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cxnSp>
            <p:nvCxnSpPr>
              <p:cNvPr id="80" name="Straight Connector 79">
                <a:extLst>
                  <a:ext uri="{FF2B5EF4-FFF2-40B4-BE49-F238E27FC236}">
                    <a16:creationId xmlns:a16="http://schemas.microsoft.com/office/drawing/2014/main" id="{3DF2CE11-90A6-43A8-B2DC-45295F10CB64}"/>
                  </a:ext>
                </a:extLst>
              </p:cNvPr>
              <p:cNvCxnSpPr/>
              <p:nvPr/>
            </p:nvCxnSpPr>
            <p:spPr bwMode="ltGray">
              <a:xfrm>
                <a:off x="9981203" y="5098858"/>
                <a:ext cx="733213" cy="400531"/>
              </a:xfrm>
              <a:prstGeom prst="line">
                <a:avLst/>
              </a:pr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cxnSp>
        </p:grpSp>
        <p:grpSp>
          <p:nvGrpSpPr>
            <p:cNvPr id="32" name="Group 31">
              <a:extLst>
                <a:ext uri="{FF2B5EF4-FFF2-40B4-BE49-F238E27FC236}">
                  <a16:creationId xmlns:a16="http://schemas.microsoft.com/office/drawing/2014/main" id="{F65F154A-ABA1-4F9A-97F8-C50108DD1A97}"/>
                </a:ext>
              </a:extLst>
            </p:cNvPr>
            <p:cNvGrpSpPr/>
            <p:nvPr userDrawn="1"/>
          </p:nvGrpSpPr>
          <p:grpSpPr bwMode="ltGray">
            <a:xfrm>
              <a:off x="7545167" y="-21839"/>
              <a:ext cx="1192433" cy="1098538"/>
              <a:chOff x="7545167" y="-9139"/>
              <a:chExt cx="1192433" cy="1098538"/>
            </a:xfrm>
          </p:grpSpPr>
          <p:sp>
            <p:nvSpPr>
              <p:cNvPr id="61" name="Freeform: Shape 60">
                <a:extLst>
                  <a:ext uri="{FF2B5EF4-FFF2-40B4-BE49-F238E27FC236}">
                    <a16:creationId xmlns:a16="http://schemas.microsoft.com/office/drawing/2014/main" id="{54AC8DFE-7BB0-4D98-AA21-405DB4B06225}"/>
                  </a:ext>
                </a:extLst>
              </p:cNvPr>
              <p:cNvSpPr/>
              <p:nvPr userDrawn="1"/>
            </p:nvSpPr>
            <p:spPr bwMode="ltGray">
              <a:xfrm>
                <a:off x="7550108" y="-9139"/>
                <a:ext cx="591604" cy="774738"/>
              </a:xfrm>
              <a:custGeom>
                <a:avLst/>
                <a:gdLst>
                  <a:gd name="connsiteX0" fmla="*/ 24121 w 591604"/>
                  <a:gd name="connsiteY0" fmla="*/ 0 h 774738"/>
                  <a:gd name="connsiteX1" fmla="*/ 591604 w 591604"/>
                  <a:gd name="connsiteY1" fmla="*/ 0 h 774738"/>
                  <a:gd name="connsiteX2" fmla="*/ 591604 w 591604"/>
                  <a:gd name="connsiteY2" fmla="*/ 451265 h 774738"/>
                  <a:gd name="connsiteX3" fmla="*/ 0 w 591604"/>
                  <a:gd name="connsiteY3" fmla="*/ 774738 h 774738"/>
                  <a:gd name="connsiteX4" fmla="*/ 0 w 591604"/>
                  <a:gd name="connsiteY4" fmla="*/ 13162 h 774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1604" h="774738">
                    <a:moveTo>
                      <a:pt x="24121" y="0"/>
                    </a:moveTo>
                    <a:lnTo>
                      <a:pt x="591604" y="0"/>
                    </a:lnTo>
                    <a:lnTo>
                      <a:pt x="591604" y="451265"/>
                    </a:lnTo>
                    <a:lnTo>
                      <a:pt x="0" y="774738"/>
                    </a:lnTo>
                    <a:lnTo>
                      <a:pt x="0" y="13162"/>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endParaRPr lang="en-US" sz="1836"/>
              </a:p>
            </p:txBody>
          </p:sp>
          <p:sp>
            <p:nvSpPr>
              <p:cNvPr id="62" name="Freeform: Shape 61">
                <a:extLst>
                  <a:ext uri="{FF2B5EF4-FFF2-40B4-BE49-F238E27FC236}">
                    <a16:creationId xmlns:a16="http://schemas.microsoft.com/office/drawing/2014/main" id="{F39938CF-5CFF-4707-BBDD-DD19FA0A50F1}"/>
                  </a:ext>
                </a:extLst>
              </p:cNvPr>
              <p:cNvSpPr/>
              <p:nvPr userDrawn="1"/>
            </p:nvSpPr>
            <p:spPr bwMode="ltGray">
              <a:xfrm>
                <a:off x="8141712" y="-9139"/>
                <a:ext cx="590944" cy="774738"/>
              </a:xfrm>
              <a:custGeom>
                <a:avLst/>
                <a:gdLst>
                  <a:gd name="connsiteX0" fmla="*/ 0 w 590944"/>
                  <a:gd name="connsiteY0" fmla="*/ 0 h 774738"/>
                  <a:gd name="connsiteX1" fmla="*/ 566850 w 590944"/>
                  <a:gd name="connsiteY1" fmla="*/ 0 h 774738"/>
                  <a:gd name="connsiteX2" fmla="*/ 590944 w 590944"/>
                  <a:gd name="connsiteY2" fmla="*/ 13162 h 774738"/>
                  <a:gd name="connsiteX3" fmla="*/ 590944 w 590944"/>
                  <a:gd name="connsiteY3" fmla="*/ 774738 h 774738"/>
                  <a:gd name="connsiteX4" fmla="*/ 0 w 590944"/>
                  <a:gd name="connsiteY4" fmla="*/ 451265 h 774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0944" h="774738">
                    <a:moveTo>
                      <a:pt x="0" y="0"/>
                    </a:moveTo>
                    <a:lnTo>
                      <a:pt x="566850" y="0"/>
                    </a:lnTo>
                    <a:lnTo>
                      <a:pt x="590944" y="13162"/>
                    </a:lnTo>
                    <a:lnTo>
                      <a:pt x="590944" y="774738"/>
                    </a:lnTo>
                    <a:lnTo>
                      <a:pt x="0" y="451265"/>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endParaRPr lang="en-US" sz="1836"/>
              </a:p>
            </p:txBody>
          </p:sp>
          <p:sp>
            <p:nvSpPr>
              <p:cNvPr id="63" name="Freeform: Shape 62">
                <a:extLst>
                  <a:ext uri="{FF2B5EF4-FFF2-40B4-BE49-F238E27FC236}">
                    <a16:creationId xmlns:a16="http://schemas.microsoft.com/office/drawing/2014/main" id="{73332E5E-0308-4370-A841-A20570A69BDF}"/>
                  </a:ext>
                </a:extLst>
              </p:cNvPr>
              <p:cNvSpPr/>
              <p:nvPr userDrawn="1"/>
            </p:nvSpPr>
            <p:spPr bwMode="ltGray">
              <a:xfrm>
                <a:off x="7545167" y="437185"/>
                <a:ext cx="1192433" cy="652214"/>
              </a:xfrm>
              <a:custGeom>
                <a:avLst/>
                <a:gdLst/>
                <a:ahLst/>
                <a:cxnLst/>
                <a:rect l="0" t="0" r="0" b="0"/>
                <a:pathLst>
                  <a:path w="1724025" h="942975">
                    <a:moveTo>
                      <a:pt x="862489" y="7144"/>
                    </a:moveTo>
                    <a:lnTo>
                      <a:pt x="7144" y="474821"/>
                    </a:lnTo>
                    <a:lnTo>
                      <a:pt x="862489"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grpSp>
        <p:grpSp>
          <p:nvGrpSpPr>
            <p:cNvPr id="33" name="Group 32">
              <a:extLst>
                <a:ext uri="{FF2B5EF4-FFF2-40B4-BE49-F238E27FC236}">
                  <a16:creationId xmlns:a16="http://schemas.microsoft.com/office/drawing/2014/main" id="{9E46D602-7D42-411E-8BA6-6F74E13FE605}"/>
                </a:ext>
              </a:extLst>
            </p:cNvPr>
            <p:cNvGrpSpPr/>
            <p:nvPr userDrawn="1"/>
          </p:nvGrpSpPr>
          <p:grpSpPr bwMode="ltGray">
            <a:xfrm>
              <a:off x="6256117" y="5896894"/>
              <a:ext cx="1057910" cy="971314"/>
              <a:chOff x="6256117" y="5896894"/>
              <a:chExt cx="1057910" cy="971314"/>
            </a:xfrm>
          </p:grpSpPr>
          <p:sp>
            <p:nvSpPr>
              <p:cNvPr id="34" name="Freeform: Shape 33">
                <a:extLst>
                  <a:ext uri="{FF2B5EF4-FFF2-40B4-BE49-F238E27FC236}">
                    <a16:creationId xmlns:a16="http://schemas.microsoft.com/office/drawing/2014/main" id="{53F344C1-9929-4E86-BB1A-05E12D1570DF}"/>
                  </a:ext>
                </a:extLst>
              </p:cNvPr>
              <p:cNvSpPr/>
              <p:nvPr userDrawn="1"/>
            </p:nvSpPr>
            <p:spPr bwMode="ltGray">
              <a:xfrm>
                <a:off x="6256117" y="5896894"/>
                <a:ext cx="532466" cy="971314"/>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35" name="Freeform: Shape 34">
                <a:extLst>
                  <a:ext uri="{FF2B5EF4-FFF2-40B4-BE49-F238E27FC236}">
                    <a16:creationId xmlns:a16="http://schemas.microsoft.com/office/drawing/2014/main" id="{B6933AFD-19AA-49B8-BCF7-2D0EAA89273D}"/>
                  </a:ext>
                </a:extLst>
              </p:cNvPr>
              <p:cNvSpPr/>
              <p:nvPr userDrawn="1"/>
            </p:nvSpPr>
            <p:spPr bwMode="ltGray">
              <a:xfrm>
                <a:off x="6781561" y="5896894"/>
                <a:ext cx="532466" cy="971314"/>
              </a:xfrm>
              <a:custGeom>
                <a:avLst/>
                <a:gdLst/>
                <a:ahLst/>
                <a:cxnLst/>
                <a:rect l="0" t="0" r="0" b="0"/>
                <a:pathLst>
                  <a:path w="866775" h="1581150">
                    <a:moveTo>
                      <a:pt x="7144" y="1107281"/>
                    </a:moveTo>
                    <a:lnTo>
                      <a:pt x="861536" y="1574959"/>
                    </a:lnTo>
                    <a:lnTo>
                      <a:pt x="861536" y="473869"/>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36" name="Freeform: Shape 35">
                <a:extLst>
                  <a:ext uri="{FF2B5EF4-FFF2-40B4-BE49-F238E27FC236}">
                    <a16:creationId xmlns:a16="http://schemas.microsoft.com/office/drawing/2014/main" id="{9FB75AC2-D122-402F-B448-B0118576BB45}"/>
                  </a:ext>
                </a:extLst>
              </p:cNvPr>
              <p:cNvSpPr/>
              <p:nvPr userDrawn="1"/>
            </p:nvSpPr>
            <p:spPr bwMode="ltGray">
              <a:xfrm>
                <a:off x="6260506" y="6577107"/>
                <a:ext cx="1050305" cy="287297"/>
              </a:xfrm>
              <a:custGeom>
                <a:avLst/>
                <a:gdLst>
                  <a:gd name="connsiteX0" fmla="*/ 855344 w 1709736"/>
                  <a:gd name="connsiteY0" fmla="*/ 934401 h 1083252"/>
                  <a:gd name="connsiteX1" fmla="*/ 1709736 w 1709736"/>
                  <a:gd name="connsiteY1" fmla="*/ 467676 h 1083252"/>
                  <a:gd name="connsiteX2" fmla="*/ 855344 w 1709736"/>
                  <a:gd name="connsiteY2" fmla="*/ -1 h 1083252"/>
                  <a:gd name="connsiteX3" fmla="*/ -1 w 1709736"/>
                  <a:gd name="connsiteY3" fmla="*/ 467676 h 1083252"/>
                  <a:gd name="connsiteX4" fmla="*/ 1004194 w 1709736"/>
                  <a:gd name="connsiteY4" fmla="*/ 1083251 h 1083252"/>
                  <a:gd name="connsiteX0" fmla="*/ 855346 w 1709738"/>
                  <a:gd name="connsiteY0" fmla="*/ 934403 h 934403"/>
                  <a:gd name="connsiteX1" fmla="*/ 1709738 w 1709738"/>
                  <a:gd name="connsiteY1" fmla="*/ 467678 h 934403"/>
                  <a:gd name="connsiteX2" fmla="*/ 855346 w 1709738"/>
                  <a:gd name="connsiteY2" fmla="*/ 1 h 934403"/>
                  <a:gd name="connsiteX3" fmla="*/ 1 w 1709738"/>
                  <a:gd name="connsiteY3" fmla="*/ 467678 h 934403"/>
                  <a:gd name="connsiteX0" fmla="*/ 1709736 w 1709736"/>
                  <a:gd name="connsiteY0" fmla="*/ 467676 h 467676"/>
                  <a:gd name="connsiteX1" fmla="*/ 855344 w 1709736"/>
                  <a:gd name="connsiteY1" fmla="*/ -1 h 467676"/>
                  <a:gd name="connsiteX2" fmla="*/ -1 w 1709736"/>
                  <a:gd name="connsiteY2" fmla="*/ 467676 h 467676"/>
                </a:gdLst>
                <a:ahLst/>
                <a:cxnLst>
                  <a:cxn ang="0">
                    <a:pos x="connsiteX0" y="connsiteY0"/>
                  </a:cxn>
                  <a:cxn ang="0">
                    <a:pos x="connsiteX1" y="connsiteY1"/>
                  </a:cxn>
                  <a:cxn ang="0">
                    <a:pos x="connsiteX2" y="connsiteY2"/>
                  </a:cxn>
                </a:cxnLst>
                <a:rect l="l" t="t" r="r" b="b"/>
                <a:pathLst>
                  <a:path w="1709736" h="467676">
                    <a:moveTo>
                      <a:pt x="1709736" y="467676"/>
                    </a:moveTo>
                    <a:lnTo>
                      <a:pt x="855344" y="-1"/>
                    </a:lnTo>
                    <a:lnTo>
                      <a:pt x="-1" y="467676"/>
                    </a:lnTo>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grpSp>
      </p:grpSp>
      <p:sp>
        <p:nvSpPr>
          <p:cNvPr id="2" name="Title 1"/>
          <p:cNvSpPr>
            <a:spLocks noGrp="1"/>
          </p:cNvSpPr>
          <p:nvPr>
            <p:ph type="title" hasCustomPrompt="1"/>
          </p:nvPr>
        </p:nvSpPr>
        <p:spPr>
          <a:xfrm>
            <a:off x="595839" y="3040994"/>
            <a:ext cx="3844570" cy="878930"/>
          </a:xfrm>
        </p:spPr>
        <p:txBody>
          <a:bodyPr wrap="square" anchor="t">
            <a:spAutoFit/>
          </a:bodyPr>
          <a:lstStyle>
            <a:lvl1pPr>
              <a:lnSpc>
                <a:spcPct val="100000"/>
              </a:lnSpc>
              <a:defRPr sz="2856" b="0" spc="0" baseline="0">
                <a:gradFill>
                  <a:gsLst>
                    <a:gs pos="1250">
                      <a:schemeClr val="tx1"/>
                    </a:gs>
                    <a:gs pos="100000">
                      <a:schemeClr val="tx1"/>
                    </a:gs>
                  </a:gsLst>
                  <a:lin ang="5400000" scaled="0"/>
                </a:gradFill>
                <a:latin typeface="Segoe UI Semilight" panose="020B0402040204020203" pitchFamily="34" charset="0"/>
                <a:cs typeface="Segoe UI Semilight" panose="020B0402040204020203" pitchFamily="34" charset="0"/>
              </a:defRPr>
            </a:lvl1pPr>
          </a:lstStyle>
          <a:p>
            <a:r>
              <a:rPr lang="en-US"/>
              <a:t>Square photo layout with body text</a:t>
            </a:r>
          </a:p>
        </p:txBody>
      </p:sp>
      <p:sp>
        <p:nvSpPr>
          <p:cNvPr id="60" name="Picture Placeholder 4">
            <a:extLst>
              <a:ext uri="{FF2B5EF4-FFF2-40B4-BE49-F238E27FC236}">
                <a16:creationId xmlns:a16="http://schemas.microsoft.com/office/drawing/2014/main" id="{D9BE8EAA-F7ED-46CD-A31F-E4299C08F5AD}"/>
              </a:ext>
            </a:extLst>
          </p:cNvPr>
          <p:cNvSpPr>
            <a:spLocks noGrp="1"/>
          </p:cNvSpPr>
          <p:nvPr>
            <p:ph type="pic" sz="quarter" idx="11" hasCustomPrompt="1"/>
          </p:nvPr>
        </p:nvSpPr>
        <p:spPr bwMode="gray">
          <a:xfrm>
            <a:off x="5116439" y="297916"/>
            <a:ext cx="7018912" cy="6397076"/>
          </a:xfrm>
          <a:blipFill>
            <a:blip r:embed="rId2"/>
            <a:stretch>
              <a:fillRect/>
            </a:stretch>
          </a:blipFill>
          <a:ln w="9525" cap="flat">
            <a:noFill/>
            <a:prstDash val="solid"/>
            <a:miter/>
          </a:ln>
          <a:effectLst>
            <a:outerShdw blurRad="508000" dist="63500" dir="2700000" sx="101000" sy="101000" algn="tl" rotWithShape="0">
              <a:prstClr val="black">
                <a:alpha val="33000"/>
              </a:prstClr>
            </a:outerShdw>
          </a:effectLst>
        </p:spPr>
        <p:txBody>
          <a:bodyPr tIns="1188720" anchor="ctr">
            <a:noAutofit/>
          </a:bodyPr>
          <a:lstStyle>
            <a:lvl1pPr marL="0" marR="0" indent="0" algn="ctr" defTabSz="951304" rtl="0" eaLnBrk="1" fontAlgn="auto" latinLnBrk="0" hangingPunct="1">
              <a:lnSpc>
                <a:spcPct val="100000"/>
              </a:lnSpc>
              <a:spcBef>
                <a:spcPct val="20000"/>
              </a:spcBef>
              <a:spcAft>
                <a:spcPts val="0"/>
              </a:spcAft>
              <a:buClrTx/>
              <a:buSzPct val="90000"/>
              <a:buFont typeface="Wingdings" panose="05000000000000000000" pitchFamily="2" charset="2"/>
              <a:buNone/>
              <a:tabLst/>
              <a:defRPr lang="en-US" sz="1428" b="1" kern="1200" spc="0" baseline="0" dirty="0">
                <a:solidFill>
                  <a:srgbClr val="FFFFFF"/>
                </a:solidFill>
                <a:latin typeface="+mn-lt"/>
                <a:ea typeface="+mn-ea"/>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2068708294"/>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Dem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875" y="3093607"/>
            <a:ext cx="6528316" cy="508524"/>
          </a:xfrm>
          <a:noFill/>
        </p:spPr>
        <p:txBody>
          <a:bodyPr wrap="square" lIns="0" tIns="0" rIns="0" bIns="0" anchor="b" anchorCtr="0">
            <a:spAutoFit/>
          </a:bodyPr>
          <a:lstStyle>
            <a:lvl1pPr algn="l" defTabSz="951304" rtl="0" eaLnBrk="1" latinLnBrk="0" hangingPunct="1">
              <a:lnSpc>
                <a:spcPct val="90000"/>
              </a:lnSpc>
              <a:spcBef>
                <a:spcPct val="0"/>
              </a:spcBef>
              <a:buNone/>
              <a:defRPr lang="en-US" sz="3672" b="1" kern="1200" cap="none" spc="-51"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96875" y="4056498"/>
            <a:ext cx="6528316" cy="313904"/>
          </a:xfrm>
          <a:noFill/>
        </p:spPr>
        <p:txBody>
          <a:bodyPr wrap="square" lIns="0" tIns="0" rIns="0" bIns="0">
            <a:spAutoFit/>
          </a:bodyPr>
          <a:lstStyle>
            <a:lvl1pPr marL="0" indent="0">
              <a:spcBef>
                <a:spcPts val="0"/>
              </a:spcBef>
              <a:spcAft>
                <a:spcPts val="0"/>
              </a:spcAft>
              <a:buFont typeface="Arial" panose="020B0604020202020204" pitchFamily="34" charset="0"/>
              <a:buNone/>
              <a:defRPr sz="2040" spc="0" baseline="0">
                <a:gradFill>
                  <a:gsLst>
                    <a:gs pos="0">
                      <a:schemeClr val="tx1"/>
                    </a:gs>
                    <a:gs pos="100000">
                      <a:schemeClr val="tx1"/>
                    </a:gs>
                  </a:gsLst>
                  <a:lin ang="5400000" scaled="0"/>
                </a:gradFill>
                <a:latin typeface="+mn-lt"/>
              </a:defRPr>
            </a:lvl1pPr>
          </a:lstStyle>
          <a:p>
            <a:pPr lvl="0"/>
            <a:r>
              <a:rPr lang="en-US"/>
              <a:t>Speaker name</a:t>
            </a:r>
          </a:p>
        </p:txBody>
      </p:sp>
      <p:grpSp>
        <p:nvGrpSpPr>
          <p:cNvPr id="27" name="Group 26">
            <a:extLst>
              <a:ext uri="{FF2B5EF4-FFF2-40B4-BE49-F238E27FC236}">
                <a16:creationId xmlns:a16="http://schemas.microsoft.com/office/drawing/2014/main" id="{43B08910-F1C3-47B2-8C69-1B107282064A}"/>
              </a:ext>
            </a:extLst>
          </p:cNvPr>
          <p:cNvGrpSpPr/>
          <p:nvPr userDrawn="1"/>
        </p:nvGrpSpPr>
        <p:grpSpPr bwMode="ltGray">
          <a:xfrm>
            <a:off x="6380751" y="-22273"/>
            <a:ext cx="6050265" cy="7027210"/>
            <a:chOff x="6256117" y="-21839"/>
            <a:chExt cx="5932086" cy="6890047"/>
          </a:xfrm>
        </p:grpSpPr>
        <p:grpSp>
          <p:nvGrpSpPr>
            <p:cNvPr id="28" name="Group 27">
              <a:extLst>
                <a:ext uri="{FF2B5EF4-FFF2-40B4-BE49-F238E27FC236}">
                  <a16:creationId xmlns:a16="http://schemas.microsoft.com/office/drawing/2014/main" id="{9FE7A031-B4AB-4071-98FF-24E766F9BB5C}"/>
                </a:ext>
              </a:extLst>
            </p:cNvPr>
            <p:cNvGrpSpPr/>
            <p:nvPr userDrawn="1"/>
          </p:nvGrpSpPr>
          <p:grpSpPr bwMode="ltGray">
            <a:xfrm>
              <a:off x="8507413" y="1457714"/>
              <a:ext cx="3680790" cy="5392441"/>
              <a:chOff x="8507413" y="1457714"/>
              <a:chExt cx="3680790" cy="5392441"/>
            </a:xfrm>
          </p:grpSpPr>
          <p:sp>
            <p:nvSpPr>
              <p:cNvPr id="60" name="Freeform: Shape 59">
                <a:extLst>
                  <a:ext uri="{FF2B5EF4-FFF2-40B4-BE49-F238E27FC236}">
                    <a16:creationId xmlns:a16="http://schemas.microsoft.com/office/drawing/2014/main" id="{6DC7067D-3957-4163-9442-C167A0A62168}"/>
                  </a:ext>
                </a:extLst>
              </p:cNvPr>
              <p:cNvSpPr/>
              <p:nvPr/>
            </p:nvSpPr>
            <p:spPr bwMode="ltGray">
              <a:xfrm>
                <a:off x="8507413" y="2803166"/>
                <a:ext cx="743840" cy="1356898"/>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1" name="Freeform: Shape 60">
                <a:extLst>
                  <a:ext uri="{FF2B5EF4-FFF2-40B4-BE49-F238E27FC236}">
                    <a16:creationId xmlns:a16="http://schemas.microsoft.com/office/drawing/2014/main" id="{D9AE235F-4F6C-4565-AADC-752626D64B90}"/>
                  </a:ext>
                </a:extLst>
              </p:cNvPr>
              <p:cNvSpPr/>
              <p:nvPr/>
            </p:nvSpPr>
            <p:spPr bwMode="ltGray">
              <a:xfrm>
                <a:off x="9241444" y="2803166"/>
                <a:ext cx="743840" cy="1356898"/>
              </a:xfrm>
              <a:custGeom>
                <a:avLst/>
                <a:gdLst/>
                <a:ahLst/>
                <a:cxnLst/>
                <a:rect l="0" t="0" r="0" b="0"/>
                <a:pathLst>
                  <a:path w="866775" h="1581150">
                    <a:moveTo>
                      <a:pt x="7144" y="1107281"/>
                    </a:moveTo>
                    <a:lnTo>
                      <a:pt x="861536" y="1574959"/>
                    </a:lnTo>
                    <a:lnTo>
                      <a:pt x="861536" y="473869"/>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2" name="Freeform: Shape 61">
                <a:extLst>
                  <a:ext uri="{FF2B5EF4-FFF2-40B4-BE49-F238E27FC236}">
                    <a16:creationId xmlns:a16="http://schemas.microsoft.com/office/drawing/2014/main" id="{1EAADF52-7CC0-4715-8BAC-4186C7CE9B0C}"/>
                  </a:ext>
                </a:extLst>
              </p:cNvPr>
              <p:cNvSpPr/>
              <p:nvPr/>
            </p:nvSpPr>
            <p:spPr bwMode="ltGray">
              <a:xfrm>
                <a:off x="8507413" y="3747272"/>
                <a:ext cx="1479509" cy="809234"/>
              </a:xfrm>
              <a:custGeom>
                <a:avLst/>
                <a:gdLst/>
                <a:ahLst/>
                <a:cxnLst/>
                <a:rect l="0" t="0" r="0" b="0"/>
                <a:pathLst>
                  <a:path w="1724025" h="942975">
                    <a:moveTo>
                      <a:pt x="862489" y="7144"/>
                    </a:moveTo>
                    <a:lnTo>
                      <a:pt x="7144" y="474821"/>
                    </a:lnTo>
                    <a:lnTo>
                      <a:pt x="862489"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3" name="Freeform: Shape 62">
                <a:extLst>
                  <a:ext uri="{FF2B5EF4-FFF2-40B4-BE49-F238E27FC236}">
                    <a16:creationId xmlns:a16="http://schemas.microsoft.com/office/drawing/2014/main" id="{58AC140A-9DFB-45B7-82C2-CF25166A0D41}"/>
                  </a:ext>
                </a:extLst>
              </p:cNvPr>
              <p:cNvSpPr/>
              <p:nvPr/>
            </p:nvSpPr>
            <p:spPr bwMode="ltGray">
              <a:xfrm>
                <a:off x="8507413" y="5493257"/>
                <a:ext cx="743840" cy="1356898"/>
              </a:xfrm>
              <a:custGeom>
                <a:avLst/>
                <a:gdLst/>
                <a:ahLst/>
                <a:cxnLst/>
                <a:rect l="0" t="0" r="0" b="0"/>
                <a:pathLst>
                  <a:path w="866775" h="1581150">
                    <a:moveTo>
                      <a:pt x="862489" y="1108234"/>
                    </a:moveTo>
                    <a:lnTo>
                      <a:pt x="7144" y="1574959"/>
                    </a:lnTo>
                    <a:lnTo>
                      <a:pt x="7144" y="474821"/>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4" name="Freeform: Shape 63">
                <a:extLst>
                  <a:ext uri="{FF2B5EF4-FFF2-40B4-BE49-F238E27FC236}">
                    <a16:creationId xmlns:a16="http://schemas.microsoft.com/office/drawing/2014/main" id="{3436FDC7-3DF0-4E6A-B4A8-7EB4FF30AAF0}"/>
                  </a:ext>
                </a:extLst>
              </p:cNvPr>
              <p:cNvSpPr/>
              <p:nvPr/>
            </p:nvSpPr>
            <p:spPr bwMode="ltGray">
              <a:xfrm>
                <a:off x="9241444" y="5493257"/>
                <a:ext cx="743840" cy="1356898"/>
              </a:xfrm>
              <a:custGeom>
                <a:avLst/>
                <a:gdLst/>
                <a:ahLst/>
                <a:cxnLst/>
                <a:rect l="0" t="0" r="0" b="0"/>
                <a:pathLst>
                  <a:path w="866775" h="1581150">
                    <a:moveTo>
                      <a:pt x="7144" y="1108234"/>
                    </a:moveTo>
                    <a:lnTo>
                      <a:pt x="861536" y="1574959"/>
                    </a:lnTo>
                    <a:lnTo>
                      <a:pt x="861536" y="474821"/>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5" name="Freeform: Shape 64">
                <a:extLst>
                  <a:ext uri="{FF2B5EF4-FFF2-40B4-BE49-F238E27FC236}">
                    <a16:creationId xmlns:a16="http://schemas.microsoft.com/office/drawing/2014/main" id="{D72FB5AA-3C69-4BB6-9C10-682E95EF1AAE}"/>
                  </a:ext>
                </a:extLst>
              </p:cNvPr>
              <p:cNvSpPr/>
              <p:nvPr/>
            </p:nvSpPr>
            <p:spPr bwMode="ltGray">
              <a:xfrm>
                <a:off x="8513545" y="6444311"/>
                <a:ext cx="1467248" cy="400530"/>
              </a:xfrm>
              <a:custGeom>
                <a:avLst/>
                <a:gdLst>
                  <a:gd name="connsiteX0" fmla="*/ 855345 w 1709736"/>
                  <a:gd name="connsiteY0" fmla="*/ 934403 h 1040954"/>
                  <a:gd name="connsiteX1" fmla="*/ 1709737 w 1709736"/>
                  <a:gd name="connsiteY1" fmla="*/ 466725 h 1040954"/>
                  <a:gd name="connsiteX2" fmla="*/ 855345 w 1709736"/>
                  <a:gd name="connsiteY2" fmla="*/ 0 h 1040954"/>
                  <a:gd name="connsiteX3" fmla="*/ 0 w 1709736"/>
                  <a:gd name="connsiteY3" fmla="*/ 466725 h 1040954"/>
                  <a:gd name="connsiteX4" fmla="*/ 961897 w 1709736"/>
                  <a:gd name="connsiteY4" fmla="*/ 1040955 h 1040954"/>
                  <a:gd name="connsiteX0" fmla="*/ 855345 w 1709737"/>
                  <a:gd name="connsiteY0" fmla="*/ 934403 h 934403"/>
                  <a:gd name="connsiteX1" fmla="*/ 1709737 w 1709737"/>
                  <a:gd name="connsiteY1" fmla="*/ 466725 h 934403"/>
                  <a:gd name="connsiteX2" fmla="*/ 855345 w 1709737"/>
                  <a:gd name="connsiteY2" fmla="*/ 0 h 934403"/>
                  <a:gd name="connsiteX3" fmla="*/ 0 w 1709737"/>
                  <a:gd name="connsiteY3" fmla="*/ 466725 h 934403"/>
                  <a:gd name="connsiteX0" fmla="*/ 1709737 w 1709737"/>
                  <a:gd name="connsiteY0" fmla="*/ 466725 h 466725"/>
                  <a:gd name="connsiteX1" fmla="*/ 855345 w 1709737"/>
                  <a:gd name="connsiteY1" fmla="*/ 0 h 466725"/>
                  <a:gd name="connsiteX2" fmla="*/ 0 w 1709737"/>
                  <a:gd name="connsiteY2" fmla="*/ 466725 h 466725"/>
                </a:gdLst>
                <a:ahLst/>
                <a:cxnLst>
                  <a:cxn ang="0">
                    <a:pos x="connsiteX0" y="connsiteY0"/>
                  </a:cxn>
                  <a:cxn ang="0">
                    <a:pos x="connsiteX1" y="connsiteY1"/>
                  </a:cxn>
                  <a:cxn ang="0">
                    <a:pos x="connsiteX2" y="connsiteY2"/>
                  </a:cxn>
                </a:cxnLst>
                <a:rect l="l" t="t" r="r" b="b"/>
                <a:pathLst>
                  <a:path w="1709737" h="466725">
                    <a:moveTo>
                      <a:pt x="1709737" y="466725"/>
                    </a:moveTo>
                    <a:lnTo>
                      <a:pt x="855345" y="0"/>
                    </a:lnTo>
                    <a:lnTo>
                      <a:pt x="0" y="466725"/>
                    </a:lnTo>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6" name="Freeform: Shape 65">
                <a:extLst>
                  <a:ext uri="{FF2B5EF4-FFF2-40B4-BE49-F238E27FC236}">
                    <a16:creationId xmlns:a16="http://schemas.microsoft.com/office/drawing/2014/main" id="{20321A7F-C5FC-4514-A3AC-41CC16FA85FD}"/>
                  </a:ext>
                </a:extLst>
              </p:cNvPr>
              <p:cNvSpPr/>
              <p:nvPr/>
            </p:nvSpPr>
            <p:spPr bwMode="ltGray">
              <a:xfrm>
                <a:off x="9241444" y="4148621"/>
                <a:ext cx="743840" cy="1356898"/>
              </a:xfrm>
              <a:custGeom>
                <a:avLst/>
                <a:gdLst/>
                <a:ahLst/>
                <a:cxnLst/>
                <a:rect l="0" t="0" r="0" b="0"/>
                <a:pathLst>
                  <a:path w="866775" h="1581150">
                    <a:moveTo>
                      <a:pt x="861536" y="1107281"/>
                    </a:moveTo>
                    <a:lnTo>
                      <a:pt x="7144" y="1574006"/>
                    </a:lnTo>
                    <a:lnTo>
                      <a:pt x="7144" y="473869"/>
                    </a:lnTo>
                    <a:lnTo>
                      <a:pt x="861536"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7" name="Freeform: Shape 66">
                <a:extLst>
                  <a:ext uri="{FF2B5EF4-FFF2-40B4-BE49-F238E27FC236}">
                    <a16:creationId xmlns:a16="http://schemas.microsoft.com/office/drawing/2014/main" id="{B3C4B3CE-95D2-45A5-917E-A5389B118222}"/>
                  </a:ext>
                </a:extLst>
              </p:cNvPr>
              <p:cNvSpPr/>
              <p:nvPr/>
            </p:nvSpPr>
            <p:spPr bwMode="ltGray">
              <a:xfrm>
                <a:off x="9974659" y="2803166"/>
                <a:ext cx="743840" cy="1356898"/>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8" name="Freeform: Shape 67">
                <a:extLst>
                  <a:ext uri="{FF2B5EF4-FFF2-40B4-BE49-F238E27FC236}">
                    <a16:creationId xmlns:a16="http://schemas.microsoft.com/office/drawing/2014/main" id="{A5270AF0-DA91-4FF8-9B1C-35937E49D882}"/>
                  </a:ext>
                </a:extLst>
              </p:cNvPr>
              <p:cNvSpPr/>
              <p:nvPr/>
            </p:nvSpPr>
            <p:spPr bwMode="ltGray">
              <a:xfrm>
                <a:off x="9247573" y="3753404"/>
                <a:ext cx="2200463" cy="2147333"/>
              </a:xfrm>
              <a:custGeom>
                <a:avLst/>
                <a:gdLst>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646487 w 2564131"/>
                  <a:gd name="connsiteY7" fmla="*/ 2000030 h 2502221"/>
                  <a:gd name="connsiteX8" fmla="*/ 854393 w 2564131"/>
                  <a:gd name="connsiteY8" fmla="*/ 1567818 h 2502221"/>
                  <a:gd name="connsiteX9" fmla="*/ 1709739 w 2564131"/>
                  <a:gd name="connsiteY9" fmla="*/ 0 h 2502221"/>
                  <a:gd name="connsiteX10" fmla="*/ 2564131 w 2564131"/>
                  <a:gd name="connsiteY10" fmla="*/ 467677 h 2502221"/>
                  <a:gd name="connsiteX11" fmla="*/ 1709739 w 2564131"/>
                  <a:gd name="connsiteY11" fmla="*/ 934402 h 2502221"/>
                  <a:gd name="connsiteX12" fmla="*/ 854393 w 2564131"/>
                  <a:gd name="connsiteY12" fmla="*/ 467677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1139551 w 2564131"/>
                  <a:gd name="connsiteY8" fmla="*/ 1721386 h 2502221"/>
                  <a:gd name="connsiteX9" fmla="*/ 854393 w 2564131"/>
                  <a:gd name="connsiteY9" fmla="*/ 1567818 h 2502221"/>
                  <a:gd name="connsiteX10" fmla="*/ 854393 w 2564131"/>
                  <a:gd name="connsiteY10" fmla="*/ 467680 h 2502221"/>
                  <a:gd name="connsiteX11" fmla="*/ 1709739 w 2564131"/>
                  <a:gd name="connsiteY11" fmla="*/ 0 h 2502221"/>
                  <a:gd name="connsiteX12" fmla="*/ 2564131 w 2564131"/>
                  <a:gd name="connsiteY12" fmla="*/ 467677 h 2502221"/>
                  <a:gd name="connsiteX13" fmla="*/ 1709739 w 2564131"/>
                  <a:gd name="connsiteY13" fmla="*/ 934402 h 2502221"/>
                  <a:gd name="connsiteX14" fmla="*/ 854393 w 2564131"/>
                  <a:gd name="connsiteY14" fmla="*/ 467677 h 2502221"/>
                  <a:gd name="connsiteX15" fmla="*/ 1709739 w 2564131"/>
                  <a:gd name="connsiteY15"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139551 w 2564131"/>
                  <a:gd name="connsiteY7" fmla="*/ 1721386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854393 w 2564131"/>
                  <a:gd name="connsiteY7" fmla="*/ 1567818 h 2502221"/>
                  <a:gd name="connsiteX8" fmla="*/ 854393 w 2564131"/>
                  <a:gd name="connsiteY8" fmla="*/ 467680 h 2502221"/>
                  <a:gd name="connsiteX9" fmla="*/ 1709739 w 2564131"/>
                  <a:gd name="connsiteY9" fmla="*/ 0 h 2502221"/>
                  <a:gd name="connsiteX10" fmla="*/ 2564131 w 2564131"/>
                  <a:gd name="connsiteY10" fmla="*/ 467677 h 2502221"/>
                  <a:gd name="connsiteX11" fmla="*/ 1709739 w 2564131"/>
                  <a:gd name="connsiteY11" fmla="*/ 934402 h 2502221"/>
                  <a:gd name="connsiteX12" fmla="*/ 854393 w 2564131"/>
                  <a:gd name="connsiteY12" fmla="*/ 467677 h 2502221"/>
                  <a:gd name="connsiteX13" fmla="*/ 1709739 w 2564131"/>
                  <a:gd name="connsiteY13" fmla="*/ 0 h 2502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64131" h="2502221">
                    <a:moveTo>
                      <a:pt x="854393" y="467680"/>
                    </a:moveTo>
                    <a:lnTo>
                      <a:pt x="1709737" y="934405"/>
                    </a:lnTo>
                    <a:lnTo>
                      <a:pt x="1709737" y="2034543"/>
                    </a:lnTo>
                    <a:cubicBezTo>
                      <a:pt x="1709738" y="2034543"/>
                      <a:pt x="1709738" y="2034544"/>
                      <a:pt x="1709739" y="2034544"/>
                    </a:cubicBezTo>
                    <a:lnTo>
                      <a:pt x="854393" y="2502221"/>
                    </a:lnTo>
                    <a:lnTo>
                      <a:pt x="0" y="2034544"/>
                    </a:lnTo>
                    <a:lnTo>
                      <a:pt x="854393" y="1567819"/>
                    </a:lnTo>
                    <a:lnTo>
                      <a:pt x="854393" y="1567818"/>
                    </a:lnTo>
                    <a:lnTo>
                      <a:pt x="854393" y="467680"/>
                    </a:lnTo>
                    <a:close/>
                    <a:moveTo>
                      <a:pt x="1709739" y="0"/>
                    </a:moveTo>
                    <a:lnTo>
                      <a:pt x="2564131" y="467677"/>
                    </a:lnTo>
                    <a:lnTo>
                      <a:pt x="1709739" y="934402"/>
                    </a:lnTo>
                    <a:lnTo>
                      <a:pt x="854393" y="467677"/>
                    </a:lnTo>
                    <a:lnTo>
                      <a:pt x="1709739" y="0"/>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9" name="Freeform: Shape 68">
                <a:extLst>
                  <a:ext uri="{FF2B5EF4-FFF2-40B4-BE49-F238E27FC236}">
                    <a16:creationId xmlns:a16="http://schemas.microsoft.com/office/drawing/2014/main" id="{1B4AB4EC-0302-4902-B797-9B84C91FDE1B}"/>
                  </a:ext>
                </a:extLst>
              </p:cNvPr>
              <p:cNvSpPr/>
              <p:nvPr/>
            </p:nvSpPr>
            <p:spPr bwMode="ltGray">
              <a:xfrm>
                <a:off x="10708694" y="5092729"/>
                <a:ext cx="743840" cy="1356898"/>
              </a:xfrm>
              <a:custGeom>
                <a:avLst/>
                <a:gdLst/>
                <a:ahLst/>
                <a:cxnLst/>
                <a:rect l="0" t="0" r="0" b="0"/>
                <a:pathLst>
                  <a:path w="866775" h="1581150">
                    <a:moveTo>
                      <a:pt x="861536" y="1107281"/>
                    </a:moveTo>
                    <a:lnTo>
                      <a:pt x="7144" y="1574959"/>
                    </a:lnTo>
                    <a:lnTo>
                      <a:pt x="7144" y="473869"/>
                    </a:lnTo>
                    <a:lnTo>
                      <a:pt x="861536"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0" name="Freeform: Shape 69">
                <a:extLst>
                  <a:ext uri="{FF2B5EF4-FFF2-40B4-BE49-F238E27FC236}">
                    <a16:creationId xmlns:a16="http://schemas.microsoft.com/office/drawing/2014/main" id="{E941D13F-2DD6-4121-8220-CC08400DD382}"/>
                  </a:ext>
                </a:extLst>
              </p:cNvPr>
              <p:cNvSpPr/>
              <p:nvPr/>
            </p:nvSpPr>
            <p:spPr bwMode="ltGray">
              <a:xfrm>
                <a:off x="11441908" y="5092729"/>
                <a:ext cx="743840" cy="1356898"/>
              </a:xfrm>
              <a:custGeom>
                <a:avLst/>
                <a:gdLst/>
                <a:ahLst/>
                <a:cxnLst/>
                <a:rect l="0" t="0" r="0" b="0"/>
                <a:pathLst>
                  <a:path w="866775" h="1581150">
                    <a:moveTo>
                      <a:pt x="7144" y="1107281"/>
                    </a:moveTo>
                    <a:lnTo>
                      <a:pt x="862489" y="1574959"/>
                    </a:lnTo>
                    <a:lnTo>
                      <a:pt x="862489" y="473869"/>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1" name="Freeform: Shape 70">
                <a:extLst>
                  <a:ext uri="{FF2B5EF4-FFF2-40B4-BE49-F238E27FC236}">
                    <a16:creationId xmlns:a16="http://schemas.microsoft.com/office/drawing/2014/main" id="{B98F2381-17CE-4672-96D3-D3E4A8C1115A}"/>
                  </a:ext>
                </a:extLst>
              </p:cNvPr>
              <p:cNvSpPr/>
              <p:nvPr/>
            </p:nvSpPr>
            <p:spPr bwMode="ltGray">
              <a:xfrm>
                <a:off x="10708694" y="6036831"/>
                <a:ext cx="1479509" cy="809234"/>
              </a:xfrm>
              <a:custGeom>
                <a:avLst/>
                <a:gdLst/>
                <a:ahLst/>
                <a:cxnLst/>
                <a:rect l="0" t="0" r="0" b="0"/>
                <a:pathLst>
                  <a:path w="1724025" h="942975">
                    <a:moveTo>
                      <a:pt x="861536" y="7144"/>
                    </a:moveTo>
                    <a:lnTo>
                      <a:pt x="7144" y="474821"/>
                    </a:lnTo>
                    <a:lnTo>
                      <a:pt x="861536"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2" name="Freeform: Shape 71">
                <a:extLst>
                  <a:ext uri="{FF2B5EF4-FFF2-40B4-BE49-F238E27FC236}">
                    <a16:creationId xmlns:a16="http://schemas.microsoft.com/office/drawing/2014/main" id="{E6A42BAE-DCEA-4A1A-8779-E499D67DA7B9}"/>
                  </a:ext>
                </a:extLst>
              </p:cNvPr>
              <p:cNvSpPr/>
              <p:nvPr/>
            </p:nvSpPr>
            <p:spPr bwMode="ltGray">
              <a:xfrm>
                <a:off x="10708694" y="1457714"/>
                <a:ext cx="743840" cy="1356898"/>
              </a:xfrm>
              <a:custGeom>
                <a:avLst/>
                <a:gdLst/>
                <a:ahLst/>
                <a:cxnLst/>
                <a:rect l="0" t="0" r="0" b="0"/>
                <a:pathLst>
                  <a:path w="866775" h="1581150">
                    <a:moveTo>
                      <a:pt x="861536" y="1107281"/>
                    </a:moveTo>
                    <a:lnTo>
                      <a:pt x="7144" y="1574959"/>
                    </a:lnTo>
                    <a:lnTo>
                      <a:pt x="7144" y="474821"/>
                    </a:lnTo>
                    <a:lnTo>
                      <a:pt x="861536"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3" name="Freeform: Shape 72">
                <a:extLst>
                  <a:ext uri="{FF2B5EF4-FFF2-40B4-BE49-F238E27FC236}">
                    <a16:creationId xmlns:a16="http://schemas.microsoft.com/office/drawing/2014/main" id="{8D7995E7-6761-41BA-BE88-30DD0DF70D22}"/>
                  </a:ext>
                </a:extLst>
              </p:cNvPr>
              <p:cNvSpPr/>
              <p:nvPr/>
            </p:nvSpPr>
            <p:spPr bwMode="ltGray">
              <a:xfrm>
                <a:off x="11441908" y="1457714"/>
                <a:ext cx="743840" cy="1356898"/>
              </a:xfrm>
              <a:custGeom>
                <a:avLst/>
                <a:gdLst/>
                <a:ahLst/>
                <a:cxnLst/>
                <a:rect l="0" t="0" r="0" b="0"/>
                <a:pathLst>
                  <a:path w="866775" h="1581150">
                    <a:moveTo>
                      <a:pt x="7144" y="1107281"/>
                    </a:moveTo>
                    <a:lnTo>
                      <a:pt x="862489" y="1574959"/>
                    </a:lnTo>
                    <a:lnTo>
                      <a:pt x="862489" y="474821"/>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4" name="Freeform: Shape 73">
                <a:extLst>
                  <a:ext uri="{FF2B5EF4-FFF2-40B4-BE49-F238E27FC236}">
                    <a16:creationId xmlns:a16="http://schemas.microsoft.com/office/drawing/2014/main" id="{24D7B6AA-459B-44CF-9930-A05720C41315}"/>
                  </a:ext>
                </a:extLst>
              </p:cNvPr>
              <p:cNvSpPr/>
              <p:nvPr/>
            </p:nvSpPr>
            <p:spPr bwMode="ltGray">
              <a:xfrm>
                <a:off x="10708694" y="2401820"/>
                <a:ext cx="1479509" cy="809235"/>
              </a:xfrm>
              <a:custGeom>
                <a:avLst/>
                <a:gdLst/>
                <a:ahLst/>
                <a:cxnLst/>
                <a:rect l="0" t="0" r="0" b="0"/>
                <a:pathLst>
                  <a:path w="1724025" h="942975">
                    <a:moveTo>
                      <a:pt x="861536" y="7144"/>
                    </a:moveTo>
                    <a:lnTo>
                      <a:pt x="7144" y="474821"/>
                    </a:lnTo>
                    <a:lnTo>
                      <a:pt x="861536"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5" name="Freeform: Shape 74">
                <a:extLst>
                  <a:ext uri="{FF2B5EF4-FFF2-40B4-BE49-F238E27FC236}">
                    <a16:creationId xmlns:a16="http://schemas.microsoft.com/office/drawing/2014/main" id="{0EBE7D0E-F0D6-4EA3-A151-C26BF3138977}"/>
                  </a:ext>
                </a:extLst>
              </p:cNvPr>
              <p:cNvSpPr/>
              <p:nvPr/>
            </p:nvSpPr>
            <p:spPr bwMode="ltGray">
              <a:xfrm>
                <a:off x="11451715" y="2809296"/>
                <a:ext cx="734033" cy="1745983"/>
              </a:xfrm>
              <a:custGeom>
                <a:avLst/>
                <a:gdLst>
                  <a:gd name="connsiteX0" fmla="*/ 1709736 w 2565081"/>
                  <a:gd name="connsiteY0" fmla="*/ 0 h 2502215"/>
                  <a:gd name="connsiteX1" fmla="*/ 2565081 w 2565081"/>
                  <a:gd name="connsiteY1" fmla="*/ 467677 h 2502215"/>
                  <a:gd name="connsiteX2" fmla="*/ 1709736 w 2565081"/>
                  <a:gd name="connsiteY2" fmla="*/ 934402 h 2502215"/>
                  <a:gd name="connsiteX3" fmla="*/ 1709734 w 2565081"/>
                  <a:gd name="connsiteY3" fmla="*/ 934401 h 2502215"/>
                  <a:gd name="connsiteX4" fmla="*/ 1709734 w 2565081"/>
                  <a:gd name="connsiteY4" fmla="*/ 2035488 h 2502215"/>
                  <a:gd name="connsiteX5" fmla="*/ 1709738 w 2565081"/>
                  <a:gd name="connsiteY5" fmla="*/ 2035490 h 2502215"/>
                  <a:gd name="connsiteX6" fmla="*/ 855346 w 2565081"/>
                  <a:gd name="connsiteY6" fmla="*/ 2502215 h 2502215"/>
                  <a:gd name="connsiteX7" fmla="*/ 0 w 2565081"/>
                  <a:gd name="connsiteY7" fmla="*/ 2035490 h 2502215"/>
                  <a:gd name="connsiteX8" fmla="*/ 855345 w 2565081"/>
                  <a:gd name="connsiteY8" fmla="*/ 1567814 h 2502215"/>
                  <a:gd name="connsiteX9" fmla="*/ 855343 w 2565081"/>
                  <a:gd name="connsiteY9" fmla="*/ 1567813 h 2502215"/>
                  <a:gd name="connsiteX10" fmla="*/ 855343 w 2565081"/>
                  <a:gd name="connsiteY10" fmla="*/ 467677 h 2502215"/>
                  <a:gd name="connsiteX11" fmla="*/ 855343 w 2565081"/>
                  <a:gd name="connsiteY11" fmla="*/ 467675 h 2502215"/>
                  <a:gd name="connsiteX12" fmla="*/ 855345 w 2565081"/>
                  <a:gd name="connsiteY12" fmla="*/ 467676 h 2502215"/>
                  <a:gd name="connsiteX0" fmla="*/ 2565081 w 2671633"/>
                  <a:gd name="connsiteY0" fmla="*/ 467677 h 2502215"/>
                  <a:gd name="connsiteX1" fmla="*/ 1709736 w 2671633"/>
                  <a:gd name="connsiteY1" fmla="*/ 934402 h 2502215"/>
                  <a:gd name="connsiteX2" fmla="*/ 1709734 w 2671633"/>
                  <a:gd name="connsiteY2" fmla="*/ 934401 h 2502215"/>
                  <a:gd name="connsiteX3" fmla="*/ 1709734 w 2671633"/>
                  <a:gd name="connsiteY3" fmla="*/ 2035488 h 2502215"/>
                  <a:gd name="connsiteX4" fmla="*/ 1709738 w 2671633"/>
                  <a:gd name="connsiteY4" fmla="*/ 2035490 h 2502215"/>
                  <a:gd name="connsiteX5" fmla="*/ 855346 w 2671633"/>
                  <a:gd name="connsiteY5" fmla="*/ 2502215 h 2502215"/>
                  <a:gd name="connsiteX6" fmla="*/ 0 w 2671633"/>
                  <a:gd name="connsiteY6" fmla="*/ 2035490 h 2502215"/>
                  <a:gd name="connsiteX7" fmla="*/ 855345 w 2671633"/>
                  <a:gd name="connsiteY7" fmla="*/ 1567814 h 2502215"/>
                  <a:gd name="connsiteX8" fmla="*/ 855343 w 2671633"/>
                  <a:gd name="connsiteY8" fmla="*/ 1567813 h 2502215"/>
                  <a:gd name="connsiteX9" fmla="*/ 855343 w 2671633"/>
                  <a:gd name="connsiteY9" fmla="*/ 467677 h 2502215"/>
                  <a:gd name="connsiteX10" fmla="*/ 855343 w 2671633"/>
                  <a:gd name="connsiteY10" fmla="*/ 467675 h 2502215"/>
                  <a:gd name="connsiteX11" fmla="*/ 855345 w 2671633"/>
                  <a:gd name="connsiteY11" fmla="*/ 467676 h 2502215"/>
                  <a:gd name="connsiteX12" fmla="*/ 1709736 w 2671633"/>
                  <a:gd name="connsiteY12" fmla="*/ 0 h 2502215"/>
                  <a:gd name="connsiteX13" fmla="*/ 2671633 w 2671633"/>
                  <a:gd name="connsiteY13" fmla="*/ 574229 h 2502215"/>
                  <a:gd name="connsiteX0" fmla="*/ 2565081 w 2565081"/>
                  <a:gd name="connsiteY0" fmla="*/ 467677 h 2502215"/>
                  <a:gd name="connsiteX1" fmla="*/ 1709736 w 2565081"/>
                  <a:gd name="connsiteY1" fmla="*/ 934402 h 2502215"/>
                  <a:gd name="connsiteX2" fmla="*/ 1709734 w 2565081"/>
                  <a:gd name="connsiteY2" fmla="*/ 934401 h 2502215"/>
                  <a:gd name="connsiteX3" fmla="*/ 1709734 w 2565081"/>
                  <a:gd name="connsiteY3" fmla="*/ 2035488 h 2502215"/>
                  <a:gd name="connsiteX4" fmla="*/ 1709738 w 2565081"/>
                  <a:gd name="connsiteY4" fmla="*/ 2035490 h 2502215"/>
                  <a:gd name="connsiteX5" fmla="*/ 855346 w 2565081"/>
                  <a:gd name="connsiteY5" fmla="*/ 2502215 h 2502215"/>
                  <a:gd name="connsiteX6" fmla="*/ 0 w 2565081"/>
                  <a:gd name="connsiteY6" fmla="*/ 2035490 h 2502215"/>
                  <a:gd name="connsiteX7" fmla="*/ 855345 w 2565081"/>
                  <a:gd name="connsiteY7" fmla="*/ 1567814 h 2502215"/>
                  <a:gd name="connsiteX8" fmla="*/ 855343 w 2565081"/>
                  <a:gd name="connsiteY8" fmla="*/ 1567813 h 2502215"/>
                  <a:gd name="connsiteX9" fmla="*/ 855343 w 2565081"/>
                  <a:gd name="connsiteY9" fmla="*/ 467677 h 2502215"/>
                  <a:gd name="connsiteX10" fmla="*/ 855343 w 2565081"/>
                  <a:gd name="connsiteY10" fmla="*/ 467675 h 2502215"/>
                  <a:gd name="connsiteX11" fmla="*/ 855345 w 2565081"/>
                  <a:gd name="connsiteY11" fmla="*/ 467676 h 2502215"/>
                  <a:gd name="connsiteX12" fmla="*/ 1709736 w 2565081"/>
                  <a:gd name="connsiteY12" fmla="*/ 0 h 2502215"/>
                  <a:gd name="connsiteX0" fmla="*/ 2565081 w 2565081"/>
                  <a:gd name="connsiteY0" fmla="*/ 2 h 2034540"/>
                  <a:gd name="connsiteX1" fmla="*/ 1709736 w 2565081"/>
                  <a:gd name="connsiteY1" fmla="*/ 466727 h 2034540"/>
                  <a:gd name="connsiteX2" fmla="*/ 1709734 w 2565081"/>
                  <a:gd name="connsiteY2" fmla="*/ 466726 h 2034540"/>
                  <a:gd name="connsiteX3" fmla="*/ 1709734 w 2565081"/>
                  <a:gd name="connsiteY3" fmla="*/ 1567813 h 2034540"/>
                  <a:gd name="connsiteX4" fmla="*/ 1709738 w 2565081"/>
                  <a:gd name="connsiteY4" fmla="*/ 1567815 h 2034540"/>
                  <a:gd name="connsiteX5" fmla="*/ 855346 w 2565081"/>
                  <a:gd name="connsiteY5" fmla="*/ 2034540 h 2034540"/>
                  <a:gd name="connsiteX6" fmla="*/ 0 w 2565081"/>
                  <a:gd name="connsiteY6" fmla="*/ 1567815 h 2034540"/>
                  <a:gd name="connsiteX7" fmla="*/ 855345 w 2565081"/>
                  <a:gd name="connsiteY7" fmla="*/ 1100139 h 2034540"/>
                  <a:gd name="connsiteX8" fmla="*/ 855343 w 2565081"/>
                  <a:gd name="connsiteY8" fmla="*/ 1100138 h 2034540"/>
                  <a:gd name="connsiteX9" fmla="*/ 855343 w 2565081"/>
                  <a:gd name="connsiteY9" fmla="*/ 2 h 2034540"/>
                  <a:gd name="connsiteX10" fmla="*/ 855343 w 2565081"/>
                  <a:gd name="connsiteY10" fmla="*/ 0 h 2034540"/>
                  <a:gd name="connsiteX11" fmla="*/ 855345 w 2565081"/>
                  <a:gd name="connsiteY11" fmla="*/ 1 h 2034540"/>
                  <a:gd name="connsiteX0" fmla="*/ 1709736 w 1709737"/>
                  <a:gd name="connsiteY0" fmla="*/ 466727 h 2034540"/>
                  <a:gd name="connsiteX1" fmla="*/ 1709734 w 1709737"/>
                  <a:gd name="connsiteY1" fmla="*/ 466726 h 2034540"/>
                  <a:gd name="connsiteX2" fmla="*/ 1709734 w 1709737"/>
                  <a:gd name="connsiteY2" fmla="*/ 1567813 h 2034540"/>
                  <a:gd name="connsiteX3" fmla="*/ 1709738 w 1709737"/>
                  <a:gd name="connsiteY3" fmla="*/ 1567815 h 2034540"/>
                  <a:gd name="connsiteX4" fmla="*/ 855346 w 1709737"/>
                  <a:gd name="connsiteY4" fmla="*/ 2034540 h 2034540"/>
                  <a:gd name="connsiteX5" fmla="*/ 0 w 1709737"/>
                  <a:gd name="connsiteY5" fmla="*/ 1567815 h 2034540"/>
                  <a:gd name="connsiteX6" fmla="*/ 855345 w 1709737"/>
                  <a:gd name="connsiteY6" fmla="*/ 1100139 h 2034540"/>
                  <a:gd name="connsiteX7" fmla="*/ 855343 w 1709737"/>
                  <a:gd name="connsiteY7" fmla="*/ 1100138 h 2034540"/>
                  <a:gd name="connsiteX8" fmla="*/ 855343 w 1709737"/>
                  <a:gd name="connsiteY8" fmla="*/ 2 h 2034540"/>
                  <a:gd name="connsiteX9" fmla="*/ 855343 w 1709737"/>
                  <a:gd name="connsiteY9" fmla="*/ 0 h 2034540"/>
                  <a:gd name="connsiteX10" fmla="*/ 855345 w 1709737"/>
                  <a:gd name="connsiteY10" fmla="*/ 1 h 2034540"/>
                  <a:gd name="connsiteX0" fmla="*/ 1709736 w 1709738"/>
                  <a:gd name="connsiteY0" fmla="*/ 466727 h 2034540"/>
                  <a:gd name="connsiteX1" fmla="*/ 1709734 w 1709738"/>
                  <a:gd name="connsiteY1" fmla="*/ 1567813 h 2034540"/>
                  <a:gd name="connsiteX2" fmla="*/ 1709738 w 1709738"/>
                  <a:gd name="connsiteY2" fmla="*/ 1567815 h 2034540"/>
                  <a:gd name="connsiteX3" fmla="*/ 855346 w 1709738"/>
                  <a:gd name="connsiteY3" fmla="*/ 2034540 h 2034540"/>
                  <a:gd name="connsiteX4" fmla="*/ 0 w 1709738"/>
                  <a:gd name="connsiteY4" fmla="*/ 1567815 h 2034540"/>
                  <a:gd name="connsiteX5" fmla="*/ 855345 w 1709738"/>
                  <a:gd name="connsiteY5" fmla="*/ 1100139 h 2034540"/>
                  <a:gd name="connsiteX6" fmla="*/ 855343 w 1709738"/>
                  <a:gd name="connsiteY6" fmla="*/ 1100138 h 2034540"/>
                  <a:gd name="connsiteX7" fmla="*/ 855343 w 1709738"/>
                  <a:gd name="connsiteY7" fmla="*/ 2 h 2034540"/>
                  <a:gd name="connsiteX8" fmla="*/ 855343 w 1709738"/>
                  <a:gd name="connsiteY8" fmla="*/ 0 h 2034540"/>
                  <a:gd name="connsiteX9" fmla="*/ 855345 w 1709738"/>
                  <a:gd name="connsiteY9" fmla="*/ 1 h 2034540"/>
                  <a:gd name="connsiteX0" fmla="*/ 1709736 w 1709736"/>
                  <a:gd name="connsiteY0" fmla="*/ 466727 h 2034540"/>
                  <a:gd name="connsiteX1" fmla="*/ 1709734 w 1709736"/>
                  <a:gd name="connsiteY1" fmla="*/ 1567813 h 2034540"/>
                  <a:gd name="connsiteX2" fmla="*/ 855346 w 1709736"/>
                  <a:gd name="connsiteY2" fmla="*/ 2034540 h 2034540"/>
                  <a:gd name="connsiteX3" fmla="*/ 0 w 1709736"/>
                  <a:gd name="connsiteY3" fmla="*/ 1567815 h 2034540"/>
                  <a:gd name="connsiteX4" fmla="*/ 855345 w 1709736"/>
                  <a:gd name="connsiteY4" fmla="*/ 1100139 h 2034540"/>
                  <a:gd name="connsiteX5" fmla="*/ 855343 w 1709736"/>
                  <a:gd name="connsiteY5" fmla="*/ 1100138 h 2034540"/>
                  <a:gd name="connsiteX6" fmla="*/ 855343 w 1709736"/>
                  <a:gd name="connsiteY6" fmla="*/ 2 h 2034540"/>
                  <a:gd name="connsiteX7" fmla="*/ 855343 w 1709736"/>
                  <a:gd name="connsiteY7" fmla="*/ 0 h 2034540"/>
                  <a:gd name="connsiteX8" fmla="*/ 855345 w 1709736"/>
                  <a:gd name="connsiteY8" fmla="*/ 1 h 2034540"/>
                  <a:gd name="connsiteX0" fmla="*/ 1709734 w 1709734"/>
                  <a:gd name="connsiteY0" fmla="*/ 1567813 h 2034540"/>
                  <a:gd name="connsiteX1" fmla="*/ 855346 w 1709734"/>
                  <a:gd name="connsiteY1" fmla="*/ 2034540 h 2034540"/>
                  <a:gd name="connsiteX2" fmla="*/ 0 w 1709734"/>
                  <a:gd name="connsiteY2" fmla="*/ 1567815 h 2034540"/>
                  <a:gd name="connsiteX3" fmla="*/ 855345 w 1709734"/>
                  <a:gd name="connsiteY3" fmla="*/ 1100139 h 2034540"/>
                  <a:gd name="connsiteX4" fmla="*/ 855343 w 1709734"/>
                  <a:gd name="connsiteY4" fmla="*/ 1100138 h 2034540"/>
                  <a:gd name="connsiteX5" fmla="*/ 855343 w 1709734"/>
                  <a:gd name="connsiteY5" fmla="*/ 2 h 2034540"/>
                  <a:gd name="connsiteX6" fmla="*/ 855343 w 1709734"/>
                  <a:gd name="connsiteY6" fmla="*/ 0 h 2034540"/>
                  <a:gd name="connsiteX7" fmla="*/ 855345 w 1709734"/>
                  <a:gd name="connsiteY7" fmla="*/ 1 h 2034540"/>
                  <a:gd name="connsiteX0" fmla="*/ 855346 w 855346"/>
                  <a:gd name="connsiteY0" fmla="*/ 2034540 h 2034540"/>
                  <a:gd name="connsiteX1" fmla="*/ 0 w 855346"/>
                  <a:gd name="connsiteY1" fmla="*/ 1567815 h 2034540"/>
                  <a:gd name="connsiteX2" fmla="*/ 855345 w 855346"/>
                  <a:gd name="connsiteY2" fmla="*/ 1100139 h 2034540"/>
                  <a:gd name="connsiteX3" fmla="*/ 855343 w 855346"/>
                  <a:gd name="connsiteY3" fmla="*/ 1100138 h 2034540"/>
                  <a:gd name="connsiteX4" fmla="*/ 855343 w 855346"/>
                  <a:gd name="connsiteY4" fmla="*/ 2 h 2034540"/>
                  <a:gd name="connsiteX5" fmla="*/ 855343 w 855346"/>
                  <a:gd name="connsiteY5" fmla="*/ 0 h 2034540"/>
                  <a:gd name="connsiteX6" fmla="*/ 855345 w 855346"/>
                  <a:gd name="connsiteY6" fmla="*/ 1 h 2034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5346" h="2034540">
                    <a:moveTo>
                      <a:pt x="855346" y="2034540"/>
                    </a:moveTo>
                    <a:lnTo>
                      <a:pt x="0" y="1567815"/>
                    </a:lnTo>
                    <a:lnTo>
                      <a:pt x="855345" y="1100139"/>
                    </a:lnTo>
                    <a:cubicBezTo>
                      <a:pt x="855344" y="1100139"/>
                      <a:pt x="855344" y="1100138"/>
                      <a:pt x="855343" y="1100138"/>
                    </a:cubicBezTo>
                    <a:lnTo>
                      <a:pt x="855343" y="2"/>
                    </a:lnTo>
                    <a:lnTo>
                      <a:pt x="855343" y="0"/>
                    </a:lnTo>
                    <a:cubicBezTo>
                      <a:pt x="855344" y="0"/>
                      <a:pt x="855344" y="1"/>
                      <a:pt x="855345" y="1"/>
                    </a:cubicBezTo>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cxnSp>
            <p:nvCxnSpPr>
              <p:cNvPr id="76" name="Straight Connector 75">
                <a:extLst>
                  <a:ext uri="{FF2B5EF4-FFF2-40B4-BE49-F238E27FC236}">
                    <a16:creationId xmlns:a16="http://schemas.microsoft.com/office/drawing/2014/main" id="{0118A379-1639-4C1C-9E5B-A39F1CD0A9D9}"/>
                  </a:ext>
                </a:extLst>
              </p:cNvPr>
              <p:cNvCxnSpPr/>
              <p:nvPr/>
            </p:nvCxnSpPr>
            <p:spPr bwMode="ltGray">
              <a:xfrm>
                <a:off x="9981203" y="5098858"/>
                <a:ext cx="733213" cy="400531"/>
              </a:xfrm>
              <a:prstGeom prst="line">
                <a:avLst/>
              </a:pr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cxnSp>
        </p:grpSp>
        <p:grpSp>
          <p:nvGrpSpPr>
            <p:cNvPr id="29" name="Group 28">
              <a:extLst>
                <a:ext uri="{FF2B5EF4-FFF2-40B4-BE49-F238E27FC236}">
                  <a16:creationId xmlns:a16="http://schemas.microsoft.com/office/drawing/2014/main" id="{E8DE972F-9FF1-4743-BF7F-15CC5403A6CF}"/>
                </a:ext>
              </a:extLst>
            </p:cNvPr>
            <p:cNvGrpSpPr/>
            <p:nvPr userDrawn="1"/>
          </p:nvGrpSpPr>
          <p:grpSpPr bwMode="ltGray">
            <a:xfrm>
              <a:off x="7545167" y="-21839"/>
              <a:ext cx="1192433" cy="1098538"/>
              <a:chOff x="7545167" y="-9139"/>
              <a:chExt cx="1192433" cy="1098538"/>
            </a:xfrm>
          </p:grpSpPr>
          <p:sp>
            <p:nvSpPr>
              <p:cNvPr id="34" name="Freeform: Shape 33">
                <a:extLst>
                  <a:ext uri="{FF2B5EF4-FFF2-40B4-BE49-F238E27FC236}">
                    <a16:creationId xmlns:a16="http://schemas.microsoft.com/office/drawing/2014/main" id="{795596FA-D3B2-4953-81FC-9958337AF5DC}"/>
                  </a:ext>
                </a:extLst>
              </p:cNvPr>
              <p:cNvSpPr/>
              <p:nvPr userDrawn="1"/>
            </p:nvSpPr>
            <p:spPr bwMode="ltGray">
              <a:xfrm>
                <a:off x="7550108" y="-9139"/>
                <a:ext cx="591604" cy="774738"/>
              </a:xfrm>
              <a:custGeom>
                <a:avLst/>
                <a:gdLst>
                  <a:gd name="connsiteX0" fmla="*/ 24121 w 591604"/>
                  <a:gd name="connsiteY0" fmla="*/ 0 h 774738"/>
                  <a:gd name="connsiteX1" fmla="*/ 591604 w 591604"/>
                  <a:gd name="connsiteY1" fmla="*/ 0 h 774738"/>
                  <a:gd name="connsiteX2" fmla="*/ 591604 w 591604"/>
                  <a:gd name="connsiteY2" fmla="*/ 451265 h 774738"/>
                  <a:gd name="connsiteX3" fmla="*/ 0 w 591604"/>
                  <a:gd name="connsiteY3" fmla="*/ 774738 h 774738"/>
                  <a:gd name="connsiteX4" fmla="*/ 0 w 591604"/>
                  <a:gd name="connsiteY4" fmla="*/ 13162 h 774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1604" h="774738">
                    <a:moveTo>
                      <a:pt x="24121" y="0"/>
                    </a:moveTo>
                    <a:lnTo>
                      <a:pt x="591604" y="0"/>
                    </a:lnTo>
                    <a:lnTo>
                      <a:pt x="591604" y="451265"/>
                    </a:lnTo>
                    <a:lnTo>
                      <a:pt x="0" y="774738"/>
                    </a:lnTo>
                    <a:lnTo>
                      <a:pt x="0" y="13162"/>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endParaRPr lang="en-US" sz="1836"/>
              </a:p>
            </p:txBody>
          </p:sp>
          <p:sp>
            <p:nvSpPr>
              <p:cNvPr id="35" name="Freeform: Shape 34">
                <a:extLst>
                  <a:ext uri="{FF2B5EF4-FFF2-40B4-BE49-F238E27FC236}">
                    <a16:creationId xmlns:a16="http://schemas.microsoft.com/office/drawing/2014/main" id="{7D57090A-B887-4CA7-A022-90564F12A9A9}"/>
                  </a:ext>
                </a:extLst>
              </p:cNvPr>
              <p:cNvSpPr/>
              <p:nvPr userDrawn="1"/>
            </p:nvSpPr>
            <p:spPr bwMode="ltGray">
              <a:xfrm>
                <a:off x="8141712" y="-9139"/>
                <a:ext cx="590944" cy="774738"/>
              </a:xfrm>
              <a:custGeom>
                <a:avLst/>
                <a:gdLst>
                  <a:gd name="connsiteX0" fmla="*/ 0 w 590944"/>
                  <a:gd name="connsiteY0" fmla="*/ 0 h 774738"/>
                  <a:gd name="connsiteX1" fmla="*/ 566850 w 590944"/>
                  <a:gd name="connsiteY1" fmla="*/ 0 h 774738"/>
                  <a:gd name="connsiteX2" fmla="*/ 590944 w 590944"/>
                  <a:gd name="connsiteY2" fmla="*/ 13162 h 774738"/>
                  <a:gd name="connsiteX3" fmla="*/ 590944 w 590944"/>
                  <a:gd name="connsiteY3" fmla="*/ 774738 h 774738"/>
                  <a:gd name="connsiteX4" fmla="*/ 0 w 590944"/>
                  <a:gd name="connsiteY4" fmla="*/ 451265 h 774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0944" h="774738">
                    <a:moveTo>
                      <a:pt x="0" y="0"/>
                    </a:moveTo>
                    <a:lnTo>
                      <a:pt x="566850" y="0"/>
                    </a:lnTo>
                    <a:lnTo>
                      <a:pt x="590944" y="13162"/>
                    </a:lnTo>
                    <a:lnTo>
                      <a:pt x="590944" y="774738"/>
                    </a:lnTo>
                    <a:lnTo>
                      <a:pt x="0" y="451265"/>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endParaRPr lang="en-US" sz="1836"/>
              </a:p>
            </p:txBody>
          </p:sp>
          <p:sp>
            <p:nvSpPr>
              <p:cNvPr id="36" name="Freeform: Shape 35">
                <a:extLst>
                  <a:ext uri="{FF2B5EF4-FFF2-40B4-BE49-F238E27FC236}">
                    <a16:creationId xmlns:a16="http://schemas.microsoft.com/office/drawing/2014/main" id="{F9749B2E-C284-42A2-A061-B635FBBBD461}"/>
                  </a:ext>
                </a:extLst>
              </p:cNvPr>
              <p:cNvSpPr/>
              <p:nvPr userDrawn="1"/>
            </p:nvSpPr>
            <p:spPr bwMode="ltGray">
              <a:xfrm>
                <a:off x="7545167" y="437185"/>
                <a:ext cx="1192433" cy="652214"/>
              </a:xfrm>
              <a:custGeom>
                <a:avLst/>
                <a:gdLst/>
                <a:ahLst/>
                <a:cxnLst/>
                <a:rect l="0" t="0" r="0" b="0"/>
                <a:pathLst>
                  <a:path w="1724025" h="942975">
                    <a:moveTo>
                      <a:pt x="862489" y="7144"/>
                    </a:moveTo>
                    <a:lnTo>
                      <a:pt x="7144" y="474821"/>
                    </a:lnTo>
                    <a:lnTo>
                      <a:pt x="862489"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grpSp>
        <p:grpSp>
          <p:nvGrpSpPr>
            <p:cNvPr id="30" name="Group 29">
              <a:extLst>
                <a:ext uri="{FF2B5EF4-FFF2-40B4-BE49-F238E27FC236}">
                  <a16:creationId xmlns:a16="http://schemas.microsoft.com/office/drawing/2014/main" id="{0A74F4CD-889D-4E91-AB27-CCB11E8677AE}"/>
                </a:ext>
              </a:extLst>
            </p:cNvPr>
            <p:cNvGrpSpPr/>
            <p:nvPr userDrawn="1"/>
          </p:nvGrpSpPr>
          <p:grpSpPr bwMode="ltGray">
            <a:xfrm>
              <a:off x="6256117" y="5896894"/>
              <a:ext cx="1057910" cy="971314"/>
              <a:chOff x="6256117" y="5896894"/>
              <a:chExt cx="1057910" cy="971314"/>
            </a:xfrm>
          </p:grpSpPr>
          <p:sp>
            <p:nvSpPr>
              <p:cNvPr id="31" name="Freeform: Shape 30">
                <a:extLst>
                  <a:ext uri="{FF2B5EF4-FFF2-40B4-BE49-F238E27FC236}">
                    <a16:creationId xmlns:a16="http://schemas.microsoft.com/office/drawing/2014/main" id="{6CE97AB5-F3D1-4D1A-8F2F-166F6F85A189}"/>
                  </a:ext>
                </a:extLst>
              </p:cNvPr>
              <p:cNvSpPr/>
              <p:nvPr userDrawn="1"/>
            </p:nvSpPr>
            <p:spPr bwMode="ltGray">
              <a:xfrm>
                <a:off x="6256117" y="5896894"/>
                <a:ext cx="532466" cy="971314"/>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32" name="Freeform: Shape 31">
                <a:extLst>
                  <a:ext uri="{FF2B5EF4-FFF2-40B4-BE49-F238E27FC236}">
                    <a16:creationId xmlns:a16="http://schemas.microsoft.com/office/drawing/2014/main" id="{55281A29-9018-48AF-8B81-EB9F71FE5ABA}"/>
                  </a:ext>
                </a:extLst>
              </p:cNvPr>
              <p:cNvSpPr/>
              <p:nvPr userDrawn="1"/>
            </p:nvSpPr>
            <p:spPr bwMode="ltGray">
              <a:xfrm>
                <a:off x="6781561" y="5896894"/>
                <a:ext cx="532466" cy="971314"/>
              </a:xfrm>
              <a:custGeom>
                <a:avLst/>
                <a:gdLst/>
                <a:ahLst/>
                <a:cxnLst/>
                <a:rect l="0" t="0" r="0" b="0"/>
                <a:pathLst>
                  <a:path w="866775" h="1581150">
                    <a:moveTo>
                      <a:pt x="7144" y="1107281"/>
                    </a:moveTo>
                    <a:lnTo>
                      <a:pt x="861536" y="1574959"/>
                    </a:lnTo>
                    <a:lnTo>
                      <a:pt x="861536" y="473869"/>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33" name="Freeform: Shape 32">
                <a:extLst>
                  <a:ext uri="{FF2B5EF4-FFF2-40B4-BE49-F238E27FC236}">
                    <a16:creationId xmlns:a16="http://schemas.microsoft.com/office/drawing/2014/main" id="{2B1B3F07-773E-4FC0-9A04-73F52683190E}"/>
                  </a:ext>
                </a:extLst>
              </p:cNvPr>
              <p:cNvSpPr/>
              <p:nvPr userDrawn="1"/>
            </p:nvSpPr>
            <p:spPr bwMode="ltGray">
              <a:xfrm>
                <a:off x="6260506" y="6577107"/>
                <a:ext cx="1050305" cy="287297"/>
              </a:xfrm>
              <a:custGeom>
                <a:avLst/>
                <a:gdLst>
                  <a:gd name="connsiteX0" fmla="*/ 855344 w 1709736"/>
                  <a:gd name="connsiteY0" fmla="*/ 934401 h 1083252"/>
                  <a:gd name="connsiteX1" fmla="*/ 1709736 w 1709736"/>
                  <a:gd name="connsiteY1" fmla="*/ 467676 h 1083252"/>
                  <a:gd name="connsiteX2" fmla="*/ 855344 w 1709736"/>
                  <a:gd name="connsiteY2" fmla="*/ -1 h 1083252"/>
                  <a:gd name="connsiteX3" fmla="*/ -1 w 1709736"/>
                  <a:gd name="connsiteY3" fmla="*/ 467676 h 1083252"/>
                  <a:gd name="connsiteX4" fmla="*/ 1004194 w 1709736"/>
                  <a:gd name="connsiteY4" fmla="*/ 1083251 h 1083252"/>
                  <a:gd name="connsiteX0" fmla="*/ 855346 w 1709738"/>
                  <a:gd name="connsiteY0" fmla="*/ 934403 h 934403"/>
                  <a:gd name="connsiteX1" fmla="*/ 1709738 w 1709738"/>
                  <a:gd name="connsiteY1" fmla="*/ 467678 h 934403"/>
                  <a:gd name="connsiteX2" fmla="*/ 855346 w 1709738"/>
                  <a:gd name="connsiteY2" fmla="*/ 1 h 934403"/>
                  <a:gd name="connsiteX3" fmla="*/ 1 w 1709738"/>
                  <a:gd name="connsiteY3" fmla="*/ 467678 h 934403"/>
                  <a:gd name="connsiteX0" fmla="*/ 1709736 w 1709736"/>
                  <a:gd name="connsiteY0" fmla="*/ 467676 h 467676"/>
                  <a:gd name="connsiteX1" fmla="*/ 855344 w 1709736"/>
                  <a:gd name="connsiteY1" fmla="*/ -1 h 467676"/>
                  <a:gd name="connsiteX2" fmla="*/ -1 w 1709736"/>
                  <a:gd name="connsiteY2" fmla="*/ 467676 h 467676"/>
                </a:gdLst>
                <a:ahLst/>
                <a:cxnLst>
                  <a:cxn ang="0">
                    <a:pos x="connsiteX0" y="connsiteY0"/>
                  </a:cxn>
                  <a:cxn ang="0">
                    <a:pos x="connsiteX1" y="connsiteY1"/>
                  </a:cxn>
                  <a:cxn ang="0">
                    <a:pos x="connsiteX2" y="connsiteY2"/>
                  </a:cxn>
                </a:cxnLst>
                <a:rect l="l" t="t" r="r" b="b"/>
                <a:pathLst>
                  <a:path w="1709736" h="467676">
                    <a:moveTo>
                      <a:pt x="1709736" y="467676"/>
                    </a:moveTo>
                    <a:lnTo>
                      <a:pt x="855344" y="-1"/>
                    </a:lnTo>
                    <a:lnTo>
                      <a:pt x="-1" y="467676"/>
                    </a:lnTo>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grpSp>
      </p:grpSp>
    </p:spTree>
    <p:extLst>
      <p:ext uri="{BB962C8B-B14F-4D97-AF65-F5344CB8AC3E}">
        <p14:creationId xmlns:p14="http://schemas.microsoft.com/office/powerpoint/2010/main" val="572637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Vide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875" y="3096243"/>
            <a:ext cx="652831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1" kern="1200" cap="none" spc="-51"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Video</a:t>
            </a:r>
          </a:p>
        </p:txBody>
      </p:sp>
      <p:grpSp>
        <p:nvGrpSpPr>
          <p:cNvPr id="26" name="Group 25">
            <a:extLst>
              <a:ext uri="{FF2B5EF4-FFF2-40B4-BE49-F238E27FC236}">
                <a16:creationId xmlns:a16="http://schemas.microsoft.com/office/drawing/2014/main" id="{94867548-8B9A-436D-9AB6-D7EA0AC78267}"/>
              </a:ext>
            </a:extLst>
          </p:cNvPr>
          <p:cNvGrpSpPr/>
          <p:nvPr userDrawn="1"/>
        </p:nvGrpSpPr>
        <p:grpSpPr bwMode="ltGray">
          <a:xfrm>
            <a:off x="6380751" y="-22273"/>
            <a:ext cx="6050265" cy="7027210"/>
            <a:chOff x="6256117" y="-21839"/>
            <a:chExt cx="5932086" cy="6890047"/>
          </a:xfrm>
        </p:grpSpPr>
        <p:grpSp>
          <p:nvGrpSpPr>
            <p:cNvPr id="27" name="Group 26">
              <a:extLst>
                <a:ext uri="{FF2B5EF4-FFF2-40B4-BE49-F238E27FC236}">
                  <a16:creationId xmlns:a16="http://schemas.microsoft.com/office/drawing/2014/main" id="{E298AA2D-C933-41C0-B3A0-5E1B5429C617}"/>
                </a:ext>
              </a:extLst>
            </p:cNvPr>
            <p:cNvGrpSpPr/>
            <p:nvPr userDrawn="1"/>
          </p:nvGrpSpPr>
          <p:grpSpPr bwMode="ltGray">
            <a:xfrm>
              <a:off x="8507413" y="1457714"/>
              <a:ext cx="3680790" cy="5392441"/>
              <a:chOff x="8507413" y="1457714"/>
              <a:chExt cx="3680790" cy="5392441"/>
            </a:xfrm>
          </p:grpSpPr>
          <p:sp>
            <p:nvSpPr>
              <p:cNvPr id="59" name="Freeform: Shape 58">
                <a:extLst>
                  <a:ext uri="{FF2B5EF4-FFF2-40B4-BE49-F238E27FC236}">
                    <a16:creationId xmlns:a16="http://schemas.microsoft.com/office/drawing/2014/main" id="{DE45CCA4-1611-4A15-8D76-0CD4304233D4}"/>
                  </a:ext>
                </a:extLst>
              </p:cNvPr>
              <p:cNvSpPr/>
              <p:nvPr/>
            </p:nvSpPr>
            <p:spPr bwMode="ltGray">
              <a:xfrm>
                <a:off x="8507413" y="2803166"/>
                <a:ext cx="743840" cy="1356898"/>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0" name="Freeform: Shape 59">
                <a:extLst>
                  <a:ext uri="{FF2B5EF4-FFF2-40B4-BE49-F238E27FC236}">
                    <a16:creationId xmlns:a16="http://schemas.microsoft.com/office/drawing/2014/main" id="{BB20432D-F3B6-4212-B616-45AD62D0A8BA}"/>
                  </a:ext>
                </a:extLst>
              </p:cNvPr>
              <p:cNvSpPr/>
              <p:nvPr/>
            </p:nvSpPr>
            <p:spPr bwMode="ltGray">
              <a:xfrm>
                <a:off x="9241444" y="2803166"/>
                <a:ext cx="743840" cy="1356898"/>
              </a:xfrm>
              <a:custGeom>
                <a:avLst/>
                <a:gdLst/>
                <a:ahLst/>
                <a:cxnLst/>
                <a:rect l="0" t="0" r="0" b="0"/>
                <a:pathLst>
                  <a:path w="866775" h="1581150">
                    <a:moveTo>
                      <a:pt x="7144" y="1107281"/>
                    </a:moveTo>
                    <a:lnTo>
                      <a:pt x="861536" y="1574959"/>
                    </a:lnTo>
                    <a:lnTo>
                      <a:pt x="861536" y="473869"/>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1" name="Freeform: Shape 60">
                <a:extLst>
                  <a:ext uri="{FF2B5EF4-FFF2-40B4-BE49-F238E27FC236}">
                    <a16:creationId xmlns:a16="http://schemas.microsoft.com/office/drawing/2014/main" id="{5CB285A8-E7EF-4B70-8B71-2D09BE26853D}"/>
                  </a:ext>
                </a:extLst>
              </p:cNvPr>
              <p:cNvSpPr/>
              <p:nvPr/>
            </p:nvSpPr>
            <p:spPr bwMode="ltGray">
              <a:xfrm>
                <a:off x="8507413" y="3747272"/>
                <a:ext cx="1479509" cy="809234"/>
              </a:xfrm>
              <a:custGeom>
                <a:avLst/>
                <a:gdLst/>
                <a:ahLst/>
                <a:cxnLst/>
                <a:rect l="0" t="0" r="0" b="0"/>
                <a:pathLst>
                  <a:path w="1724025" h="942975">
                    <a:moveTo>
                      <a:pt x="862489" y="7144"/>
                    </a:moveTo>
                    <a:lnTo>
                      <a:pt x="7144" y="474821"/>
                    </a:lnTo>
                    <a:lnTo>
                      <a:pt x="862489"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2" name="Freeform: Shape 61">
                <a:extLst>
                  <a:ext uri="{FF2B5EF4-FFF2-40B4-BE49-F238E27FC236}">
                    <a16:creationId xmlns:a16="http://schemas.microsoft.com/office/drawing/2014/main" id="{1D552378-B8A4-40F9-8A64-367F9EC304F0}"/>
                  </a:ext>
                </a:extLst>
              </p:cNvPr>
              <p:cNvSpPr/>
              <p:nvPr/>
            </p:nvSpPr>
            <p:spPr bwMode="ltGray">
              <a:xfrm>
                <a:off x="8507413" y="5493257"/>
                <a:ext cx="743840" cy="1356898"/>
              </a:xfrm>
              <a:custGeom>
                <a:avLst/>
                <a:gdLst/>
                <a:ahLst/>
                <a:cxnLst/>
                <a:rect l="0" t="0" r="0" b="0"/>
                <a:pathLst>
                  <a:path w="866775" h="1581150">
                    <a:moveTo>
                      <a:pt x="862489" y="1108234"/>
                    </a:moveTo>
                    <a:lnTo>
                      <a:pt x="7144" y="1574959"/>
                    </a:lnTo>
                    <a:lnTo>
                      <a:pt x="7144" y="474821"/>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3" name="Freeform: Shape 62">
                <a:extLst>
                  <a:ext uri="{FF2B5EF4-FFF2-40B4-BE49-F238E27FC236}">
                    <a16:creationId xmlns:a16="http://schemas.microsoft.com/office/drawing/2014/main" id="{6DED4FF8-FEAE-4CC0-8F5B-9FC2B47E5700}"/>
                  </a:ext>
                </a:extLst>
              </p:cNvPr>
              <p:cNvSpPr/>
              <p:nvPr/>
            </p:nvSpPr>
            <p:spPr bwMode="ltGray">
              <a:xfrm>
                <a:off x="9241444" y="5493257"/>
                <a:ext cx="743840" cy="1356898"/>
              </a:xfrm>
              <a:custGeom>
                <a:avLst/>
                <a:gdLst/>
                <a:ahLst/>
                <a:cxnLst/>
                <a:rect l="0" t="0" r="0" b="0"/>
                <a:pathLst>
                  <a:path w="866775" h="1581150">
                    <a:moveTo>
                      <a:pt x="7144" y="1108234"/>
                    </a:moveTo>
                    <a:lnTo>
                      <a:pt x="861536" y="1574959"/>
                    </a:lnTo>
                    <a:lnTo>
                      <a:pt x="861536" y="474821"/>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4" name="Freeform: Shape 63">
                <a:extLst>
                  <a:ext uri="{FF2B5EF4-FFF2-40B4-BE49-F238E27FC236}">
                    <a16:creationId xmlns:a16="http://schemas.microsoft.com/office/drawing/2014/main" id="{54DD2AD2-299E-4049-881B-2BC838B6DB02}"/>
                  </a:ext>
                </a:extLst>
              </p:cNvPr>
              <p:cNvSpPr/>
              <p:nvPr/>
            </p:nvSpPr>
            <p:spPr bwMode="ltGray">
              <a:xfrm>
                <a:off x="8513545" y="6444311"/>
                <a:ext cx="1467248" cy="400530"/>
              </a:xfrm>
              <a:custGeom>
                <a:avLst/>
                <a:gdLst>
                  <a:gd name="connsiteX0" fmla="*/ 855345 w 1709736"/>
                  <a:gd name="connsiteY0" fmla="*/ 934403 h 1040954"/>
                  <a:gd name="connsiteX1" fmla="*/ 1709737 w 1709736"/>
                  <a:gd name="connsiteY1" fmla="*/ 466725 h 1040954"/>
                  <a:gd name="connsiteX2" fmla="*/ 855345 w 1709736"/>
                  <a:gd name="connsiteY2" fmla="*/ 0 h 1040954"/>
                  <a:gd name="connsiteX3" fmla="*/ 0 w 1709736"/>
                  <a:gd name="connsiteY3" fmla="*/ 466725 h 1040954"/>
                  <a:gd name="connsiteX4" fmla="*/ 961897 w 1709736"/>
                  <a:gd name="connsiteY4" fmla="*/ 1040955 h 1040954"/>
                  <a:gd name="connsiteX0" fmla="*/ 855345 w 1709737"/>
                  <a:gd name="connsiteY0" fmla="*/ 934403 h 934403"/>
                  <a:gd name="connsiteX1" fmla="*/ 1709737 w 1709737"/>
                  <a:gd name="connsiteY1" fmla="*/ 466725 h 934403"/>
                  <a:gd name="connsiteX2" fmla="*/ 855345 w 1709737"/>
                  <a:gd name="connsiteY2" fmla="*/ 0 h 934403"/>
                  <a:gd name="connsiteX3" fmla="*/ 0 w 1709737"/>
                  <a:gd name="connsiteY3" fmla="*/ 466725 h 934403"/>
                  <a:gd name="connsiteX0" fmla="*/ 1709737 w 1709737"/>
                  <a:gd name="connsiteY0" fmla="*/ 466725 h 466725"/>
                  <a:gd name="connsiteX1" fmla="*/ 855345 w 1709737"/>
                  <a:gd name="connsiteY1" fmla="*/ 0 h 466725"/>
                  <a:gd name="connsiteX2" fmla="*/ 0 w 1709737"/>
                  <a:gd name="connsiteY2" fmla="*/ 466725 h 466725"/>
                </a:gdLst>
                <a:ahLst/>
                <a:cxnLst>
                  <a:cxn ang="0">
                    <a:pos x="connsiteX0" y="connsiteY0"/>
                  </a:cxn>
                  <a:cxn ang="0">
                    <a:pos x="connsiteX1" y="connsiteY1"/>
                  </a:cxn>
                  <a:cxn ang="0">
                    <a:pos x="connsiteX2" y="connsiteY2"/>
                  </a:cxn>
                </a:cxnLst>
                <a:rect l="l" t="t" r="r" b="b"/>
                <a:pathLst>
                  <a:path w="1709737" h="466725">
                    <a:moveTo>
                      <a:pt x="1709737" y="466725"/>
                    </a:moveTo>
                    <a:lnTo>
                      <a:pt x="855345" y="0"/>
                    </a:lnTo>
                    <a:lnTo>
                      <a:pt x="0" y="466725"/>
                    </a:lnTo>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5" name="Freeform: Shape 64">
                <a:extLst>
                  <a:ext uri="{FF2B5EF4-FFF2-40B4-BE49-F238E27FC236}">
                    <a16:creationId xmlns:a16="http://schemas.microsoft.com/office/drawing/2014/main" id="{430A103C-9EC8-479D-9AEA-2FA30D0B6831}"/>
                  </a:ext>
                </a:extLst>
              </p:cNvPr>
              <p:cNvSpPr/>
              <p:nvPr/>
            </p:nvSpPr>
            <p:spPr bwMode="ltGray">
              <a:xfrm>
                <a:off x="9241444" y="4148621"/>
                <a:ext cx="743840" cy="1356898"/>
              </a:xfrm>
              <a:custGeom>
                <a:avLst/>
                <a:gdLst/>
                <a:ahLst/>
                <a:cxnLst/>
                <a:rect l="0" t="0" r="0" b="0"/>
                <a:pathLst>
                  <a:path w="866775" h="1581150">
                    <a:moveTo>
                      <a:pt x="861536" y="1107281"/>
                    </a:moveTo>
                    <a:lnTo>
                      <a:pt x="7144" y="1574006"/>
                    </a:lnTo>
                    <a:lnTo>
                      <a:pt x="7144" y="473869"/>
                    </a:lnTo>
                    <a:lnTo>
                      <a:pt x="861536"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6" name="Freeform: Shape 65">
                <a:extLst>
                  <a:ext uri="{FF2B5EF4-FFF2-40B4-BE49-F238E27FC236}">
                    <a16:creationId xmlns:a16="http://schemas.microsoft.com/office/drawing/2014/main" id="{FF762A67-8800-4EDC-ACA0-235237807007}"/>
                  </a:ext>
                </a:extLst>
              </p:cNvPr>
              <p:cNvSpPr/>
              <p:nvPr/>
            </p:nvSpPr>
            <p:spPr bwMode="ltGray">
              <a:xfrm>
                <a:off x="9974659" y="2803166"/>
                <a:ext cx="743840" cy="1356898"/>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7" name="Freeform: Shape 66">
                <a:extLst>
                  <a:ext uri="{FF2B5EF4-FFF2-40B4-BE49-F238E27FC236}">
                    <a16:creationId xmlns:a16="http://schemas.microsoft.com/office/drawing/2014/main" id="{0C1E21E3-4EFA-46DB-B62D-888B912FEC30}"/>
                  </a:ext>
                </a:extLst>
              </p:cNvPr>
              <p:cNvSpPr/>
              <p:nvPr/>
            </p:nvSpPr>
            <p:spPr bwMode="ltGray">
              <a:xfrm>
                <a:off x="9247573" y="3753404"/>
                <a:ext cx="2200463" cy="2147333"/>
              </a:xfrm>
              <a:custGeom>
                <a:avLst/>
                <a:gdLst>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646487 w 2564131"/>
                  <a:gd name="connsiteY7" fmla="*/ 2000030 h 2502221"/>
                  <a:gd name="connsiteX8" fmla="*/ 854393 w 2564131"/>
                  <a:gd name="connsiteY8" fmla="*/ 1567818 h 2502221"/>
                  <a:gd name="connsiteX9" fmla="*/ 1709739 w 2564131"/>
                  <a:gd name="connsiteY9" fmla="*/ 0 h 2502221"/>
                  <a:gd name="connsiteX10" fmla="*/ 2564131 w 2564131"/>
                  <a:gd name="connsiteY10" fmla="*/ 467677 h 2502221"/>
                  <a:gd name="connsiteX11" fmla="*/ 1709739 w 2564131"/>
                  <a:gd name="connsiteY11" fmla="*/ 934402 h 2502221"/>
                  <a:gd name="connsiteX12" fmla="*/ 854393 w 2564131"/>
                  <a:gd name="connsiteY12" fmla="*/ 467677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1139551 w 2564131"/>
                  <a:gd name="connsiteY8" fmla="*/ 1721386 h 2502221"/>
                  <a:gd name="connsiteX9" fmla="*/ 854393 w 2564131"/>
                  <a:gd name="connsiteY9" fmla="*/ 1567818 h 2502221"/>
                  <a:gd name="connsiteX10" fmla="*/ 854393 w 2564131"/>
                  <a:gd name="connsiteY10" fmla="*/ 467680 h 2502221"/>
                  <a:gd name="connsiteX11" fmla="*/ 1709739 w 2564131"/>
                  <a:gd name="connsiteY11" fmla="*/ 0 h 2502221"/>
                  <a:gd name="connsiteX12" fmla="*/ 2564131 w 2564131"/>
                  <a:gd name="connsiteY12" fmla="*/ 467677 h 2502221"/>
                  <a:gd name="connsiteX13" fmla="*/ 1709739 w 2564131"/>
                  <a:gd name="connsiteY13" fmla="*/ 934402 h 2502221"/>
                  <a:gd name="connsiteX14" fmla="*/ 854393 w 2564131"/>
                  <a:gd name="connsiteY14" fmla="*/ 467677 h 2502221"/>
                  <a:gd name="connsiteX15" fmla="*/ 1709739 w 2564131"/>
                  <a:gd name="connsiteY15"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139551 w 2564131"/>
                  <a:gd name="connsiteY7" fmla="*/ 1721386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854393 w 2564131"/>
                  <a:gd name="connsiteY7" fmla="*/ 1567818 h 2502221"/>
                  <a:gd name="connsiteX8" fmla="*/ 854393 w 2564131"/>
                  <a:gd name="connsiteY8" fmla="*/ 467680 h 2502221"/>
                  <a:gd name="connsiteX9" fmla="*/ 1709739 w 2564131"/>
                  <a:gd name="connsiteY9" fmla="*/ 0 h 2502221"/>
                  <a:gd name="connsiteX10" fmla="*/ 2564131 w 2564131"/>
                  <a:gd name="connsiteY10" fmla="*/ 467677 h 2502221"/>
                  <a:gd name="connsiteX11" fmla="*/ 1709739 w 2564131"/>
                  <a:gd name="connsiteY11" fmla="*/ 934402 h 2502221"/>
                  <a:gd name="connsiteX12" fmla="*/ 854393 w 2564131"/>
                  <a:gd name="connsiteY12" fmla="*/ 467677 h 2502221"/>
                  <a:gd name="connsiteX13" fmla="*/ 1709739 w 2564131"/>
                  <a:gd name="connsiteY13" fmla="*/ 0 h 2502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64131" h="2502221">
                    <a:moveTo>
                      <a:pt x="854393" y="467680"/>
                    </a:moveTo>
                    <a:lnTo>
                      <a:pt x="1709737" y="934405"/>
                    </a:lnTo>
                    <a:lnTo>
                      <a:pt x="1709737" y="2034543"/>
                    </a:lnTo>
                    <a:cubicBezTo>
                      <a:pt x="1709738" y="2034543"/>
                      <a:pt x="1709738" y="2034544"/>
                      <a:pt x="1709739" y="2034544"/>
                    </a:cubicBezTo>
                    <a:lnTo>
                      <a:pt x="854393" y="2502221"/>
                    </a:lnTo>
                    <a:lnTo>
                      <a:pt x="0" y="2034544"/>
                    </a:lnTo>
                    <a:lnTo>
                      <a:pt x="854393" y="1567819"/>
                    </a:lnTo>
                    <a:lnTo>
                      <a:pt x="854393" y="1567818"/>
                    </a:lnTo>
                    <a:lnTo>
                      <a:pt x="854393" y="467680"/>
                    </a:lnTo>
                    <a:close/>
                    <a:moveTo>
                      <a:pt x="1709739" y="0"/>
                    </a:moveTo>
                    <a:lnTo>
                      <a:pt x="2564131" y="467677"/>
                    </a:lnTo>
                    <a:lnTo>
                      <a:pt x="1709739" y="934402"/>
                    </a:lnTo>
                    <a:lnTo>
                      <a:pt x="854393" y="467677"/>
                    </a:lnTo>
                    <a:lnTo>
                      <a:pt x="1709739" y="0"/>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8" name="Freeform: Shape 67">
                <a:extLst>
                  <a:ext uri="{FF2B5EF4-FFF2-40B4-BE49-F238E27FC236}">
                    <a16:creationId xmlns:a16="http://schemas.microsoft.com/office/drawing/2014/main" id="{5C90FB2C-AED4-45EF-B005-A6F9315E6638}"/>
                  </a:ext>
                </a:extLst>
              </p:cNvPr>
              <p:cNvSpPr/>
              <p:nvPr/>
            </p:nvSpPr>
            <p:spPr bwMode="ltGray">
              <a:xfrm>
                <a:off x="10708694" y="5092729"/>
                <a:ext cx="743840" cy="1356898"/>
              </a:xfrm>
              <a:custGeom>
                <a:avLst/>
                <a:gdLst/>
                <a:ahLst/>
                <a:cxnLst/>
                <a:rect l="0" t="0" r="0" b="0"/>
                <a:pathLst>
                  <a:path w="866775" h="1581150">
                    <a:moveTo>
                      <a:pt x="861536" y="1107281"/>
                    </a:moveTo>
                    <a:lnTo>
                      <a:pt x="7144" y="1574959"/>
                    </a:lnTo>
                    <a:lnTo>
                      <a:pt x="7144" y="473869"/>
                    </a:lnTo>
                    <a:lnTo>
                      <a:pt x="861536"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9" name="Freeform: Shape 68">
                <a:extLst>
                  <a:ext uri="{FF2B5EF4-FFF2-40B4-BE49-F238E27FC236}">
                    <a16:creationId xmlns:a16="http://schemas.microsoft.com/office/drawing/2014/main" id="{69EFEACE-63D5-4DE9-AE7A-022D10CBBAD4}"/>
                  </a:ext>
                </a:extLst>
              </p:cNvPr>
              <p:cNvSpPr/>
              <p:nvPr/>
            </p:nvSpPr>
            <p:spPr bwMode="ltGray">
              <a:xfrm>
                <a:off x="11441908" y="5092729"/>
                <a:ext cx="743840" cy="1356898"/>
              </a:xfrm>
              <a:custGeom>
                <a:avLst/>
                <a:gdLst/>
                <a:ahLst/>
                <a:cxnLst/>
                <a:rect l="0" t="0" r="0" b="0"/>
                <a:pathLst>
                  <a:path w="866775" h="1581150">
                    <a:moveTo>
                      <a:pt x="7144" y="1107281"/>
                    </a:moveTo>
                    <a:lnTo>
                      <a:pt x="862489" y="1574959"/>
                    </a:lnTo>
                    <a:lnTo>
                      <a:pt x="862489" y="473869"/>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0" name="Freeform: Shape 69">
                <a:extLst>
                  <a:ext uri="{FF2B5EF4-FFF2-40B4-BE49-F238E27FC236}">
                    <a16:creationId xmlns:a16="http://schemas.microsoft.com/office/drawing/2014/main" id="{183FC86B-2504-437F-9155-736D3776FBC0}"/>
                  </a:ext>
                </a:extLst>
              </p:cNvPr>
              <p:cNvSpPr/>
              <p:nvPr/>
            </p:nvSpPr>
            <p:spPr bwMode="ltGray">
              <a:xfrm>
                <a:off x="10708694" y="6036831"/>
                <a:ext cx="1479509" cy="809234"/>
              </a:xfrm>
              <a:custGeom>
                <a:avLst/>
                <a:gdLst/>
                <a:ahLst/>
                <a:cxnLst/>
                <a:rect l="0" t="0" r="0" b="0"/>
                <a:pathLst>
                  <a:path w="1724025" h="942975">
                    <a:moveTo>
                      <a:pt x="861536" y="7144"/>
                    </a:moveTo>
                    <a:lnTo>
                      <a:pt x="7144" y="474821"/>
                    </a:lnTo>
                    <a:lnTo>
                      <a:pt x="861536"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1" name="Freeform: Shape 70">
                <a:extLst>
                  <a:ext uri="{FF2B5EF4-FFF2-40B4-BE49-F238E27FC236}">
                    <a16:creationId xmlns:a16="http://schemas.microsoft.com/office/drawing/2014/main" id="{4BE281D9-0C46-4685-8A97-79D102C868ED}"/>
                  </a:ext>
                </a:extLst>
              </p:cNvPr>
              <p:cNvSpPr/>
              <p:nvPr/>
            </p:nvSpPr>
            <p:spPr bwMode="ltGray">
              <a:xfrm>
                <a:off x="10708694" y="1457714"/>
                <a:ext cx="743840" cy="1356898"/>
              </a:xfrm>
              <a:custGeom>
                <a:avLst/>
                <a:gdLst/>
                <a:ahLst/>
                <a:cxnLst/>
                <a:rect l="0" t="0" r="0" b="0"/>
                <a:pathLst>
                  <a:path w="866775" h="1581150">
                    <a:moveTo>
                      <a:pt x="861536" y="1107281"/>
                    </a:moveTo>
                    <a:lnTo>
                      <a:pt x="7144" y="1574959"/>
                    </a:lnTo>
                    <a:lnTo>
                      <a:pt x="7144" y="474821"/>
                    </a:lnTo>
                    <a:lnTo>
                      <a:pt x="861536"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2" name="Freeform: Shape 71">
                <a:extLst>
                  <a:ext uri="{FF2B5EF4-FFF2-40B4-BE49-F238E27FC236}">
                    <a16:creationId xmlns:a16="http://schemas.microsoft.com/office/drawing/2014/main" id="{0B982782-C326-41A6-88DF-60D0069AAC11}"/>
                  </a:ext>
                </a:extLst>
              </p:cNvPr>
              <p:cNvSpPr/>
              <p:nvPr/>
            </p:nvSpPr>
            <p:spPr bwMode="ltGray">
              <a:xfrm>
                <a:off x="11441908" y="1457714"/>
                <a:ext cx="743840" cy="1356898"/>
              </a:xfrm>
              <a:custGeom>
                <a:avLst/>
                <a:gdLst/>
                <a:ahLst/>
                <a:cxnLst/>
                <a:rect l="0" t="0" r="0" b="0"/>
                <a:pathLst>
                  <a:path w="866775" h="1581150">
                    <a:moveTo>
                      <a:pt x="7144" y="1107281"/>
                    </a:moveTo>
                    <a:lnTo>
                      <a:pt x="862489" y="1574959"/>
                    </a:lnTo>
                    <a:lnTo>
                      <a:pt x="862489" y="474821"/>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3" name="Freeform: Shape 72">
                <a:extLst>
                  <a:ext uri="{FF2B5EF4-FFF2-40B4-BE49-F238E27FC236}">
                    <a16:creationId xmlns:a16="http://schemas.microsoft.com/office/drawing/2014/main" id="{C69C78E5-CDD7-45AD-9FAC-A193057F2551}"/>
                  </a:ext>
                </a:extLst>
              </p:cNvPr>
              <p:cNvSpPr/>
              <p:nvPr/>
            </p:nvSpPr>
            <p:spPr bwMode="ltGray">
              <a:xfrm>
                <a:off x="10708694" y="2401820"/>
                <a:ext cx="1479509" cy="809235"/>
              </a:xfrm>
              <a:custGeom>
                <a:avLst/>
                <a:gdLst/>
                <a:ahLst/>
                <a:cxnLst/>
                <a:rect l="0" t="0" r="0" b="0"/>
                <a:pathLst>
                  <a:path w="1724025" h="942975">
                    <a:moveTo>
                      <a:pt x="861536" y="7144"/>
                    </a:moveTo>
                    <a:lnTo>
                      <a:pt x="7144" y="474821"/>
                    </a:lnTo>
                    <a:lnTo>
                      <a:pt x="861536"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4" name="Freeform: Shape 73">
                <a:extLst>
                  <a:ext uri="{FF2B5EF4-FFF2-40B4-BE49-F238E27FC236}">
                    <a16:creationId xmlns:a16="http://schemas.microsoft.com/office/drawing/2014/main" id="{95E678CA-56AB-4822-8F79-1B384711F464}"/>
                  </a:ext>
                </a:extLst>
              </p:cNvPr>
              <p:cNvSpPr/>
              <p:nvPr/>
            </p:nvSpPr>
            <p:spPr bwMode="ltGray">
              <a:xfrm>
                <a:off x="11451715" y="2809296"/>
                <a:ext cx="734033" cy="1745983"/>
              </a:xfrm>
              <a:custGeom>
                <a:avLst/>
                <a:gdLst>
                  <a:gd name="connsiteX0" fmla="*/ 1709736 w 2565081"/>
                  <a:gd name="connsiteY0" fmla="*/ 0 h 2502215"/>
                  <a:gd name="connsiteX1" fmla="*/ 2565081 w 2565081"/>
                  <a:gd name="connsiteY1" fmla="*/ 467677 h 2502215"/>
                  <a:gd name="connsiteX2" fmla="*/ 1709736 w 2565081"/>
                  <a:gd name="connsiteY2" fmla="*/ 934402 h 2502215"/>
                  <a:gd name="connsiteX3" fmla="*/ 1709734 w 2565081"/>
                  <a:gd name="connsiteY3" fmla="*/ 934401 h 2502215"/>
                  <a:gd name="connsiteX4" fmla="*/ 1709734 w 2565081"/>
                  <a:gd name="connsiteY4" fmla="*/ 2035488 h 2502215"/>
                  <a:gd name="connsiteX5" fmla="*/ 1709738 w 2565081"/>
                  <a:gd name="connsiteY5" fmla="*/ 2035490 h 2502215"/>
                  <a:gd name="connsiteX6" fmla="*/ 855346 w 2565081"/>
                  <a:gd name="connsiteY6" fmla="*/ 2502215 h 2502215"/>
                  <a:gd name="connsiteX7" fmla="*/ 0 w 2565081"/>
                  <a:gd name="connsiteY7" fmla="*/ 2035490 h 2502215"/>
                  <a:gd name="connsiteX8" fmla="*/ 855345 w 2565081"/>
                  <a:gd name="connsiteY8" fmla="*/ 1567814 h 2502215"/>
                  <a:gd name="connsiteX9" fmla="*/ 855343 w 2565081"/>
                  <a:gd name="connsiteY9" fmla="*/ 1567813 h 2502215"/>
                  <a:gd name="connsiteX10" fmla="*/ 855343 w 2565081"/>
                  <a:gd name="connsiteY10" fmla="*/ 467677 h 2502215"/>
                  <a:gd name="connsiteX11" fmla="*/ 855343 w 2565081"/>
                  <a:gd name="connsiteY11" fmla="*/ 467675 h 2502215"/>
                  <a:gd name="connsiteX12" fmla="*/ 855345 w 2565081"/>
                  <a:gd name="connsiteY12" fmla="*/ 467676 h 2502215"/>
                  <a:gd name="connsiteX0" fmla="*/ 2565081 w 2671633"/>
                  <a:gd name="connsiteY0" fmla="*/ 467677 h 2502215"/>
                  <a:gd name="connsiteX1" fmla="*/ 1709736 w 2671633"/>
                  <a:gd name="connsiteY1" fmla="*/ 934402 h 2502215"/>
                  <a:gd name="connsiteX2" fmla="*/ 1709734 w 2671633"/>
                  <a:gd name="connsiteY2" fmla="*/ 934401 h 2502215"/>
                  <a:gd name="connsiteX3" fmla="*/ 1709734 w 2671633"/>
                  <a:gd name="connsiteY3" fmla="*/ 2035488 h 2502215"/>
                  <a:gd name="connsiteX4" fmla="*/ 1709738 w 2671633"/>
                  <a:gd name="connsiteY4" fmla="*/ 2035490 h 2502215"/>
                  <a:gd name="connsiteX5" fmla="*/ 855346 w 2671633"/>
                  <a:gd name="connsiteY5" fmla="*/ 2502215 h 2502215"/>
                  <a:gd name="connsiteX6" fmla="*/ 0 w 2671633"/>
                  <a:gd name="connsiteY6" fmla="*/ 2035490 h 2502215"/>
                  <a:gd name="connsiteX7" fmla="*/ 855345 w 2671633"/>
                  <a:gd name="connsiteY7" fmla="*/ 1567814 h 2502215"/>
                  <a:gd name="connsiteX8" fmla="*/ 855343 w 2671633"/>
                  <a:gd name="connsiteY8" fmla="*/ 1567813 h 2502215"/>
                  <a:gd name="connsiteX9" fmla="*/ 855343 w 2671633"/>
                  <a:gd name="connsiteY9" fmla="*/ 467677 h 2502215"/>
                  <a:gd name="connsiteX10" fmla="*/ 855343 w 2671633"/>
                  <a:gd name="connsiteY10" fmla="*/ 467675 h 2502215"/>
                  <a:gd name="connsiteX11" fmla="*/ 855345 w 2671633"/>
                  <a:gd name="connsiteY11" fmla="*/ 467676 h 2502215"/>
                  <a:gd name="connsiteX12" fmla="*/ 1709736 w 2671633"/>
                  <a:gd name="connsiteY12" fmla="*/ 0 h 2502215"/>
                  <a:gd name="connsiteX13" fmla="*/ 2671633 w 2671633"/>
                  <a:gd name="connsiteY13" fmla="*/ 574229 h 2502215"/>
                  <a:gd name="connsiteX0" fmla="*/ 2565081 w 2565081"/>
                  <a:gd name="connsiteY0" fmla="*/ 467677 h 2502215"/>
                  <a:gd name="connsiteX1" fmla="*/ 1709736 w 2565081"/>
                  <a:gd name="connsiteY1" fmla="*/ 934402 h 2502215"/>
                  <a:gd name="connsiteX2" fmla="*/ 1709734 w 2565081"/>
                  <a:gd name="connsiteY2" fmla="*/ 934401 h 2502215"/>
                  <a:gd name="connsiteX3" fmla="*/ 1709734 w 2565081"/>
                  <a:gd name="connsiteY3" fmla="*/ 2035488 h 2502215"/>
                  <a:gd name="connsiteX4" fmla="*/ 1709738 w 2565081"/>
                  <a:gd name="connsiteY4" fmla="*/ 2035490 h 2502215"/>
                  <a:gd name="connsiteX5" fmla="*/ 855346 w 2565081"/>
                  <a:gd name="connsiteY5" fmla="*/ 2502215 h 2502215"/>
                  <a:gd name="connsiteX6" fmla="*/ 0 w 2565081"/>
                  <a:gd name="connsiteY6" fmla="*/ 2035490 h 2502215"/>
                  <a:gd name="connsiteX7" fmla="*/ 855345 w 2565081"/>
                  <a:gd name="connsiteY7" fmla="*/ 1567814 h 2502215"/>
                  <a:gd name="connsiteX8" fmla="*/ 855343 w 2565081"/>
                  <a:gd name="connsiteY8" fmla="*/ 1567813 h 2502215"/>
                  <a:gd name="connsiteX9" fmla="*/ 855343 w 2565081"/>
                  <a:gd name="connsiteY9" fmla="*/ 467677 h 2502215"/>
                  <a:gd name="connsiteX10" fmla="*/ 855343 w 2565081"/>
                  <a:gd name="connsiteY10" fmla="*/ 467675 h 2502215"/>
                  <a:gd name="connsiteX11" fmla="*/ 855345 w 2565081"/>
                  <a:gd name="connsiteY11" fmla="*/ 467676 h 2502215"/>
                  <a:gd name="connsiteX12" fmla="*/ 1709736 w 2565081"/>
                  <a:gd name="connsiteY12" fmla="*/ 0 h 2502215"/>
                  <a:gd name="connsiteX0" fmla="*/ 2565081 w 2565081"/>
                  <a:gd name="connsiteY0" fmla="*/ 2 h 2034540"/>
                  <a:gd name="connsiteX1" fmla="*/ 1709736 w 2565081"/>
                  <a:gd name="connsiteY1" fmla="*/ 466727 h 2034540"/>
                  <a:gd name="connsiteX2" fmla="*/ 1709734 w 2565081"/>
                  <a:gd name="connsiteY2" fmla="*/ 466726 h 2034540"/>
                  <a:gd name="connsiteX3" fmla="*/ 1709734 w 2565081"/>
                  <a:gd name="connsiteY3" fmla="*/ 1567813 h 2034540"/>
                  <a:gd name="connsiteX4" fmla="*/ 1709738 w 2565081"/>
                  <a:gd name="connsiteY4" fmla="*/ 1567815 h 2034540"/>
                  <a:gd name="connsiteX5" fmla="*/ 855346 w 2565081"/>
                  <a:gd name="connsiteY5" fmla="*/ 2034540 h 2034540"/>
                  <a:gd name="connsiteX6" fmla="*/ 0 w 2565081"/>
                  <a:gd name="connsiteY6" fmla="*/ 1567815 h 2034540"/>
                  <a:gd name="connsiteX7" fmla="*/ 855345 w 2565081"/>
                  <a:gd name="connsiteY7" fmla="*/ 1100139 h 2034540"/>
                  <a:gd name="connsiteX8" fmla="*/ 855343 w 2565081"/>
                  <a:gd name="connsiteY8" fmla="*/ 1100138 h 2034540"/>
                  <a:gd name="connsiteX9" fmla="*/ 855343 w 2565081"/>
                  <a:gd name="connsiteY9" fmla="*/ 2 h 2034540"/>
                  <a:gd name="connsiteX10" fmla="*/ 855343 w 2565081"/>
                  <a:gd name="connsiteY10" fmla="*/ 0 h 2034540"/>
                  <a:gd name="connsiteX11" fmla="*/ 855345 w 2565081"/>
                  <a:gd name="connsiteY11" fmla="*/ 1 h 2034540"/>
                  <a:gd name="connsiteX0" fmla="*/ 1709736 w 1709737"/>
                  <a:gd name="connsiteY0" fmla="*/ 466727 h 2034540"/>
                  <a:gd name="connsiteX1" fmla="*/ 1709734 w 1709737"/>
                  <a:gd name="connsiteY1" fmla="*/ 466726 h 2034540"/>
                  <a:gd name="connsiteX2" fmla="*/ 1709734 w 1709737"/>
                  <a:gd name="connsiteY2" fmla="*/ 1567813 h 2034540"/>
                  <a:gd name="connsiteX3" fmla="*/ 1709738 w 1709737"/>
                  <a:gd name="connsiteY3" fmla="*/ 1567815 h 2034540"/>
                  <a:gd name="connsiteX4" fmla="*/ 855346 w 1709737"/>
                  <a:gd name="connsiteY4" fmla="*/ 2034540 h 2034540"/>
                  <a:gd name="connsiteX5" fmla="*/ 0 w 1709737"/>
                  <a:gd name="connsiteY5" fmla="*/ 1567815 h 2034540"/>
                  <a:gd name="connsiteX6" fmla="*/ 855345 w 1709737"/>
                  <a:gd name="connsiteY6" fmla="*/ 1100139 h 2034540"/>
                  <a:gd name="connsiteX7" fmla="*/ 855343 w 1709737"/>
                  <a:gd name="connsiteY7" fmla="*/ 1100138 h 2034540"/>
                  <a:gd name="connsiteX8" fmla="*/ 855343 w 1709737"/>
                  <a:gd name="connsiteY8" fmla="*/ 2 h 2034540"/>
                  <a:gd name="connsiteX9" fmla="*/ 855343 w 1709737"/>
                  <a:gd name="connsiteY9" fmla="*/ 0 h 2034540"/>
                  <a:gd name="connsiteX10" fmla="*/ 855345 w 1709737"/>
                  <a:gd name="connsiteY10" fmla="*/ 1 h 2034540"/>
                  <a:gd name="connsiteX0" fmla="*/ 1709736 w 1709738"/>
                  <a:gd name="connsiteY0" fmla="*/ 466727 h 2034540"/>
                  <a:gd name="connsiteX1" fmla="*/ 1709734 w 1709738"/>
                  <a:gd name="connsiteY1" fmla="*/ 1567813 h 2034540"/>
                  <a:gd name="connsiteX2" fmla="*/ 1709738 w 1709738"/>
                  <a:gd name="connsiteY2" fmla="*/ 1567815 h 2034540"/>
                  <a:gd name="connsiteX3" fmla="*/ 855346 w 1709738"/>
                  <a:gd name="connsiteY3" fmla="*/ 2034540 h 2034540"/>
                  <a:gd name="connsiteX4" fmla="*/ 0 w 1709738"/>
                  <a:gd name="connsiteY4" fmla="*/ 1567815 h 2034540"/>
                  <a:gd name="connsiteX5" fmla="*/ 855345 w 1709738"/>
                  <a:gd name="connsiteY5" fmla="*/ 1100139 h 2034540"/>
                  <a:gd name="connsiteX6" fmla="*/ 855343 w 1709738"/>
                  <a:gd name="connsiteY6" fmla="*/ 1100138 h 2034540"/>
                  <a:gd name="connsiteX7" fmla="*/ 855343 w 1709738"/>
                  <a:gd name="connsiteY7" fmla="*/ 2 h 2034540"/>
                  <a:gd name="connsiteX8" fmla="*/ 855343 w 1709738"/>
                  <a:gd name="connsiteY8" fmla="*/ 0 h 2034540"/>
                  <a:gd name="connsiteX9" fmla="*/ 855345 w 1709738"/>
                  <a:gd name="connsiteY9" fmla="*/ 1 h 2034540"/>
                  <a:gd name="connsiteX0" fmla="*/ 1709736 w 1709736"/>
                  <a:gd name="connsiteY0" fmla="*/ 466727 h 2034540"/>
                  <a:gd name="connsiteX1" fmla="*/ 1709734 w 1709736"/>
                  <a:gd name="connsiteY1" fmla="*/ 1567813 h 2034540"/>
                  <a:gd name="connsiteX2" fmla="*/ 855346 w 1709736"/>
                  <a:gd name="connsiteY2" fmla="*/ 2034540 h 2034540"/>
                  <a:gd name="connsiteX3" fmla="*/ 0 w 1709736"/>
                  <a:gd name="connsiteY3" fmla="*/ 1567815 h 2034540"/>
                  <a:gd name="connsiteX4" fmla="*/ 855345 w 1709736"/>
                  <a:gd name="connsiteY4" fmla="*/ 1100139 h 2034540"/>
                  <a:gd name="connsiteX5" fmla="*/ 855343 w 1709736"/>
                  <a:gd name="connsiteY5" fmla="*/ 1100138 h 2034540"/>
                  <a:gd name="connsiteX6" fmla="*/ 855343 w 1709736"/>
                  <a:gd name="connsiteY6" fmla="*/ 2 h 2034540"/>
                  <a:gd name="connsiteX7" fmla="*/ 855343 w 1709736"/>
                  <a:gd name="connsiteY7" fmla="*/ 0 h 2034540"/>
                  <a:gd name="connsiteX8" fmla="*/ 855345 w 1709736"/>
                  <a:gd name="connsiteY8" fmla="*/ 1 h 2034540"/>
                  <a:gd name="connsiteX0" fmla="*/ 1709734 w 1709734"/>
                  <a:gd name="connsiteY0" fmla="*/ 1567813 h 2034540"/>
                  <a:gd name="connsiteX1" fmla="*/ 855346 w 1709734"/>
                  <a:gd name="connsiteY1" fmla="*/ 2034540 h 2034540"/>
                  <a:gd name="connsiteX2" fmla="*/ 0 w 1709734"/>
                  <a:gd name="connsiteY2" fmla="*/ 1567815 h 2034540"/>
                  <a:gd name="connsiteX3" fmla="*/ 855345 w 1709734"/>
                  <a:gd name="connsiteY3" fmla="*/ 1100139 h 2034540"/>
                  <a:gd name="connsiteX4" fmla="*/ 855343 w 1709734"/>
                  <a:gd name="connsiteY4" fmla="*/ 1100138 h 2034540"/>
                  <a:gd name="connsiteX5" fmla="*/ 855343 w 1709734"/>
                  <a:gd name="connsiteY5" fmla="*/ 2 h 2034540"/>
                  <a:gd name="connsiteX6" fmla="*/ 855343 w 1709734"/>
                  <a:gd name="connsiteY6" fmla="*/ 0 h 2034540"/>
                  <a:gd name="connsiteX7" fmla="*/ 855345 w 1709734"/>
                  <a:gd name="connsiteY7" fmla="*/ 1 h 2034540"/>
                  <a:gd name="connsiteX0" fmla="*/ 855346 w 855346"/>
                  <a:gd name="connsiteY0" fmla="*/ 2034540 h 2034540"/>
                  <a:gd name="connsiteX1" fmla="*/ 0 w 855346"/>
                  <a:gd name="connsiteY1" fmla="*/ 1567815 h 2034540"/>
                  <a:gd name="connsiteX2" fmla="*/ 855345 w 855346"/>
                  <a:gd name="connsiteY2" fmla="*/ 1100139 h 2034540"/>
                  <a:gd name="connsiteX3" fmla="*/ 855343 w 855346"/>
                  <a:gd name="connsiteY3" fmla="*/ 1100138 h 2034540"/>
                  <a:gd name="connsiteX4" fmla="*/ 855343 w 855346"/>
                  <a:gd name="connsiteY4" fmla="*/ 2 h 2034540"/>
                  <a:gd name="connsiteX5" fmla="*/ 855343 w 855346"/>
                  <a:gd name="connsiteY5" fmla="*/ 0 h 2034540"/>
                  <a:gd name="connsiteX6" fmla="*/ 855345 w 855346"/>
                  <a:gd name="connsiteY6" fmla="*/ 1 h 2034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5346" h="2034540">
                    <a:moveTo>
                      <a:pt x="855346" y="2034540"/>
                    </a:moveTo>
                    <a:lnTo>
                      <a:pt x="0" y="1567815"/>
                    </a:lnTo>
                    <a:lnTo>
                      <a:pt x="855345" y="1100139"/>
                    </a:lnTo>
                    <a:cubicBezTo>
                      <a:pt x="855344" y="1100139"/>
                      <a:pt x="855344" y="1100138"/>
                      <a:pt x="855343" y="1100138"/>
                    </a:cubicBezTo>
                    <a:lnTo>
                      <a:pt x="855343" y="2"/>
                    </a:lnTo>
                    <a:lnTo>
                      <a:pt x="855343" y="0"/>
                    </a:lnTo>
                    <a:cubicBezTo>
                      <a:pt x="855344" y="0"/>
                      <a:pt x="855344" y="1"/>
                      <a:pt x="855345" y="1"/>
                    </a:cubicBezTo>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cxnSp>
            <p:nvCxnSpPr>
              <p:cNvPr id="75" name="Straight Connector 74">
                <a:extLst>
                  <a:ext uri="{FF2B5EF4-FFF2-40B4-BE49-F238E27FC236}">
                    <a16:creationId xmlns:a16="http://schemas.microsoft.com/office/drawing/2014/main" id="{94D454C8-0C5D-4654-B977-447674D5459E}"/>
                  </a:ext>
                </a:extLst>
              </p:cNvPr>
              <p:cNvCxnSpPr/>
              <p:nvPr/>
            </p:nvCxnSpPr>
            <p:spPr bwMode="ltGray">
              <a:xfrm>
                <a:off x="9981203" y="5098858"/>
                <a:ext cx="733213" cy="400531"/>
              </a:xfrm>
              <a:prstGeom prst="line">
                <a:avLst/>
              </a:pr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cxnSp>
        </p:grpSp>
        <p:grpSp>
          <p:nvGrpSpPr>
            <p:cNvPr id="28" name="Group 27">
              <a:extLst>
                <a:ext uri="{FF2B5EF4-FFF2-40B4-BE49-F238E27FC236}">
                  <a16:creationId xmlns:a16="http://schemas.microsoft.com/office/drawing/2014/main" id="{7FD26513-923A-4E4E-88AB-484CF7F390D1}"/>
                </a:ext>
              </a:extLst>
            </p:cNvPr>
            <p:cNvGrpSpPr/>
            <p:nvPr userDrawn="1"/>
          </p:nvGrpSpPr>
          <p:grpSpPr bwMode="ltGray">
            <a:xfrm>
              <a:off x="7545167" y="-21839"/>
              <a:ext cx="1192433" cy="1098538"/>
              <a:chOff x="7545167" y="-9139"/>
              <a:chExt cx="1192433" cy="1098538"/>
            </a:xfrm>
          </p:grpSpPr>
          <p:sp>
            <p:nvSpPr>
              <p:cNvPr id="33" name="Freeform: Shape 32">
                <a:extLst>
                  <a:ext uri="{FF2B5EF4-FFF2-40B4-BE49-F238E27FC236}">
                    <a16:creationId xmlns:a16="http://schemas.microsoft.com/office/drawing/2014/main" id="{75F3DAB6-E46E-498F-AC8D-245DB12E86FA}"/>
                  </a:ext>
                </a:extLst>
              </p:cNvPr>
              <p:cNvSpPr/>
              <p:nvPr userDrawn="1"/>
            </p:nvSpPr>
            <p:spPr bwMode="ltGray">
              <a:xfrm>
                <a:off x="7550108" y="-9139"/>
                <a:ext cx="591604" cy="774738"/>
              </a:xfrm>
              <a:custGeom>
                <a:avLst/>
                <a:gdLst>
                  <a:gd name="connsiteX0" fmla="*/ 24121 w 591604"/>
                  <a:gd name="connsiteY0" fmla="*/ 0 h 774738"/>
                  <a:gd name="connsiteX1" fmla="*/ 591604 w 591604"/>
                  <a:gd name="connsiteY1" fmla="*/ 0 h 774738"/>
                  <a:gd name="connsiteX2" fmla="*/ 591604 w 591604"/>
                  <a:gd name="connsiteY2" fmla="*/ 451265 h 774738"/>
                  <a:gd name="connsiteX3" fmla="*/ 0 w 591604"/>
                  <a:gd name="connsiteY3" fmla="*/ 774738 h 774738"/>
                  <a:gd name="connsiteX4" fmla="*/ 0 w 591604"/>
                  <a:gd name="connsiteY4" fmla="*/ 13162 h 774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1604" h="774738">
                    <a:moveTo>
                      <a:pt x="24121" y="0"/>
                    </a:moveTo>
                    <a:lnTo>
                      <a:pt x="591604" y="0"/>
                    </a:lnTo>
                    <a:lnTo>
                      <a:pt x="591604" y="451265"/>
                    </a:lnTo>
                    <a:lnTo>
                      <a:pt x="0" y="774738"/>
                    </a:lnTo>
                    <a:lnTo>
                      <a:pt x="0" y="13162"/>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endParaRPr lang="en-US" sz="1836"/>
              </a:p>
            </p:txBody>
          </p:sp>
          <p:sp>
            <p:nvSpPr>
              <p:cNvPr id="34" name="Freeform: Shape 33">
                <a:extLst>
                  <a:ext uri="{FF2B5EF4-FFF2-40B4-BE49-F238E27FC236}">
                    <a16:creationId xmlns:a16="http://schemas.microsoft.com/office/drawing/2014/main" id="{2FF22795-13BD-4A36-8B98-FAE4B2B95679}"/>
                  </a:ext>
                </a:extLst>
              </p:cNvPr>
              <p:cNvSpPr/>
              <p:nvPr userDrawn="1"/>
            </p:nvSpPr>
            <p:spPr bwMode="ltGray">
              <a:xfrm>
                <a:off x="8141712" y="-9139"/>
                <a:ext cx="590944" cy="774738"/>
              </a:xfrm>
              <a:custGeom>
                <a:avLst/>
                <a:gdLst>
                  <a:gd name="connsiteX0" fmla="*/ 0 w 590944"/>
                  <a:gd name="connsiteY0" fmla="*/ 0 h 774738"/>
                  <a:gd name="connsiteX1" fmla="*/ 566850 w 590944"/>
                  <a:gd name="connsiteY1" fmla="*/ 0 h 774738"/>
                  <a:gd name="connsiteX2" fmla="*/ 590944 w 590944"/>
                  <a:gd name="connsiteY2" fmla="*/ 13162 h 774738"/>
                  <a:gd name="connsiteX3" fmla="*/ 590944 w 590944"/>
                  <a:gd name="connsiteY3" fmla="*/ 774738 h 774738"/>
                  <a:gd name="connsiteX4" fmla="*/ 0 w 590944"/>
                  <a:gd name="connsiteY4" fmla="*/ 451265 h 774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0944" h="774738">
                    <a:moveTo>
                      <a:pt x="0" y="0"/>
                    </a:moveTo>
                    <a:lnTo>
                      <a:pt x="566850" y="0"/>
                    </a:lnTo>
                    <a:lnTo>
                      <a:pt x="590944" y="13162"/>
                    </a:lnTo>
                    <a:lnTo>
                      <a:pt x="590944" y="774738"/>
                    </a:lnTo>
                    <a:lnTo>
                      <a:pt x="0" y="451265"/>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endParaRPr lang="en-US" sz="1836"/>
              </a:p>
            </p:txBody>
          </p:sp>
          <p:sp>
            <p:nvSpPr>
              <p:cNvPr id="58" name="Freeform: Shape 57">
                <a:extLst>
                  <a:ext uri="{FF2B5EF4-FFF2-40B4-BE49-F238E27FC236}">
                    <a16:creationId xmlns:a16="http://schemas.microsoft.com/office/drawing/2014/main" id="{26E68192-BBC2-4E66-BC2E-A6F5E839A4EC}"/>
                  </a:ext>
                </a:extLst>
              </p:cNvPr>
              <p:cNvSpPr/>
              <p:nvPr userDrawn="1"/>
            </p:nvSpPr>
            <p:spPr bwMode="ltGray">
              <a:xfrm>
                <a:off x="7545167" y="437185"/>
                <a:ext cx="1192433" cy="652214"/>
              </a:xfrm>
              <a:custGeom>
                <a:avLst/>
                <a:gdLst/>
                <a:ahLst/>
                <a:cxnLst/>
                <a:rect l="0" t="0" r="0" b="0"/>
                <a:pathLst>
                  <a:path w="1724025" h="942975">
                    <a:moveTo>
                      <a:pt x="862489" y="7144"/>
                    </a:moveTo>
                    <a:lnTo>
                      <a:pt x="7144" y="474821"/>
                    </a:lnTo>
                    <a:lnTo>
                      <a:pt x="862489"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grpSp>
        <p:grpSp>
          <p:nvGrpSpPr>
            <p:cNvPr id="29" name="Group 28">
              <a:extLst>
                <a:ext uri="{FF2B5EF4-FFF2-40B4-BE49-F238E27FC236}">
                  <a16:creationId xmlns:a16="http://schemas.microsoft.com/office/drawing/2014/main" id="{874CE4AB-E3EC-4485-A9DB-D3875DE15509}"/>
                </a:ext>
              </a:extLst>
            </p:cNvPr>
            <p:cNvGrpSpPr/>
            <p:nvPr userDrawn="1"/>
          </p:nvGrpSpPr>
          <p:grpSpPr bwMode="ltGray">
            <a:xfrm>
              <a:off x="6256117" y="5896894"/>
              <a:ext cx="1057910" cy="971314"/>
              <a:chOff x="6256117" y="5896894"/>
              <a:chExt cx="1057910" cy="971314"/>
            </a:xfrm>
          </p:grpSpPr>
          <p:sp>
            <p:nvSpPr>
              <p:cNvPr id="30" name="Freeform: Shape 29">
                <a:extLst>
                  <a:ext uri="{FF2B5EF4-FFF2-40B4-BE49-F238E27FC236}">
                    <a16:creationId xmlns:a16="http://schemas.microsoft.com/office/drawing/2014/main" id="{18D9197E-BD70-40A3-872D-2F635C47602A}"/>
                  </a:ext>
                </a:extLst>
              </p:cNvPr>
              <p:cNvSpPr/>
              <p:nvPr userDrawn="1"/>
            </p:nvSpPr>
            <p:spPr bwMode="ltGray">
              <a:xfrm>
                <a:off x="6256117" y="5896894"/>
                <a:ext cx="532466" cy="971314"/>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31" name="Freeform: Shape 30">
                <a:extLst>
                  <a:ext uri="{FF2B5EF4-FFF2-40B4-BE49-F238E27FC236}">
                    <a16:creationId xmlns:a16="http://schemas.microsoft.com/office/drawing/2014/main" id="{DA35C218-6C8E-4E07-9EA7-15A37B43AD66}"/>
                  </a:ext>
                </a:extLst>
              </p:cNvPr>
              <p:cNvSpPr/>
              <p:nvPr userDrawn="1"/>
            </p:nvSpPr>
            <p:spPr bwMode="ltGray">
              <a:xfrm>
                <a:off x="6781561" y="5896894"/>
                <a:ext cx="532466" cy="971314"/>
              </a:xfrm>
              <a:custGeom>
                <a:avLst/>
                <a:gdLst/>
                <a:ahLst/>
                <a:cxnLst/>
                <a:rect l="0" t="0" r="0" b="0"/>
                <a:pathLst>
                  <a:path w="866775" h="1581150">
                    <a:moveTo>
                      <a:pt x="7144" y="1107281"/>
                    </a:moveTo>
                    <a:lnTo>
                      <a:pt x="861536" y="1574959"/>
                    </a:lnTo>
                    <a:lnTo>
                      <a:pt x="861536" y="473869"/>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32" name="Freeform: Shape 31">
                <a:extLst>
                  <a:ext uri="{FF2B5EF4-FFF2-40B4-BE49-F238E27FC236}">
                    <a16:creationId xmlns:a16="http://schemas.microsoft.com/office/drawing/2014/main" id="{647F6A62-B1EC-420D-A385-9A9A03966E95}"/>
                  </a:ext>
                </a:extLst>
              </p:cNvPr>
              <p:cNvSpPr/>
              <p:nvPr userDrawn="1"/>
            </p:nvSpPr>
            <p:spPr bwMode="ltGray">
              <a:xfrm>
                <a:off x="6260506" y="6577107"/>
                <a:ext cx="1050305" cy="287297"/>
              </a:xfrm>
              <a:custGeom>
                <a:avLst/>
                <a:gdLst>
                  <a:gd name="connsiteX0" fmla="*/ 855344 w 1709736"/>
                  <a:gd name="connsiteY0" fmla="*/ 934401 h 1083252"/>
                  <a:gd name="connsiteX1" fmla="*/ 1709736 w 1709736"/>
                  <a:gd name="connsiteY1" fmla="*/ 467676 h 1083252"/>
                  <a:gd name="connsiteX2" fmla="*/ 855344 w 1709736"/>
                  <a:gd name="connsiteY2" fmla="*/ -1 h 1083252"/>
                  <a:gd name="connsiteX3" fmla="*/ -1 w 1709736"/>
                  <a:gd name="connsiteY3" fmla="*/ 467676 h 1083252"/>
                  <a:gd name="connsiteX4" fmla="*/ 1004194 w 1709736"/>
                  <a:gd name="connsiteY4" fmla="*/ 1083251 h 1083252"/>
                  <a:gd name="connsiteX0" fmla="*/ 855346 w 1709738"/>
                  <a:gd name="connsiteY0" fmla="*/ 934403 h 934403"/>
                  <a:gd name="connsiteX1" fmla="*/ 1709738 w 1709738"/>
                  <a:gd name="connsiteY1" fmla="*/ 467678 h 934403"/>
                  <a:gd name="connsiteX2" fmla="*/ 855346 w 1709738"/>
                  <a:gd name="connsiteY2" fmla="*/ 1 h 934403"/>
                  <a:gd name="connsiteX3" fmla="*/ 1 w 1709738"/>
                  <a:gd name="connsiteY3" fmla="*/ 467678 h 934403"/>
                  <a:gd name="connsiteX0" fmla="*/ 1709736 w 1709736"/>
                  <a:gd name="connsiteY0" fmla="*/ 467676 h 467676"/>
                  <a:gd name="connsiteX1" fmla="*/ 855344 w 1709736"/>
                  <a:gd name="connsiteY1" fmla="*/ -1 h 467676"/>
                  <a:gd name="connsiteX2" fmla="*/ -1 w 1709736"/>
                  <a:gd name="connsiteY2" fmla="*/ 467676 h 467676"/>
                </a:gdLst>
                <a:ahLst/>
                <a:cxnLst>
                  <a:cxn ang="0">
                    <a:pos x="connsiteX0" y="connsiteY0"/>
                  </a:cxn>
                  <a:cxn ang="0">
                    <a:pos x="connsiteX1" y="connsiteY1"/>
                  </a:cxn>
                  <a:cxn ang="0">
                    <a:pos x="connsiteX2" y="connsiteY2"/>
                  </a:cxn>
                </a:cxnLst>
                <a:rect l="l" t="t" r="r" b="b"/>
                <a:pathLst>
                  <a:path w="1709736" h="467676">
                    <a:moveTo>
                      <a:pt x="1709736" y="467676"/>
                    </a:moveTo>
                    <a:lnTo>
                      <a:pt x="855344" y="-1"/>
                    </a:lnTo>
                    <a:lnTo>
                      <a:pt x="-1" y="467676"/>
                    </a:lnTo>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grpSp>
      </p:grpSp>
    </p:spTree>
    <p:extLst>
      <p:ext uri="{BB962C8B-B14F-4D97-AF65-F5344CB8AC3E}">
        <p14:creationId xmlns:p14="http://schemas.microsoft.com/office/powerpoint/2010/main" val="3415256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875" y="3096243"/>
            <a:ext cx="652831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1" kern="1200" cap="none" spc="-51"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Section title</a:t>
            </a:r>
          </a:p>
        </p:txBody>
      </p:sp>
      <p:grpSp>
        <p:nvGrpSpPr>
          <p:cNvPr id="26" name="Group 25">
            <a:extLst>
              <a:ext uri="{FF2B5EF4-FFF2-40B4-BE49-F238E27FC236}">
                <a16:creationId xmlns:a16="http://schemas.microsoft.com/office/drawing/2014/main" id="{2BBF7881-8D09-4F22-B10B-0916A242A2CD}"/>
              </a:ext>
            </a:extLst>
          </p:cNvPr>
          <p:cNvGrpSpPr/>
          <p:nvPr userDrawn="1"/>
        </p:nvGrpSpPr>
        <p:grpSpPr bwMode="ltGray">
          <a:xfrm>
            <a:off x="6380751" y="-22273"/>
            <a:ext cx="6050265" cy="7027210"/>
            <a:chOff x="6256117" y="-21839"/>
            <a:chExt cx="5932086" cy="6890047"/>
          </a:xfrm>
        </p:grpSpPr>
        <p:grpSp>
          <p:nvGrpSpPr>
            <p:cNvPr id="27" name="Group 26">
              <a:extLst>
                <a:ext uri="{FF2B5EF4-FFF2-40B4-BE49-F238E27FC236}">
                  <a16:creationId xmlns:a16="http://schemas.microsoft.com/office/drawing/2014/main" id="{F5B1D67C-D600-4009-9F96-DBD9F692B67A}"/>
                </a:ext>
              </a:extLst>
            </p:cNvPr>
            <p:cNvGrpSpPr/>
            <p:nvPr userDrawn="1"/>
          </p:nvGrpSpPr>
          <p:grpSpPr bwMode="ltGray">
            <a:xfrm>
              <a:off x="8507413" y="1457714"/>
              <a:ext cx="3680790" cy="5392441"/>
              <a:chOff x="8507413" y="1457714"/>
              <a:chExt cx="3680790" cy="5392441"/>
            </a:xfrm>
          </p:grpSpPr>
          <p:sp>
            <p:nvSpPr>
              <p:cNvPr id="59" name="Freeform: Shape 58">
                <a:extLst>
                  <a:ext uri="{FF2B5EF4-FFF2-40B4-BE49-F238E27FC236}">
                    <a16:creationId xmlns:a16="http://schemas.microsoft.com/office/drawing/2014/main" id="{589ED409-83AE-42D1-A29E-F5ACE1D5379C}"/>
                  </a:ext>
                </a:extLst>
              </p:cNvPr>
              <p:cNvSpPr/>
              <p:nvPr/>
            </p:nvSpPr>
            <p:spPr bwMode="ltGray">
              <a:xfrm>
                <a:off x="8507413" y="2803166"/>
                <a:ext cx="743840" cy="1356898"/>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0" name="Freeform: Shape 59">
                <a:extLst>
                  <a:ext uri="{FF2B5EF4-FFF2-40B4-BE49-F238E27FC236}">
                    <a16:creationId xmlns:a16="http://schemas.microsoft.com/office/drawing/2014/main" id="{A47E83EE-C7AB-4851-AC1F-A2E965DE8A4F}"/>
                  </a:ext>
                </a:extLst>
              </p:cNvPr>
              <p:cNvSpPr/>
              <p:nvPr/>
            </p:nvSpPr>
            <p:spPr bwMode="ltGray">
              <a:xfrm>
                <a:off x="9241444" y="2803166"/>
                <a:ext cx="743840" cy="1356898"/>
              </a:xfrm>
              <a:custGeom>
                <a:avLst/>
                <a:gdLst/>
                <a:ahLst/>
                <a:cxnLst/>
                <a:rect l="0" t="0" r="0" b="0"/>
                <a:pathLst>
                  <a:path w="866775" h="1581150">
                    <a:moveTo>
                      <a:pt x="7144" y="1107281"/>
                    </a:moveTo>
                    <a:lnTo>
                      <a:pt x="861536" y="1574959"/>
                    </a:lnTo>
                    <a:lnTo>
                      <a:pt x="861536" y="473869"/>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1" name="Freeform: Shape 60">
                <a:extLst>
                  <a:ext uri="{FF2B5EF4-FFF2-40B4-BE49-F238E27FC236}">
                    <a16:creationId xmlns:a16="http://schemas.microsoft.com/office/drawing/2014/main" id="{117874BE-F982-46B6-83B3-569DB8A26C11}"/>
                  </a:ext>
                </a:extLst>
              </p:cNvPr>
              <p:cNvSpPr/>
              <p:nvPr/>
            </p:nvSpPr>
            <p:spPr bwMode="ltGray">
              <a:xfrm>
                <a:off x="8507413" y="3747272"/>
                <a:ext cx="1479509" cy="809234"/>
              </a:xfrm>
              <a:custGeom>
                <a:avLst/>
                <a:gdLst/>
                <a:ahLst/>
                <a:cxnLst/>
                <a:rect l="0" t="0" r="0" b="0"/>
                <a:pathLst>
                  <a:path w="1724025" h="942975">
                    <a:moveTo>
                      <a:pt x="862489" y="7144"/>
                    </a:moveTo>
                    <a:lnTo>
                      <a:pt x="7144" y="474821"/>
                    </a:lnTo>
                    <a:lnTo>
                      <a:pt x="862489"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2" name="Freeform: Shape 61">
                <a:extLst>
                  <a:ext uri="{FF2B5EF4-FFF2-40B4-BE49-F238E27FC236}">
                    <a16:creationId xmlns:a16="http://schemas.microsoft.com/office/drawing/2014/main" id="{172B84FE-1FBD-4DB0-A1BB-1D393BABFD96}"/>
                  </a:ext>
                </a:extLst>
              </p:cNvPr>
              <p:cNvSpPr/>
              <p:nvPr/>
            </p:nvSpPr>
            <p:spPr bwMode="ltGray">
              <a:xfrm>
                <a:off x="8507413" y="5493257"/>
                <a:ext cx="743840" cy="1356898"/>
              </a:xfrm>
              <a:custGeom>
                <a:avLst/>
                <a:gdLst/>
                <a:ahLst/>
                <a:cxnLst/>
                <a:rect l="0" t="0" r="0" b="0"/>
                <a:pathLst>
                  <a:path w="866775" h="1581150">
                    <a:moveTo>
                      <a:pt x="862489" y="1108234"/>
                    </a:moveTo>
                    <a:lnTo>
                      <a:pt x="7144" y="1574959"/>
                    </a:lnTo>
                    <a:lnTo>
                      <a:pt x="7144" y="474821"/>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3" name="Freeform: Shape 62">
                <a:extLst>
                  <a:ext uri="{FF2B5EF4-FFF2-40B4-BE49-F238E27FC236}">
                    <a16:creationId xmlns:a16="http://schemas.microsoft.com/office/drawing/2014/main" id="{F0612185-AF46-47F9-B984-65C416463817}"/>
                  </a:ext>
                </a:extLst>
              </p:cNvPr>
              <p:cNvSpPr/>
              <p:nvPr/>
            </p:nvSpPr>
            <p:spPr bwMode="ltGray">
              <a:xfrm>
                <a:off x="9241444" y="5493257"/>
                <a:ext cx="743840" cy="1356898"/>
              </a:xfrm>
              <a:custGeom>
                <a:avLst/>
                <a:gdLst/>
                <a:ahLst/>
                <a:cxnLst/>
                <a:rect l="0" t="0" r="0" b="0"/>
                <a:pathLst>
                  <a:path w="866775" h="1581150">
                    <a:moveTo>
                      <a:pt x="7144" y="1108234"/>
                    </a:moveTo>
                    <a:lnTo>
                      <a:pt x="861536" y="1574959"/>
                    </a:lnTo>
                    <a:lnTo>
                      <a:pt x="861536" y="474821"/>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4" name="Freeform: Shape 63">
                <a:extLst>
                  <a:ext uri="{FF2B5EF4-FFF2-40B4-BE49-F238E27FC236}">
                    <a16:creationId xmlns:a16="http://schemas.microsoft.com/office/drawing/2014/main" id="{1F4FE628-8992-4D3C-9177-54650A419B37}"/>
                  </a:ext>
                </a:extLst>
              </p:cNvPr>
              <p:cNvSpPr/>
              <p:nvPr/>
            </p:nvSpPr>
            <p:spPr bwMode="ltGray">
              <a:xfrm>
                <a:off x="8513545" y="6444311"/>
                <a:ext cx="1467248" cy="400530"/>
              </a:xfrm>
              <a:custGeom>
                <a:avLst/>
                <a:gdLst>
                  <a:gd name="connsiteX0" fmla="*/ 855345 w 1709736"/>
                  <a:gd name="connsiteY0" fmla="*/ 934403 h 1040954"/>
                  <a:gd name="connsiteX1" fmla="*/ 1709737 w 1709736"/>
                  <a:gd name="connsiteY1" fmla="*/ 466725 h 1040954"/>
                  <a:gd name="connsiteX2" fmla="*/ 855345 w 1709736"/>
                  <a:gd name="connsiteY2" fmla="*/ 0 h 1040954"/>
                  <a:gd name="connsiteX3" fmla="*/ 0 w 1709736"/>
                  <a:gd name="connsiteY3" fmla="*/ 466725 h 1040954"/>
                  <a:gd name="connsiteX4" fmla="*/ 961897 w 1709736"/>
                  <a:gd name="connsiteY4" fmla="*/ 1040955 h 1040954"/>
                  <a:gd name="connsiteX0" fmla="*/ 855345 w 1709737"/>
                  <a:gd name="connsiteY0" fmla="*/ 934403 h 934403"/>
                  <a:gd name="connsiteX1" fmla="*/ 1709737 w 1709737"/>
                  <a:gd name="connsiteY1" fmla="*/ 466725 h 934403"/>
                  <a:gd name="connsiteX2" fmla="*/ 855345 w 1709737"/>
                  <a:gd name="connsiteY2" fmla="*/ 0 h 934403"/>
                  <a:gd name="connsiteX3" fmla="*/ 0 w 1709737"/>
                  <a:gd name="connsiteY3" fmla="*/ 466725 h 934403"/>
                  <a:gd name="connsiteX0" fmla="*/ 1709737 w 1709737"/>
                  <a:gd name="connsiteY0" fmla="*/ 466725 h 466725"/>
                  <a:gd name="connsiteX1" fmla="*/ 855345 w 1709737"/>
                  <a:gd name="connsiteY1" fmla="*/ 0 h 466725"/>
                  <a:gd name="connsiteX2" fmla="*/ 0 w 1709737"/>
                  <a:gd name="connsiteY2" fmla="*/ 466725 h 466725"/>
                </a:gdLst>
                <a:ahLst/>
                <a:cxnLst>
                  <a:cxn ang="0">
                    <a:pos x="connsiteX0" y="connsiteY0"/>
                  </a:cxn>
                  <a:cxn ang="0">
                    <a:pos x="connsiteX1" y="connsiteY1"/>
                  </a:cxn>
                  <a:cxn ang="0">
                    <a:pos x="connsiteX2" y="connsiteY2"/>
                  </a:cxn>
                </a:cxnLst>
                <a:rect l="l" t="t" r="r" b="b"/>
                <a:pathLst>
                  <a:path w="1709737" h="466725">
                    <a:moveTo>
                      <a:pt x="1709737" y="466725"/>
                    </a:moveTo>
                    <a:lnTo>
                      <a:pt x="855345" y="0"/>
                    </a:lnTo>
                    <a:lnTo>
                      <a:pt x="0" y="466725"/>
                    </a:lnTo>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5" name="Freeform: Shape 64">
                <a:extLst>
                  <a:ext uri="{FF2B5EF4-FFF2-40B4-BE49-F238E27FC236}">
                    <a16:creationId xmlns:a16="http://schemas.microsoft.com/office/drawing/2014/main" id="{9EB1F0C1-51BC-433D-B643-499296AD9EB3}"/>
                  </a:ext>
                </a:extLst>
              </p:cNvPr>
              <p:cNvSpPr/>
              <p:nvPr/>
            </p:nvSpPr>
            <p:spPr bwMode="ltGray">
              <a:xfrm>
                <a:off x="9241444" y="4148621"/>
                <a:ext cx="743840" cy="1356898"/>
              </a:xfrm>
              <a:custGeom>
                <a:avLst/>
                <a:gdLst/>
                <a:ahLst/>
                <a:cxnLst/>
                <a:rect l="0" t="0" r="0" b="0"/>
                <a:pathLst>
                  <a:path w="866775" h="1581150">
                    <a:moveTo>
                      <a:pt x="861536" y="1107281"/>
                    </a:moveTo>
                    <a:lnTo>
                      <a:pt x="7144" y="1574006"/>
                    </a:lnTo>
                    <a:lnTo>
                      <a:pt x="7144" y="473869"/>
                    </a:lnTo>
                    <a:lnTo>
                      <a:pt x="861536"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6" name="Freeform: Shape 65">
                <a:extLst>
                  <a:ext uri="{FF2B5EF4-FFF2-40B4-BE49-F238E27FC236}">
                    <a16:creationId xmlns:a16="http://schemas.microsoft.com/office/drawing/2014/main" id="{1F95DA3E-A7A9-4898-8537-3057A04A80B1}"/>
                  </a:ext>
                </a:extLst>
              </p:cNvPr>
              <p:cNvSpPr/>
              <p:nvPr/>
            </p:nvSpPr>
            <p:spPr bwMode="ltGray">
              <a:xfrm>
                <a:off x="9974659" y="2803166"/>
                <a:ext cx="743840" cy="1356898"/>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7" name="Freeform: Shape 66">
                <a:extLst>
                  <a:ext uri="{FF2B5EF4-FFF2-40B4-BE49-F238E27FC236}">
                    <a16:creationId xmlns:a16="http://schemas.microsoft.com/office/drawing/2014/main" id="{A0885F40-F98C-4749-AF50-8D882201C7B2}"/>
                  </a:ext>
                </a:extLst>
              </p:cNvPr>
              <p:cNvSpPr/>
              <p:nvPr/>
            </p:nvSpPr>
            <p:spPr bwMode="ltGray">
              <a:xfrm>
                <a:off x="9247573" y="3753404"/>
                <a:ext cx="2200463" cy="2147333"/>
              </a:xfrm>
              <a:custGeom>
                <a:avLst/>
                <a:gdLst>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646487 w 2564131"/>
                  <a:gd name="connsiteY7" fmla="*/ 2000030 h 2502221"/>
                  <a:gd name="connsiteX8" fmla="*/ 854393 w 2564131"/>
                  <a:gd name="connsiteY8" fmla="*/ 1567818 h 2502221"/>
                  <a:gd name="connsiteX9" fmla="*/ 1709739 w 2564131"/>
                  <a:gd name="connsiteY9" fmla="*/ 0 h 2502221"/>
                  <a:gd name="connsiteX10" fmla="*/ 2564131 w 2564131"/>
                  <a:gd name="connsiteY10" fmla="*/ 467677 h 2502221"/>
                  <a:gd name="connsiteX11" fmla="*/ 1709739 w 2564131"/>
                  <a:gd name="connsiteY11" fmla="*/ 934402 h 2502221"/>
                  <a:gd name="connsiteX12" fmla="*/ 854393 w 2564131"/>
                  <a:gd name="connsiteY12" fmla="*/ 467677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1139551 w 2564131"/>
                  <a:gd name="connsiteY8" fmla="*/ 1721386 h 2502221"/>
                  <a:gd name="connsiteX9" fmla="*/ 854393 w 2564131"/>
                  <a:gd name="connsiteY9" fmla="*/ 1567818 h 2502221"/>
                  <a:gd name="connsiteX10" fmla="*/ 854393 w 2564131"/>
                  <a:gd name="connsiteY10" fmla="*/ 467680 h 2502221"/>
                  <a:gd name="connsiteX11" fmla="*/ 1709739 w 2564131"/>
                  <a:gd name="connsiteY11" fmla="*/ 0 h 2502221"/>
                  <a:gd name="connsiteX12" fmla="*/ 2564131 w 2564131"/>
                  <a:gd name="connsiteY12" fmla="*/ 467677 h 2502221"/>
                  <a:gd name="connsiteX13" fmla="*/ 1709739 w 2564131"/>
                  <a:gd name="connsiteY13" fmla="*/ 934402 h 2502221"/>
                  <a:gd name="connsiteX14" fmla="*/ 854393 w 2564131"/>
                  <a:gd name="connsiteY14" fmla="*/ 467677 h 2502221"/>
                  <a:gd name="connsiteX15" fmla="*/ 1709739 w 2564131"/>
                  <a:gd name="connsiteY15"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139551 w 2564131"/>
                  <a:gd name="connsiteY7" fmla="*/ 1721386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854393 w 2564131"/>
                  <a:gd name="connsiteY7" fmla="*/ 1567818 h 2502221"/>
                  <a:gd name="connsiteX8" fmla="*/ 854393 w 2564131"/>
                  <a:gd name="connsiteY8" fmla="*/ 467680 h 2502221"/>
                  <a:gd name="connsiteX9" fmla="*/ 1709739 w 2564131"/>
                  <a:gd name="connsiteY9" fmla="*/ 0 h 2502221"/>
                  <a:gd name="connsiteX10" fmla="*/ 2564131 w 2564131"/>
                  <a:gd name="connsiteY10" fmla="*/ 467677 h 2502221"/>
                  <a:gd name="connsiteX11" fmla="*/ 1709739 w 2564131"/>
                  <a:gd name="connsiteY11" fmla="*/ 934402 h 2502221"/>
                  <a:gd name="connsiteX12" fmla="*/ 854393 w 2564131"/>
                  <a:gd name="connsiteY12" fmla="*/ 467677 h 2502221"/>
                  <a:gd name="connsiteX13" fmla="*/ 1709739 w 2564131"/>
                  <a:gd name="connsiteY13" fmla="*/ 0 h 2502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64131" h="2502221">
                    <a:moveTo>
                      <a:pt x="854393" y="467680"/>
                    </a:moveTo>
                    <a:lnTo>
                      <a:pt x="1709737" y="934405"/>
                    </a:lnTo>
                    <a:lnTo>
                      <a:pt x="1709737" y="2034543"/>
                    </a:lnTo>
                    <a:cubicBezTo>
                      <a:pt x="1709738" y="2034543"/>
                      <a:pt x="1709738" y="2034544"/>
                      <a:pt x="1709739" y="2034544"/>
                    </a:cubicBezTo>
                    <a:lnTo>
                      <a:pt x="854393" y="2502221"/>
                    </a:lnTo>
                    <a:lnTo>
                      <a:pt x="0" y="2034544"/>
                    </a:lnTo>
                    <a:lnTo>
                      <a:pt x="854393" y="1567819"/>
                    </a:lnTo>
                    <a:lnTo>
                      <a:pt x="854393" y="1567818"/>
                    </a:lnTo>
                    <a:lnTo>
                      <a:pt x="854393" y="467680"/>
                    </a:lnTo>
                    <a:close/>
                    <a:moveTo>
                      <a:pt x="1709739" y="0"/>
                    </a:moveTo>
                    <a:lnTo>
                      <a:pt x="2564131" y="467677"/>
                    </a:lnTo>
                    <a:lnTo>
                      <a:pt x="1709739" y="934402"/>
                    </a:lnTo>
                    <a:lnTo>
                      <a:pt x="854393" y="467677"/>
                    </a:lnTo>
                    <a:lnTo>
                      <a:pt x="1709739" y="0"/>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8" name="Freeform: Shape 67">
                <a:extLst>
                  <a:ext uri="{FF2B5EF4-FFF2-40B4-BE49-F238E27FC236}">
                    <a16:creationId xmlns:a16="http://schemas.microsoft.com/office/drawing/2014/main" id="{5DF4BDA5-0196-465B-9592-AD537FCE4B9C}"/>
                  </a:ext>
                </a:extLst>
              </p:cNvPr>
              <p:cNvSpPr/>
              <p:nvPr/>
            </p:nvSpPr>
            <p:spPr bwMode="ltGray">
              <a:xfrm>
                <a:off x="10708694" y="5092729"/>
                <a:ext cx="743840" cy="1356898"/>
              </a:xfrm>
              <a:custGeom>
                <a:avLst/>
                <a:gdLst/>
                <a:ahLst/>
                <a:cxnLst/>
                <a:rect l="0" t="0" r="0" b="0"/>
                <a:pathLst>
                  <a:path w="866775" h="1581150">
                    <a:moveTo>
                      <a:pt x="861536" y="1107281"/>
                    </a:moveTo>
                    <a:lnTo>
                      <a:pt x="7144" y="1574959"/>
                    </a:lnTo>
                    <a:lnTo>
                      <a:pt x="7144" y="473869"/>
                    </a:lnTo>
                    <a:lnTo>
                      <a:pt x="861536"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69" name="Freeform: Shape 68">
                <a:extLst>
                  <a:ext uri="{FF2B5EF4-FFF2-40B4-BE49-F238E27FC236}">
                    <a16:creationId xmlns:a16="http://schemas.microsoft.com/office/drawing/2014/main" id="{2C953882-CF21-4072-808A-AFC6C6427081}"/>
                  </a:ext>
                </a:extLst>
              </p:cNvPr>
              <p:cNvSpPr/>
              <p:nvPr/>
            </p:nvSpPr>
            <p:spPr bwMode="ltGray">
              <a:xfrm>
                <a:off x="11441908" y="5092729"/>
                <a:ext cx="743840" cy="1356898"/>
              </a:xfrm>
              <a:custGeom>
                <a:avLst/>
                <a:gdLst/>
                <a:ahLst/>
                <a:cxnLst/>
                <a:rect l="0" t="0" r="0" b="0"/>
                <a:pathLst>
                  <a:path w="866775" h="1581150">
                    <a:moveTo>
                      <a:pt x="7144" y="1107281"/>
                    </a:moveTo>
                    <a:lnTo>
                      <a:pt x="862489" y="1574959"/>
                    </a:lnTo>
                    <a:lnTo>
                      <a:pt x="862489" y="473869"/>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0" name="Freeform: Shape 69">
                <a:extLst>
                  <a:ext uri="{FF2B5EF4-FFF2-40B4-BE49-F238E27FC236}">
                    <a16:creationId xmlns:a16="http://schemas.microsoft.com/office/drawing/2014/main" id="{24ACD3F6-35BF-4463-9A90-5F5B9025D6D9}"/>
                  </a:ext>
                </a:extLst>
              </p:cNvPr>
              <p:cNvSpPr/>
              <p:nvPr/>
            </p:nvSpPr>
            <p:spPr bwMode="ltGray">
              <a:xfrm>
                <a:off x="10708694" y="6036831"/>
                <a:ext cx="1479509" cy="809234"/>
              </a:xfrm>
              <a:custGeom>
                <a:avLst/>
                <a:gdLst/>
                <a:ahLst/>
                <a:cxnLst/>
                <a:rect l="0" t="0" r="0" b="0"/>
                <a:pathLst>
                  <a:path w="1724025" h="942975">
                    <a:moveTo>
                      <a:pt x="861536" y="7144"/>
                    </a:moveTo>
                    <a:lnTo>
                      <a:pt x="7144" y="474821"/>
                    </a:lnTo>
                    <a:lnTo>
                      <a:pt x="861536"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1" name="Freeform: Shape 70">
                <a:extLst>
                  <a:ext uri="{FF2B5EF4-FFF2-40B4-BE49-F238E27FC236}">
                    <a16:creationId xmlns:a16="http://schemas.microsoft.com/office/drawing/2014/main" id="{36E0228F-415B-4662-977D-90C5D263A103}"/>
                  </a:ext>
                </a:extLst>
              </p:cNvPr>
              <p:cNvSpPr/>
              <p:nvPr/>
            </p:nvSpPr>
            <p:spPr bwMode="ltGray">
              <a:xfrm>
                <a:off x="10708694" y="1457714"/>
                <a:ext cx="743840" cy="1356898"/>
              </a:xfrm>
              <a:custGeom>
                <a:avLst/>
                <a:gdLst/>
                <a:ahLst/>
                <a:cxnLst/>
                <a:rect l="0" t="0" r="0" b="0"/>
                <a:pathLst>
                  <a:path w="866775" h="1581150">
                    <a:moveTo>
                      <a:pt x="861536" y="1107281"/>
                    </a:moveTo>
                    <a:lnTo>
                      <a:pt x="7144" y="1574959"/>
                    </a:lnTo>
                    <a:lnTo>
                      <a:pt x="7144" y="474821"/>
                    </a:lnTo>
                    <a:lnTo>
                      <a:pt x="861536"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2" name="Freeform: Shape 71">
                <a:extLst>
                  <a:ext uri="{FF2B5EF4-FFF2-40B4-BE49-F238E27FC236}">
                    <a16:creationId xmlns:a16="http://schemas.microsoft.com/office/drawing/2014/main" id="{BBA85FE8-C6CE-42AD-9924-C426CEBA2C51}"/>
                  </a:ext>
                </a:extLst>
              </p:cNvPr>
              <p:cNvSpPr/>
              <p:nvPr/>
            </p:nvSpPr>
            <p:spPr bwMode="ltGray">
              <a:xfrm>
                <a:off x="11441908" y="1457714"/>
                <a:ext cx="743840" cy="1356898"/>
              </a:xfrm>
              <a:custGeom>
                <a:avLst/>
                <a:gdLst/>
                <a:ahLst/>
                <a:cxnLst/>
                <a:rect l="0" t="0" r="0" b="0"/>
                <a:pathLst>
                  <a:path w="866775" h="1581150">
                    <a:moveTo>
                      <a:pt x="7144" y="1107281"/>
                    </a:moveTo>
                    <a:lnTo>
                      <a:pt x="862489" y="1574959"/>
                    </a:lnTo>
                    <a:lnTo>
                      <a:pt x="862489" y="474821"/>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3" name="Freeform: Shape 72">
                <a:extLst>
                  <a:ext uri="{FF2B5EF4-FFF2-40B4-BE49-F238E27FC236}">
                    <a16:creationId xmlns:a16="http://schemas.microsoft.com/office/drawing/2014/main" id="{50FBB4D3-1D1C-41F7-856E-89287C5609D1}"/>
                  </a:ext>
                </a:extLst>
              </p:cNvPr>
              <p:cNvSpPr/>
              <p:nvPr/>
            </p:nvSpPr>
            <p:spPr bwMode="ltGray">
              <a:xfrm>
                <a:off x="10708694" y="2401820"/>
                <a:ext cx="1479509" cy="809235"/>
              </a:xfrm>
              <a:custGeom>
                <a:avLst/>
                <a:gdLst/>
                <a:ahLst/>
                <a:cxnLst/>
                <a:rect l="0" t="0" r="0" b="0"/>
                <a:pathLst>
                  <a:path w="1724025" h="942975">
                    <a:moveTo>
                      <a:pt x="861536" y="7144"/>
                    </a:moveTo>
                    <a:lnTo>
                      <a:pt x="7144" y="474821"/>
                    </a:lnTo>
                    <a:lnTo>
                      <a:pt x="861536"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74" name="Freeform: Shape 73">
                <a:extLst>
                  <a:ext uri="{FF2B5EF4-FFF2-40B4-BE49-F238E27FC236}">
                    <a16:creationId xmlns:a16="http://schemas.microsoft.com/office/drawing/2014/main" id="{2F5EE762-48D4-46D8-8ECD-7595053F7D6E}"/>
                  </a:ext>
                </a:extLst>
              </p:cNvPr>
              <p:cNvSpPr/>
              <p:nvPr/>
            </p:nvSpPr>
            <p:spPr bwMode="ltGray">
              <a:xfrm>
                <a:off x="11451715" y="2809296"/>
                <a:ext cx="734033" cy="1745983"/>
              </a:xfrm>
              <a:custGeom>
                <a:avLst/>
                <a:gdLst>
                  <a:gd name="connsiteX0" fmla="*/ 1709736 w 2565081"/>
                  <a:gd name="connsiteY0" fmla="*/ 0 h 2502215"/>
                  <a:gd name="connsiteX1" fmla="*/ 2565081 w 2565081"/>
                  <a:gd name="connsiteY1" fmla="*/ 467677 h 2502215"/>
                  <a:gd name="connsiteX2" fmla="*/ 1709736 w 2565081"/>
                  <a:gd name="connsiteY2" fmla="*/ 934402 h 2502215"/>
                  <a:gd name="connsiteX3" fmla="*/ 1709734 w 2565081"/>
                  <a:gd name="connsiteY3" fmla="*/ 934401 h 2502215"/>
                  <a:gd name="connsiteX4" fmla="*/ 1709734 w 2565081"/>
                  <a:gd name="connsiteY4" fmla="*/ 2035488 h 2502215"/>
                  <a:gd name="connsiteX5" fmla="*/ 1709738 w 2565081"/>
                  <a:gd name="connsiteY5" fmla="*/ 2035490 h 2502215"/>
                  <a:gd name="connsiteX6" fmla="*/ 855346 w 2565081"/>
                  <a:gd name="connsiteY6" fmla="*/ 2502215 h 2502215"/>
                  <a:gd name="connsiteX7" fmla="*/ 0 w 2565081"/>
                  <a:gd name="connsiteY7" fmla="*/ 2035490 h 2502215"/>
                  <a:gd name="connsiteX8" fmla="*/ 855345 w 2565081"/>
                  <a:gd name="connsiteY8" fmla="*/ 1567814 h 2502215"/>
                  <a:gd name="connsiteX9" fmla="*/ 855343 w 2565081"/>
                  <a:gd name="connsiteY9" fmla="*/ 1567813 h 2502215"/>
                  <a:gd name="connsiteX10" fmla="*/ 855343 w 2565081"/>
                  <a:gd name="connsiteY10" fmla="*/ 467677 h 2502215"/>
                  <a:gd name="connsiteX11" fmla="*/ 855343 w 2565081"/>
                  <a:gd name="connsiteY11" fmla="*/ 467675 h 2502215"/>
                  <a:gd name="connsiteX12" fmla="*/ 855345 w 2565081"/>
                  <a:gd name="connsiteY12" fmla="*/ 467676 h 2502215"/>
                  <a:gd name="connsiteX0" fmla="*/ 2565081 w 2671633"/>
                  <a:gd name="connsiteY0" fmla="*/ 467677 h 2502215"/>
                  <a:gd name="connsiteX1" fmla="*/ 1709736 w 2671633"/>
                  <a:gd name="connsiteY1" fmla="*/ 934402 h 2502215"/>
                  <a:gd name="connsiteX2" fmla="*/ 1709734 w 2671633"/>
                  <a:gd name="connsiteY2" fmla="*/ 934401 h 2502215"/>
                  <a:gd name="connsiteX3" fmla="*/ 1709734 w 2671633"/>
                  <a:gd name="connsiteY3" fmla="*/ 2035488 h 2502215"/>
                  <a:gd name="connsiteX4" fmla="*/ 1709738 w 2671633"/>
                  <a:gd name="connsiteY4" fmla="*/ 2035490 h 2502215"/>
                  <a:gd name="connsiteX5" fmla="*/ 855346 w 2671633"/>
                  <a:gd name="connsiteY5" fmla="*/ 2502215 h 2502215"/>
                  <a:gd name="connsiteX6" fmla="*/ 0 w 2671633"/>
                  <a:gd name="connsiteY6" fmla="*/ 2035490 h 2502215"/>
                  <a:gd name="connsiteX7" fmla="*/ 855345 w 2671633"/>
                  <a:gd name="connsiteY7" fmla="*/ 1567814 h 2502215"/>
                  <a:gd name="connsiteX8" fmla="*/ 855343 w 2671633"/>
                  <a:gd name="connsiteY8" fmla="*/ 1567813 h 2502215"/>
                  <a:gd name="connsiteX9" fmla="*/ 855343 w 2671633"/>
                  <a:gd name="connsiteY9" fmla="*/ 467677 h 2502215"/>
                  <a:gd name="connsiteX10" fmla="*/ 855343 w 2671633"/>
                  <a:gd name="connsiteY10" fmla="*/ 467675 h 2502215"/>
                  <a:gd name="connsiteX11" fmla="*/ 855345 w 2671633"/>
                  <a:gd name="connsiteY11" fmla="*/ 467676 h 2502215"/>
                  <a:gd name="connsiteX12" fmla="*/ 1709736 w 2671633"/>
                  <a:gd name="connsiteY12" fmla="*/ 0 h 2502215"/>
                  <a:gd name="connsiteX13" fmla="*/ 2671633 w 2671633"/>
                  <a:gd name="connsiteY13" fmla="*/ 574229 h 2502215"/>
                  <a:gd name="connsiteX0" fmla="*/ 2565081 w 2565081"/>
                  <a:gd name="connsiteY0" fmla="*/ 467677 h 2502215"/>
                  <a:gd name="connsiteX1" fmla="*/ 1709736 w 2565081"/>
                  <a:gd name="connsiteY1" fmla="*/ 934402 h 2502215"/>
                  <a:gd name="connsiteX2" fmla="*/ 1709734 w 2565081"/>
                  <a:gd name="connsiteY2" fmla="*/ 934401 h 2502215"/>
                  <a:gd name="connsiteX3" fmla="*/ 1709734 w 2565081"/>
                  <a:gd name="connsiteY3" fmla="*/ 2035488 h 2502215"/>
                  <a:gd name="connsiteX4" fmla="*/ 1709738 w 2565081"/>
                  <a:gd name="connsiteY4" fmla="*/ 2035490 h 2502215"/>
                  <a:gd name="connsiteX5" fmla="*/ 855346 w 2565081"/>
                  <a:gd name="connsiteY5" fmla="*/ 2502215 h 2502215"/>
                  <a:gd name="connsiteX6" fmla="*/ 0 w 2565081"/>
                  <a:gd name="connsiteY6" fmla="*/ 2035490 h 2502215"/>
                  <a:gd name="connsiteX7" fmla="*/ 855345 w 2565081"/>
                  <a:gd name="connsiteY7" fmla="*/ 1567814 h 2502215"/>
                  <a:gd name="connsiteX8" fmla="*/ 855343 w 2565081"/>
                  <a:gd name="connsiteY8" fmla="*/ 1567813 h 2502215"/>
                  <a:gd name="connsiteX9" fmla="*/ 855343 w 2565081"/>
                  <a:gd name="connsiteY9" fmla="*/ 467677 h 2502215"/>
                  <a:gd name="connsiteX10" fmla="*/ 855343 w 2565081"/>
                  <a:gd name="connsiteY10" fmla="*/ 467675 h 2502215"/>
                  <a:gd name="connsiteX11" fmla="*/ 855345 w 2565081"/>
                  <a:gd name="connsiteY11" fmla="*/ 467676 h 2502215"/>
                  <a:gd name="connsiteX12" fmla="*/ 1709736 w 2565081"/>
                  <a:gd name="connsiteY12" fmla="*/ 0 h 2502215"/>
                  <a:gd name="connsiteX0" fmla="*/ 2565081 w 2565081"/>
                  <a:gd name="connsiteY0" fmla="*/ 2 h 2034540"/>
                  <a:gd name="connsiteX1" fmla="*/ 1709736 w 2565081"/>
                  <a:gd name="connsiteY1" fmla="*/ 466727 h 2034540"/>
                  <a:gd name="connsiteX2" fmla="*/ 1709734 w 2565081"/>
                  <a:gd name="connsiteY2" fmla="*/ 466726 h 2034540"/>
                  <a:gd name="connsiteX3" fmla="*/ 1709734 w 2565081"/>
                  <a:gd name="connsiteY3" fmla="*/ 1567813 h 2034540"/>
                  <a:gd name="connsiteX4" fmla="*/ 1709738 w 2565081"/>
                  <a:gd name="connsiteY4" fmla="*/ 1567815 h 2034540"/>
                  <a:gd name="connsiteX5" fmla="*/ 855346 w 2565081"/>
                  <a:gd name="connsiteY5" fmla="*/ 2034540 h 2034540"/>
                  <a:gd name="connsiteX6" fmla="*/ 0 w 2565081"/>
                  <a:gd name="connsiteY6" fmla="*/ 1567815 h 2034540"/>
                  <a:gd name="connsiteX7" fmla="*/ 855345 w 2565081"/>
                  <a:gd name="connsiteY7" fmla="*/ 1100139 h 2034540"/>
                  <a:gd name="connsiteX8" fmla="*/ 855343 w 2565081"/>
                  <a:gd name="connsiteY8" fmla="*/ 1100138 h 2034540"/>
                  <a:gd name="connsiteX9" fmla="*/ 855343 w 2565081"/>
                  <a:gd name="connsiteY9" fmla="*/ 2 h 2034540"/>
                  <a:gd name="connsiteX10" fmla="*/ 855343 w 2565081"/>
                  <a:gd name="connsiteY10" fmla="*/ 0 h 2034540"/>
                  <a:gd name="connsiteX11" fmla="*/ 855345 w 2565081"/>
                  <a:gd name="connsiteY11" fmla="*/ 1 h 2034540"/>
                  <a:gd name="connsiteX0" fmla="*/ 1709736 w 1709737"/>
                  <a:gd name="connsiteY0" fmla="*/ 466727 h 2034540"/>
                  <a:gd name="connsiteX1" fmla="*/ 1709734 w 1709737"/>
                  <a:gd name="connsiteY1" fmla="*/ 466726 h 2034540"/>
                  <a:gd name="connsiteX2" fmla="*/ 1709734 w 1709737"/>
                  <a:gd name="connsiteY2" fmla="*/ 1567813 h 2034540"/>
                  <a:gd name="connsiteX3" fmla="*/ 1709738 w 1709737"/>
                  <a:gd name="connsiteY3" fmla="*/ 1567815 h 2034540"/>
                  <a:gd name="connsiteX4" fmla="*/ 855346 w 1709737"/>
                  <a:gd name="connsiteY4" fmla="*/ 2034540 h 2034540"/>
                  <a:gd name="connsiteX5" fmla="*/ 0 w 1709737"/>
                  <a:gd name="connsiteY5" fmla="*/ 1567815 h 2034540"/>
                  <a:gd name="connsiteX6" fmla="*/ 855345 w 1709737"/>
                  <a:gd name="connsiteY6" fmla="*/ 1100139 h 2034540"/>
                  <a:gd name="connsiteX7" fmla="*/ 855343 w 1709737"/>
                  <a:gd name="connsiteY7" fmla="*/ 1100138 h 2034540"/>
                  <a:gd name="connsiteX8" fmla="*/ 855343 w 1709737"/>
                  <a:gd name="connsiteY8" fmla="*/ 2 h 2034540"/>
                  <a:gd name="connsiteX9" fmla="*/ 855343 w 1709737"/>
                  <a:gd name="connsiteY9" fmla="*/ 0 h 2034540"/>
                  <a:gd name="connsiteX10" fmla="*/ 855345 w 1709737"/>
                  <a:gd name="connsiteY10" fmla="*/ 1 h 2034540"/>
                  <a:gd name="connsiteX0" fmla="*/ 1709736 w 1709738"/>
                  <a:gd name="connsiteY0" fmla="*/ 466727 h 2034540"/>
                  <a:gd name="connsiteX1" fmla="*/ 1709734 w 1709738"/>
                  <a:gd name="connsiteY1" fmla="*/ 1567813 h 2034540"/>
                  <a:gd name="connsiteX2" fmla="*/ 1709738 w 1709738"/>
                  <a:gd name="connsiteY2" fmla="*/ 1567815 h 2034540"/>
                  <a:gd name="connsiteX3" fmla="*/ 855346 w 1709738"/>
                  <a:gd name="connsiteY3" fmla="*/ 2034540 h 2034540"/>
                  <a:gd name="connsiteX4" fmla="*/ 0 w 1709738"/>
                  <a:gd name="connsiteY4" fmla="*/ 1567815 h 2034540"/>
                  <a:gd name="connsiteX5" fmla="*/ 855345 w 1709738"/>
                  <a:gd name="connsiteY5" fmla="*/ 1100139 h 2034540"/>
                  <a:gd name="connsiteX6" fmla="*/ 855343 w 1709738"/>
                  <a:gd name="connsiteY6" fmla="*/ 1100138 h 2034540"/>
                  <a:gd name="connsiteX7" fmla="*/ 855343 w 1709738"/>
                  <a:gd name="connsiteY7" fmla="*/ 2 h 2034540"/>
                  <a:gd name="connsiteX8" fmla="*/ 855343 w 1709738"/>
                  <a:gd name="connsiteY8" fmla="*/ 0 h 2034540"/>
                  <a:gd name="connsiteX9" fmla="*/ 855345 w 1709738"/>
                  <a:gd name="connsiteY9" fmla="*/ 1 h 2034540"/>
                  <a:gd name="connsiteX0" fmla="*/ 1709736 w 1709736"/>
                  <a:gd name="connsiteY0" fmla="*/ 466727 h 2034540"/>
                  <a:gd name="connsiteX1" fmla="*/ 1709734 w 1709736"/>
                  <a:gd name="connsiteY1" fmla="*/ 1567813 h 2034540"/>
                  <a:gd name="connsiteX2" fmla="*/ 855346 w 1709736"/>
                  <a:gd name="connsiteY2" fmla="*/ 2034540 h 2034540"/>
                  <a:gd name="connsiteX3" fmla="*/ 0 w 1709736"/>
                  <a:gd name="connsiteY3" fmla="*/ 1567815 h 2034540"/>
                  <a:gd name="connsiteX4" fmla="*/ 855345 w 1709736"/>
                  <a:gd name="connsiteY4" fmla="*/ 1100139 h 2034540"/>
                  <a:gd name="connsiteX5" fmla="*/ 855343 w 1709736"/>
                  <a:gd name="connsiteY5" fmla="*/ 1100138 h 2034540"/>
                  <a:gd name="connsiteX6" fmla="*/ 855343 w 1709736"/>
                  <a:gd name="connsiteY6" fmla="*/ 2 h 2034540"/>
                  <a:gd name="connsiteX7" fmla="*/ 855343 w 1709736"/>
                  <a:gd name="connsiteY7" fmla="*/ 0 h 2034540"/>
                  <a:gd name="connsiteX8" fmla="*/ 855345 w 1709736"/>
                  <a:gd name="connsiteY8" fmla="*/ 1 h 2034540"/>
                  <a:gd name="connsiteX0" fmla="*/ 1709734 w 1709734"/>
                  <a:gd name="connsiteY0" fmla="*/ 1567813 h 2034540"/>
                  <a:gd name="connsiteX1" fmla="*/ 855346 w 1709734"/>
                  <a:gd name="connsiteY1" fmla="*/ 2034540 h 2034540"/>
                  <a:gd name="connsiteX2" fmla="*/ 0 w 1709734"/>
                  <a:gd name="connsiteY2" fmla="*/ 1567815 h 2034540"/>
                  <a:gd name="connsiteX3" fmla="*/ 855345 w 1709734"/>
                  <a:gd name="connsiteY3" fmla="*/ 1100139 h 2034540"/>
                  <a:gd name="connsiteX4" fmla="*/ 855343 w 1709734"/>
                  <a:gd name="connsiteY4" fmla="*/ 1100138 h 2034540"/>
                  <a:gd name="connsiteX5" fmla="*/ 855343 w 1709734"/>
                  <a:gd name="connsiteY5" fmla="*/ 2 h 2034540"/>
                  <a:gd name="connsiteX6" fmla="*/ 855343 w 1709734"/>
                  <a:gd name="connsiteY6" fmla="*/ 0 h 2034540"/>
                  <a:gd name="connsiteX7" fmla="*/ 855345 w 1709734"/>
                  <a:gd name="connsiteY7" fmla="*/ 1 h 2034540"/>
                  <a:gd name="connsiteX0" fmla="*/ 855346 w 855346"/>
                  <a:gd name="connsiteY0" fmla="*/ 2034540 h 2034540"/>
                  <a:gd name="connsiteX1" fmla="*/ 0 w 855346"/>
                  <a:gd name="connsiteY1" fmla="*/ 1567815 h 2034540"/>
                  <a:gd name="connsiteX2" fmla="*/ 855345 w 855346"/>
                  <a:gd name="connsiteY2" fmla="*/ 1100139 h 2034540"/>
                  <a:gd name="connsiteX3" fmla="*/ 855343 w 855346"/>
                  <a:gd name="connsiteY3" fmla="*/ 1100138 h 2034540"/>
                  <a:gd name="connsiteX4" fmla="*/ 855343 w 855346"/>
                  <a:gd name="connsiteY4" fmla="*/ 2 h 2034540"/>
                  <a:gd name="connsiteX5" fmla="*/ 855343 w 855346"/>
                  <a:gd name="connsiteY5" fmla="*/ 0 h 2034540"/>
                  <a:gd name="connsiteX6" fmla="*/ 855345 w 855346"/>
                  <a:gd name="connsiteY6" fmla="*/ 1 h 2034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5346" h="2034540">
                    <a:moveTo>
                      <a:pt x="855346" y="2034540"/>
                    </a:moveTo>
                    <a:lnTo>
                      <a:pt x="0" y="1567815"/>
                    </a:lnTo>
                    <a:lnTo>
                      <a:pt x="855345" y="1100139"/>
                    </a:lnTo>
                    <a:cubicBezTo>
                      <a:pt x="855344" y="1100139"/>
                      <a:pt x="855344" y="1100138"/>
                      <a:pt x="855343" y="1100138"/>
                    </a:cubicBezTo>
                    <a:lnTo>
                      <a:pt x="855343" y="2"/>
                    </a:lnTo>
                    <a:lnTo>
                      <a:pt x="855343" y="0"/>
                    </a:lnTo>
                    <a:cubicBezTo>
                      <a:pt x="855344" y="0"/>
                      <a:pt x="855344" y="1"/>
                      <a:pt x="855345" y="1"/>
                    </a:cubicBezTo>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cxnSp>
            <p:nvCxnSpPr>
              <p:cNvPr id="75" name="Straight Connector 74">
                <a:extLst>
                  <a:ext uri="{FF2B5EF4-FFF2-40B4-BE49-F238E27FC236}">
                    <a16:creationId xmlns:a16="http://schemas.microsoft.com/office/drawing/2014/main" id="{5602528A-0204-4F83-A3CC-B19E5ED41C75}"/>
                  </a:ext>
                </a:extLst>
              </p:cNvPr>
              <p:cNvCxnSpPr/>
              <p:nvPr/>
            </p:nvCxnSpPr>
            <p:spPr bwMode="ltGray">
              <a:xfrm>
                <a:off x="9981203" y="5098858"/>
                <a:ext cx="733213" cy="400531"/>
              </a:xfrm>
              <a:prstGeom prst="line">
                <a:avLst/>
              </a:pr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cxnSp>
        </p:grpSp>
        <p:grpSp>
          <p:nvGrpSpPr>
            <p:cNvPr id="28" name="Group 27">
              <a:extLst>
                <a:ext uri="{FF2B5EF4-FFF2-40B4-BE49-F238E27FC236}">
                  <a16:creationId xmlns:a16="http://schemas.microsoft.com/office/drawing/2014/main" id="{570E694A-2FDE-4ED0-B17A-283BAEEEBC3F}"/>
                </a:ext>
              </a:extLst>
            </p:cNvPr>
            <p:cNvGrpSpPr/>
            <p:nvPr userDrawn="1"/>
          </p:nvGrpSpPr>
          <p:grpSpPr bwMode="ltGray">
            <a:xfrm>
              <a:off x="7545167" y="-21839"/>
              <a:ext cx="1192433" cy="1098538"/>
              <a:chOff x="7545167" y="-9139"/>
              <a:chExt cx="1192433" cy="1098538"/>
            </a:xfrm>
          </p:grpSpPr>
          <p:sp>
            <p:nvSpPr>
              <p:cNvPr id="33" name="Freeform: Shape 32">
                <a:extLst>
                  <a:ext uri="{FF2B5EF4-FFF2-40B4-BE49-F238E27FC236}">
                    <a16:creationId xmlns:a16="http://schemas.microsoft.com/office/drawing/2014/main" id="{3014F876-92BB-450A-A3A6-EB7B6C2CB558}"/>
                  </a:ext>
                </a:extLst>
              </p:cNvPr>
              <p:cNvSpPr/>
              <p:nvPr userDrawn="1"/>
            </p:nvSpPr>
            <p:spPr bwMode="ltGray">
              <a:xfrm>
                <a:off x="7550108" y="-9139"/>
                <a:ext cx="591604" cy="774738"/>
              </a:xfrm>
              <a:custGeom>
                <a:avLst/>
                <a:gdLst>
                  <a:gd name="connsiteX0" fmla="*/ 24121 w 591604"/>
                  <a:gd name="connsiteY0" fmla="*/ 0 h 774738"/>
                  <a:gd name="connsiteX1" fmla="*/ 591604 w 591604"/>
                  <a:gd name="connsiteY1" fmla="*/ 0 h 774738"/>
                  <a:gd name="connsiteX2" fmla="*/ 591604 w 591604"/>
                  <a:gd name="connsiteY2" fmla="*/ 451265 h 774738"/>
                  <a:gd name="connsiteX3" fmla="*/ 0 w 591604"/>
                  <a:gd name="connsiteY3" fmla="*/ 774738 h 774738"/>
                  <a:gd name="connsiteX4" fmla="*/ 0 w 591604"/>
                  <a:gd name="connsiteY4" fmla="*/ 13162 h 774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1604" h="774738">
                    <a:moveTo>
                      <a:pt x="24121" y="0"/>
                    </a:moveTo>
                    <a:lnTo>
                      <a:pt x="591604" y="0"/>
                    </a:lnTo>
                    <a:lnTo>
                      <a:pt x="591604" y="451265"/>
                    </a:lnTo>
                    <a:lnTo>
                      <a:pt x="0" y="774738"/>
                    </a:lnTo>
                    <a:lnTo>
                      <a:pt x="0" y="13162"/>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endParaRPr lang="en-US" sz="1836"/>
              </a:p>
            </p:txBody>
          </p:sp>
          <p:sp>
            <p:nvSpPr>
              <p:cNvPr id="34" name="Freeform: Shape 33">
                <a:extLst>
                  <a:ext uri="{FF2B5EF4-FFF2-40B4-BE49-F238E27FC236}">
                    <a16:creationId xmlns:a16="http://schemas.microsoft.com/office/drawing/2014/main" id="{1AFE4E51-6693-4C7C-9EE7-633EA9AAA2AC}"/>
                  </a:ext>
                </a:extLst>
              </p:cNvPr>
              <p:cNvSpPr/>
              <p:nvPr userDrawn="1"/>
            </p:nvSpPr>
            <p:spPr bwMode="ltGray">
              <a:xfrm>
                <a:off x="8141712" y="-9139"/>
                <a:ext cx="590944" cy="774738"/>
              </a:xfrm>
              <a:custGeom>
                <a:avLst/>
                <a:gdLst>
                  <a:gd name="connsiteX0" fmla="*/ 0 w 590944"/>
                  <a:gd name="connsiteY0" fmla="*/ 0 h 774738"/>
                  <a:gd name="connsiteX1" fmla="*/ 566850 w 590944"/>
                  <a:gd name="connsiteY1" fmla="*/ 0 h 774738"/>
                  <a:gd name="connsiteX2" fmla="*/ 590944 w 590944"/>
                  <a:gd name="connsiteY2" fmla="*/ 13162 h 774738"/>
                  <a:gd name="connsiteX3" fmla="*/ 590944 w 590944"/>
                  <a:gd name="connsiteY3" fmla="*/ 774738 h 774738"/>
                  <a:gd name="connsiteX4" fmla="*/ 0 w 590944"/>
                  <a:gd name="connsiteY4" fmla="*/ 451265 h 774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0944" h="774738">
                    <a:moveTo>
                      <a:pt x="0" y="0"/>
                    </a:moveTo>
                    <a:lnTo>
                      <a:pt x="566850" y="0"/>
                    </a:lnTo>
                    <a:lnTo>
                      <a:pt x="590944" y="13162"/>
                    </a:lnTo>
                    <a:lnTo>
                      <a:pt x="590944" y="774738"/>
                    </a:lnTo>
                    <a:lnTo>
                      <a:pt x="0" y="451265"/>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endParaRPr lang="en-US" sz="1836"/>
              </a:p>
            </p:txBody>
          </p:sp>
          <p:sp>
            <p:nvSpPr>
              <p:cNvPr id="58" name="Freeform: Shape 57">
                <a:extLst>
                  <a:ext uri="{FF2B5EF4-FFF2-40B4-BE49-F238E27FC236}">
                    <a16:creationId xmlns:a16="http://schemas.microsoft.com/office/drawing/2014/main" id="{522550D5-A578-4C33-B405-092D50801565}"/>
                  </a:ext>
                </a:extLst>
              </p:cNvPr>
              <p:cNvSpPr/>
              <p:nvPr userDrawn="1"/>
            </p:nvSpPr>
            <p:spPr bwMode="ltGray">
              <a:xfrm>
                <a:off x="7545167" y="437185"/>
                <a:ext cx="1192433" cy="652214"/>
              </a:xfrm>
              <a:custGeom>
                <a:avLst/>
                <a:gdLst/>
                <a:ahLst/>
                <a:cxnLst/>
                <a:rect l="0" t="0" r="0" b="0"/>
                <a:pathLst>
                  <a:path w="1724025" h="942975">
                    <a:moveTo>
                      <a:pt x="862489" y="7144"/>
                    </a:moveTo>
                    <a:lnTo>
                      <a:pt x="7144" y="474821"/>
                    </a:lnTo>
                    <a:lnTo>
                      <a:pt x="862489"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grpSp>
        <p:grpSp>
          <p:nvGrpSpPr>
            <p:cNvPr id="29" name="Group 28">
              <a:extLst>
                <a:ext uri="{FF2B5EF4-FFF2-40B4-BE49-F238E27FC236}">
                  <a16:creationId xmlns:a16="http://schemas.microsoft.com/office/drawing/2014/main" id="{6A5C88A0-A89F-42B9-B5E5-623E0E0D7555}"/>
                </a:ext>
              </a:extLst>
            </p:cNvPr>
            <p:cNvGrpSpPr/>
            <p:nvPr userDrawn="1"/>
          </p:nvGrpSpPr>
          <p:grpSpPr bwMode="ltGray">
            <a:xfrm>
              <a:off x="6256117" y="5896894"/>
              <a:ext cx="1057910" cy="971314"/>
              <a:chOff x="6256117" y="5896894"/>
              <a:chExt cx="1057910" cy="971314"/>
            </a:xfrm>
          </p:grpSpPr>
          <p:sp>
            <p:nvSpPr>
              <p:cNvPr id="30" name="Freeform: Shape 29">
                <a:extLst>
                  <a:ext uri="{FF2B5EF4-FFF2-40B4-BE49-F238E27FC236}">
                    <a16:creationId xmlns:a16="http://schemas.microsoft.com/office/drawing/2014/main" id="{C4AD7328-AEE6-43BE-8744-DE52D5F8CC2E}"/>
                  </a:ext>
                </a:extLst>
              </p:cNvPr>
              <p:cNvSpPr/>
              <p:nvPr userDrawn="1"/>
            </p:nvSpPr>
            <p:spPr bwMode="ltGray">
              <a:xfrm>
                <a:off x="6256117" y="5896894"/>
                <a:ext cx="532466" cy="971314"/>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31" name="Freeform: Shape 30">
                <a:extLst>
                  <a:ext uri="{FF2B5EF4-FFF2-40B4-BE49-F238E27FC236}">
                    <a16:creationId xmlns:a16="http://schemas.microsoft.com/office/drawing/2014/main" id="{90DC1356-0D84-4394-B0FF-A91903B8585E}"/>
                  </a:ext>
                </a:extLst>
              </p:cNvPr>
              <p:cNvSpPr/>
              <p:nvPr userDrawn="1"/>
            </p:nvSpPr>
            <p:spPr bwMode="ltGray">
              <a:xfrm>
                <a:off x="6781561" y="5896894"/>
                <a:ext cx="532466" cy="971314"/>
              </a:xfrm>
              <a:custGeom>
                <a:avLst/>
                <a:gdLst/>
                <a:ahLst/>
                <a:cxnLst/>
                <a:rect l="0" t="0" r="0" b="0"/>
                <a:pathLst>
                  <a:path w="866775" h="1581150">
                    <a:moveTo>
                      <a:pt x="7144" y="1107281"/>
                    </a:moveTo>
                    <a:lnTo>
                      <a:pt x="861536" y="1574959"/>
                    </a:lnTo>
                    <a:lnTo>
                      <a:pt x="861536" y="473869"/>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sp>
            <p:nvSpPr>
              <p:cNvPr id="32" name="Freeform: Shape 31">
                <a:extLst>
                  <a:ext uri="{FF2B5EF4-FFF2-40B4-BE49-F238E27FC236}">
                    <a16:creationId xmlns:a16="http://schemas.microsoft.com/office/drawing/2014/main" id="{5CA4391C-EE34-4D39-AC03-6D3272F213DC}"/>
                  </a:ext>
                </a:extLst>
              </p:cNvPr>
              <p:cNvSpPr/>
              <p:nvPr userDrawn="1"/>
            </p:nvSpPr>
            <p:spPr bwMode="ltGray">
              <a:xfrm>
                <a:off x="6260506" y="6577107"/>
                <a:ext cx="1050305" cy="287297"/>
              </a:xfrm>
              <a:custGeom>
                <a:avLst/>
                <a:gdLst>
                  <a:gd name="connsiteX0" fmla="*/ 855344 w 1709736"/>
                  <a:gd name="connsiteY0" fmla="*/ 934401 h 1083252"/>
                  <a:gd name="connsiteX1" fmla="*/ 1709736 w 1709736"/>
                  <a:gd name="connsiteY1" fmla="*/ 467676 h 1083252"/>
                  <a:gd name="connsiteX2" fmla="*/ 855344 w 1709736"/>
                  <a:gd name="connsiteY2" fmla="*/ -1 h 1083252"/>
                  <a:gd name="connsiteX3" fmla="*/ -1 w 1709736"/>
                  <a:gd name="connsiteY3" fmla="*/ 467676 h 1083252"/>
                  <a:gd name="connsiteX4" fmla="*/ 1004194 w 1709736"/>
                  <a:gd name="connsiteY4" fmla="*/ 1083251 h 1083252"/>
                  <a:gd name="connsiteX0" fmla="*/ 855346 w 1709738"/>
                  <a:gd name="connsiteY0" fmla="*/ 934403 h 934403"/>
                  <a:gd name="connsiteX1" fmla="*/ 1709738 w 1709738"/>
                  <a:gd name="connsiteY1" fmla="*/ 467678 h 934403"/>
                  <a:gd name="connsiteX2" fmla="*/ 855346 w 1709738"/>
                  <a:gd name="connsiteY2" fmla="*/ 1 h 934403"/>
                  <a:gd name="connsiteX3" fmla="*/ 1 w 1709738"/>
                  <a:gd name="connsiteY3" fmla="*/ 467678 h 934403"/>
                  <a:gd name="connsiteX0" fmla="*/ 1709736 w 1709736"/>
                  <a:gd name="connsiteY0" fmla="*/ 467676 h 467676"/>
                  <a:gd name="connsiteX1" fmla="*/ 855344 w 1709736"/>
                  <a:gd name="connsiteY1" fmla="*/ -1 h 467676"/>
                  <a:gd name="connsiteX2" fmla="*/ -1 w 1709736"/>
                  <a:gd name="connsiteY2" fmla="*/ 467676 h 467676"/>
                </a:gdLst>
                <a:ahLst/>
                <a:cxnLst>
                  <a:cxn ang="0">
                    <a:pos x="connsiteX0" y="connsiteY0"/>
                  </a:cxn>
                  <a:cxn ang="0">
                    <a:pos x="connsiteX1" y="connsiteY1"/>
                  </a:cxn>
                  <a:cxn ang="0">
                    <a:pos x="connsiteX2" y="connsiteY2"/>
                  </a:cxn>
                </a:cxnLst>
                <a:rect l="l" t="t" r="r" b="b"/>
                <a:pathLst>
                  <a:path w="1709736" h="467676">
                    <a:moveTo>
                      <a:pt x="1709736" y="467676"/>
                    </a:moveTo>
                    <a:lnTo>
                      <a:pt x="855344" y="-1"/>
                    </a:lnTo>
                    <a:lnTo>
                      <a:pt x="-1" y="467676"/>
                    </a:lnTo>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1836"/>
              </a:p>
            </p:txBody>
          </p:sp>
        </p:grpSp>
      </p:grpSp>
    </p:spTree>
    <p:extLst>
      <p:ext uri="{BB962C8B-B14F-4D97-AF65-F5344CB8AC3E}">
        <p14:creationId xmlns:p14="http://schemas.microsoft.com/office/powerpoint/2010/main" val="2440163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6670091"/>
      </p:ext>
    </p:extLst>
  </p:cSld>
  <p:clrMapOvr>
    <a:masterClrMapping/>
  </p:clrMapOvr>
  <p:transition>
    <p:fade/>
  </p:transition>
  <p:extLst>
    <p:ext uri="{DCECCB84-F9BA-43D5-87BE-67443E8EF086}">
      <p15:sldGuideLst xmlns:p15="http://schemas.microsoft.com/office/powerpoint/2012/main">
        <p15:guide id="1" orient="horz" pos="1272">
          <p15:clr>
            <a:srgbClr val="5ACBF0"/>
          </p15:clr>
        </p15:guide>
        <p15:guide id="2" orient="horz" pos="904">
          <p15:clr>
            <a:srgbClr val="5ACBF0"/>
          </p15:clr>
        </p15:guide>
        <p15:guide id="3" orient="horz" pos="288">
          <p15:clr>
            <a:srgbClr val="5ACBF0"/>
          </p15:clr>
        </p15:guide>
      </p15:sldGuideLst>
    </p:ext>
  </p:extLst>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DF2A6-26A8-4810-95DF-F65F123C6660}"/>
              </a:ext>
            </a:extLst>
          </p:cNvPr>
          <p:cNvSpPr>
            <a:spLocks noGrp="1"/>
          </p:cNvSpPr>
          <p:nvPr>
            <p:ph type="title" hasCustomPrompt="1"/>
          </p:nvPr>
        </p:nvSpPr>
        <p:spPr/>
        <p:txBody>
          <a:bodyPr/>
          <a:lstStyle>
            <a:lvl1pPr>
              <a:defRPr/>
            </a:lvl1pPr>
          </a:lstStyle>
          <a:p>
            <a:r>
              <a:rPr lang="en-US"/>
              <a:t>Software code slide</a:t>
            </a:r>
          </a:p>
        </p:txBody>
      </p:sp>
      <p:sp>
        <p:nvSpPr>
          <p:cNvPr id="5" name="Text Placeholder 4">
            <a:extLst>
              <a:ext uri="{FF2B5EF4-FFF2-40B4-BE49-F238E27FC236}">
                <a16:creationId xmlns:a16="http://schemas.microsoft.com/office/drawing/2014/main" id="{BA9F61CF-FF79-485A-A6C8-A1952EFD58AE}"/>
              </a:ext>
            </a:extLst>
          </p:cNvPr>
          <p:cNvSpPr>
            <a:spLocks noGrp="1"/>
          </p:cNvSpPr>
          <p:nvPr>
            <p:ph type="body" sz="quarter" idx="10"/>
          </p:nvPr>
        </p:nvSpPr>
        <p:spPr>
          <a:xfrm>
            <a:off x="599982" y="1465289"/>
            <a:ext cx="11238030" cy="1946203"/>
          </a:xfrm>
        </p:spPr>
        <p:txBody>
          <a:bodyPr/>
          <a:lstStyle>
            <a:lvl1pPr marL="0" indent="0">
              <a:buNone/>
              <a:defRPr sz="2856">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1pPr>
            <a:lvl2pPr marL="353449" indent="0">
              <a:buNone/>
              <a:defRPr sz="2448">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96241" indent="0">
              <a:buNone/>
              <a:defRPr sz="204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30773" indent="0">
              <a:buNone/>
              <a:defRPr sz="1836">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71912" indent="0">
              <a:buNone/>
              <a:defRPr sz="1836">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2701423"/>
      </p:ext>
    </p:extLst>
  </p:cSld>
  <p:clrMapOvr>
    <a:masterClrMapping/>
  </p:clrMapOvr>
  <p:transition>
    <p:fade/>
  </p:transition>
  <p:extLst>
    <p:ext uri="{DCECCB84-F9BA-43D5-87BE-67443E8EF086}">
      <p15:sldGuideLst xmlns:p15="http://schemas.microsoft.com/office/powerpoint/2012/main">
        <p15:guide id="1" orient="horz" pos="1272">
          <p15:clr>
            <a:srgbClr val="5ACBF0"/>
          </p15:clr>
        </p15:guide>
        <p15:guide id="2" orient="horz" pos="905">
          <p15:clr>
            <a:srgbClr val="5ACBF0"/>
          </p15:clr>
        </p15:guide>
        <p15:guide id="3" orient="horz" pos="288">
          <p15:clr>
            <a:srgbClr val="5ACBF0"/>
          </p15:clr>
        </p15:guide>
      </p15:sldGuideLst>
    </p:ext>
  </p:extLst>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rgbClr val="E6E6E6"/>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595839" y="6281748"/>
            <a:ext cx="4571416" cy="112090"/>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50843" eaLnBrk="0" hangingPunct="0"/>
            <a:r>
              <a:rPr lang="en-US" sz="714">
                <a:gradFill>
                  <a:gsLst>
                    <a:gs pos="0">
                      <a:schemeClr val="tx1"/>
                    </a:gs>
                    <a:gs pos="100000">
                      <a:schemeClr val="tx1"/>
                    </a:gs>
                  </a:gsLst>
                  <a:lin ang="5400000" scaled="0"/>
                </a:gradFill>
                <a:cs typeface="Segoe UI" pitchFamily="34" charset="0"/>
              </a:rPr>
              <a:t>© Copyright Microsoft Corporation. All rights reserved. </a:t>
            </a:r>
          </a:p>
        </p:txBody>
      </p:sp>
      <p:pic>
        <p:nvPicPr>
          <p:cNvPr id="4" name="MS logo gray - EMF" descr="Microsoft logo, gray text version">
            <a:extLst>
              <a:ext uri="{FF2B5EF4-FFF2-40B4-BE49-F238E27FC236}">
                <a16:creationId xmlns:a16="http://schemas.microsoft.com/office/drawing/2014/main" id="{C2F26819-B90F-4C18-ACFE-2E5E212772D1}"/>
              </a:ext>
            </a:extLst>
          </p:cNvPr>
          <p:cNvPicPr>
            <a:picLocks noChangeAspect="1"/>
          </p:cNvPicPr>
          <p:nvPr userDrawn="1"/>
        </p:nvPicPr>
        <p:blipFill>
          <a:blip r:embed="rId2"/>
          <a:stretch>
            <a:fillRect/>
          </a:stretch>
        </p:blipFill>
        <p:spPr bwMode="black">
          <a:xfrm>
            <a:off x="595838" y="597450"/>
            <a:ext cx="1393662" cy="298433"/>
          </a:xfrm>
          <a:prstGeom prst="rect">
            <a:avLst/>
          </a:prstGeom>
        </p:spPr>
      </p:pic>
    </p:spTree>
    <p:extLst>
      <p:ext uri="{BB962C8B-B14F-4D97-AF65-F5344CB8AC3E}">
        <p14:creationId xmlns:p14="http://schemas.microsoft.com/office/powerpoint/2010/main" val="4017955670"/>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95839" y="1465289"/>
            <a:ext cx="11238354" cy="2260106"/>
          </a:xfrm>
        </p:spPr>
        <p:txBody>
          <a:bodyPr>
            <a:spAutoFit/>
          </a:bodyPr>
          <a:lstStyle>
            <a:lvl1pPr>
              <a:defRPr sz="3672">
                <a:latin typeface="+mn-lt"/>
              </a:defRPr>
            </a:lvl1pPr>
            <a:lvl2pPr>
              <a:defRPr sz="2856">
                <a:latin typeface="+mn-lt"/>
              </a:defRPr>
            </a:lvl2pPr>
            <a:lvl3pPr>
              <a:defRPr sz="2448">
                <a:latin typeface="+mn-lt"/>
              </a:defRPr>
            </a:lvl3pPr>
            <a:lvl4pPr>
              <a:defRPr sz="2040">
                <a:latin typeface="+mn-lt"/>
              </a:defRPr>
            </a:lvl4pPr>
            <a:lvl5pPr>
              <a:defRPr sz="1836">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2" y="6393839"/>
            <a:ext cx="12434889" cy="600688"/>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74" spc="-52"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3996883726"/>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15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Rectangle 3">
            <a:extLst>
              <a:ext uri="{FF2B5EF4-FFF2-40B4-BE49-F238E27FC236}">
                <a16:creationId xmlns:a16="http://schemas.microsoft.com/office/drawing/2014/main" id="{2E756C74-955E-4265-8894-C793680F7DEB}"/>
              </a:ext>
            </a:extLst>
          </p:cNvPr>
          <p:cNvSpPr/>
          <p:nvPr userDrawn="1"/>
        </p:nvSpPr>
        <p:spPr>
          <a:xfrm>
            <a:off x="11742089" y="6661"/>
            <a:ext cx="687250" cy="687240"/>
          </a:xfrm>
          <a:prstGeom prst="rect">
            <a:avLst/>
          </a:prstGeom>
          <a:blipFill dpi="0" rotWithShape="1">
            <a:blip r:embed="rId2">
              <a:alphaModFix amt="63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36"/>
          </a:p>
        </p:txBody>
      </p:sp>
    </p:spTree>
    <p:extLst>
      <p:ext uri="{BB962C8B-B14F-4D97-AF65-F5344CB8AC3E}">
        <p14:creationId xmlns:p14="http://schemas.microsoft.com/office/powerpoint/2010/main" val="3833036027"/>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userDrawn="1">
  <p:cSld name="Content">
    <p:spTree>
      <p:nvGrpSpPr>
        <p:cNvPr id="1" name=""/>
        <p:cNvGrpSpPr/>
        <p:nvPr/>
      </p:nvGrpSpPr>
      <p:grpSpPr>
        <a:xfrm>
          <a:off x="0" y="0"/>
          <a:ext cx="0" cy="0"/>
          <a:chOff x="0" y="0"/>
          <a:chExt cx="0" cy="0"/>
        </a:xfrm>
      </p:grpSpPr>
      <p:sp>
        <p:nvSpPr>
          <p:cNvPr id="5" name="Footer Placeholder 6" hidden="1"/>
          <p:cNvSpPr txBox="1">
            <a:spLocks/>
          </p:cNvSpPr>
          <p:nvPr userDrawn="1"/>
        </p:nvSpPr>
        <p:spPr>
          <a:xfrm>
            <a:off x="10739223" y="6683657"/>
            <a:ext cx="1696835" cy="310868"/>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816">
                <a:solidFill>
                  <a:srgbClr val="666666"/>
                </a:solidFill>
              </a:rPr>
              <a:t>MICROSOFT CONFIDENTIAL</a:t>
            </a:r>
          </a:p>
        </p:txBody>
      </p:sp>
      <p:sp>
        <p:nvSpPr>
          <p:cNvPr id="12" name="Title Placeholder 2">
            <a:extLst>
              <a:ext uri="{FF2B5EF4-FFF2-40B4-BE49-F238E27FC236}">
                <a16:creationId xmlns:a16="http://schemas.microsoft.com/office/drawing/2014/main" id="{E901D344-ED89-49CF-99A7-86594AEA4B3F}"/>
              </a:ext>
            </a:extLst>
          </p:cNvPr>
          <p:cNvSpPr>
            <a:spLocks noGrp="1"/>
          </p:cNvSpPr>
          <p:nvPr>
            <p:ph type="title"/>
          </p:nvPr>
        </p:nvSpPr>
        <p:spPr>
          <a:xfrm>
            <a:off x="466309" y="466302"/>
            <a:ext cx="11502270" cy="606192"/>
          </a:xfrm>
          <a:prstGeom prst="rect">
            <a:avLst/>
          </a:prstGeom>
        </p:spPr>
        <p:txBody>
          <a:bodyPr vert="horz" lIns="0" tIns="0" rIns="0" bIns="0" rtlCol="0" anchor="t">
            <a:noAutofit/>
          </a:bodyPr>
          <a:lstStyle>
            <a:lvl1pPr>
              <a:defRPr sz="3672" b="0" i="0">
                <a:solidFill>
                  <a:schemeClr val="tx1"/>
                </a:solidFill>
                <a:latin typeface="Segoe Semibold" charset="0"/>
                <a:ea typeface="Segoe Semibold" charset="0"/>
                <a:cs typeface="Segoe Semibold" charset="0"/>
              </a:defRPr>
            </a:lvl1pPr>
          </a:lstStyle>
          <a:p>
            <a:r>
              <a:rPr lang="en-US" dirty="0"/>
              <a:t>Click to edit Master title style</a:t>
            </a:r>
          </a:p>
        </p:txBody>
      </p:sp>
      <p:sp>
        <p:nvSpPr>
          <p:cNvPr id="6" name="Subtitle 2">
            <a:extLst>
              <a:ext uri="{FF2B5EF4-FFF2-40B4-BE49-F238E27FC236}">
                <a16:creationId xmlns:a16="http://schemas.microsoft.com/office/drawing/2014/main" id="{BA99162F-3F7B-2242-A1B2-486A63B6C5DF}"/>
              </a:ext>
            </a:extLst>
          </p:cNvPr>
          <p:cNvSpPr>
            <a:spLocks noGrp="1"/>
          </p:cNvSpPr>
          <p:nvPr>
            <p:ph type="subTitle" idx="27"/>
          </p:nvPr>
        </p:nvSpPr>
        <p:spPr>
          <a:xfrm>
            <a:off x="466309" y="1010321"/>
            <a:ext cx="11502271" cy="498598"/>
          </a:xfrm>
        </p:spPr>
        <p:txBody>
          <a:bodyPr/>
          <a:lstStyle>
            <a:lvl1pPr marL="0" indent="0" algn="l">
              <a:buNone/>
              <a:defRPr sz="2040" b="0" i="0" spc="-61" baseline="0">
                <a:solidFill>
                  <a:schemeClr val="accent2"/>
                </a:solidFill>
                <a:latin typeface="Segoe UI Semibold" panose="020B0702040204020203" pitchFamily="34" charset="0"/>
                <a:cs typeface="Segoe UI Semibold" panose="020B0702040204020203" pitchFamily="34" charset="0"/>
              </a:defRPr>
            </a:lvl1pPr>
            <a:lvl2pPr marL="466298" indent="0" algn="ctr">
              <a:buNone/>
              <a:defRPr sz="2040"/>
            </a:lvl2pPr>
            <a:lvl3pPr marL="932597" indent="0" algn="ctr">
              <a:buNone/>
              <a:defRPr sz="1836"/>
            </a:lvl3pPr>
            <a:lvl4pPr marL="1398895" indent="0" algn="ctr">
              <a:buNone/>
              <a:defRPr sz="1632"/>
            </a:lvl4pPr>
            <a:lvl5pPr marL="1865193" indent="0" algn="ctr">
              <a:buNone/>
              <a:defRPr sz="1632"/>
            </a:lvl5pPr>
            <a:lvl6pPr marL="2331491" indent="0" algn="ctr">
              <a:buNone/>
              <a:defRPr sz="1632"/>
            </a:lvl6pPr>
            <a:lvl7pPr marL="2797790" indent="0" algn="ctr">
              <a:buNone/>
              <a:defRPr sz="1632"/>
            </a:lvl7pPr>
            <a:lvl8pPr marL="3264088" indent="0" algn="ctr">
              <a:buNone/>
              <a:defRPr sz="1632"/>
            </a:lvl8pPr>
            <a:lvl9pPr marL="3730386" indent="0" algn="ctr">
              <a:buNone/>
              <a:defRPr sz="1632"/>
            </a:lvl9pPr>
          </a:lstStyle>
          <a:p>
            <a:r>
              <a:rPr lang="en-US" dirty="0"/>
              <a:t>Click to edit Master subtitle style</a:t>
            </a:r>
          </a:p>
        </p:txBody>
      </p:sp>
      <p:sp>
        <p:nvSpPr>
          <p:cNvPr id="2" name="Slide Number Placeholder 1">
            <a:extLst>
              <a:ext uri="{FF2B5EF4-FFF2-40B4-BE49-F238E27FC236}">
                <a16:creationId xmlns:a16="http://schemas.microsoft.com/office/drawing/2014/main" id="{9FF4F531-1753-1544-8A42-F788362A04E3}"/>
              </a:ext>
            </a:extLst>
          </p:cNvPr>
          <p:cNvSpPr>
            <a:spLocks noGrp="1"/>
          </p:cNvSpPr>
          <p:nvPr>
            <p:ph type="sldNum" sz="quarter" idx="28"/>
          </p:nvPr>
        </p:nvSpPr>
        <p:spPr/>
        <p:txBody>
          <a:bodyPr/>
          <a:lstStyle/>
          <a:p>
            <a:fld id="{529AFA16-AEC4-7D4A-82F3-BDAE8E49079E}" type="slidenum">
              <a:rPr lang="en-US" smtClean="0"/>
              <a:pPr/>
              <a:t>‹#›</a:t>
            </a:fld>
            <a:endParaRPr lang="en-US"/>
          </a:p>
        </p:txBody>
      </p:sp>
      <p:sp>
        <p:nvSpPr>
          <p:cNvPr id="9" name="Text Placeholder 3">
            <a:extLst>
              <a:ext uri="{FF2B5EF4-FFF2-40B4-BE49-F238E27FC236}">
                <a16:creationId xmlns:a16="http://schemas.microsoft.com/office/drawing/2014/main" id="{68F2A2D2-DE9B-4819-9052-7451D1D54C8B}"/>
              </a:ext>
            </a:extLst>
          </p:cNvPr>
          <p:cNvSpPr>
            <a:spLocks noGrp="1"/>
          </p:cNvSpPr>
          <p:nvPr>
            <p:ph idx="1"/>
          </p:nvPr>
        </p:nvSpPr>
        <p:spPr>
          <a:xfrm>
            <a:off x="466309" y="1709773"/>
            <a:ext cx="11502270" cy="4798202"/>
          </a:xfrm>
          <a:prstGeom prst="rect">
            <a:avLst/>
          </a:prstGeom>
        </p:spPr>
        <p:txBody>
          <a:bodyPr vert="horz" wrap="square" lIns="0" tIns="0" rIns="182880" bIns="0" rtlCol="0">
            <a:noAutofit/>
          </a:bodyPr>
          <a:lstStyle>
            <a:lvl1pPr>
              <a:defRPr b="0"/>
            </a:lvl1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193924160"/>
      </p:ext>
    </p:extLst>
  </p:cSld>
  <p:clrMapOvr>
    <a:masterClrMapping/>
  </p:clrMapOvr>
  <p:hf hdr="0"/>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Walkin (event name)">
    <p:bg>
      <p:bgPr>
        <a:solidFill>
          <a:schemeClr val="accent1"/>
        </a:solidFill>
        <a:effectLst/>
      </p:bgPr>
    </p:bg>
    <p:spTree>
      <p:nvGrpSpPr>
        <p:cNvPr id="1" name=""/>
        <p:cNvGrpSpPr/>
        <p:nvPr/>
      </p:nvGrpSpPr>
      <p:grpSpPr>
        <a:xfrm>
          <a:off x="0" y="0"/>
          <a:ext cx="0" cy="0"/>
          <a:chOff x="0" y="0"/>
          <a:chExt cx="0" cy="0"/>
        </a:xfrm>
      </p:grpSpPr>
      <p:grpSp>
        <p:nvGrpSpPr>
          <p:cNvPr id="11" name="Group 10"/>
          <p:cNvGrpSpPr/>
          <p:nvPr userDrawn="1"/>
        </p:nvGrpSpPr>
        <p:grpSpPr bwMode="gray">
          <a:xfrm>
            <a:off x="352" y="3283772"/>
            <a:ext cx="12447815" cy="3710752"/>
            <a:chOff x="352" y="3283772"/>
            <a:chExt cx="12449404" cy="3710752"/>
          </a:xfrm>
        </p:grpSpPr>
        <p:sp>
          <p:nvSpPr>
            <p:cNvPr id="12" name="Freeform: Shape 11"/>
            <p:cNvSpPr>
              <a:spLocks/>
            </p:cNvSpPr>
            <p:nvPr userDrawn="1"/>
          </p:nvSpPr>
          <p:spPr bwMode="gray">
            <a:xfrm>
              <a:off x="352" y="4946076"/>
              <a:ext cx="12449404" cy="2048448"/>
            </a:xfrm>
            <a:custGeom>
              <a:avLst/>
              <a:gdLst>
                <a:gd name="connsiteX0" fmla="*/ 5679089 w 12449404"/>
                <a:gd name="connsiteY0" fmla="*/ 0 h 2048448"/>
                <a:gd name="connsiteX1" fmla="*/ 6408130 w 12449404"/>
                <a:gd name="connsiteY1" fmla="*/ 0 h 2048448"/>
                <a:gd name="connsiteX2" fmla="*/ 6408130 w 12449404"/>
                <a:gd name="connsiteY2" fmla="*/ 578198 h 2048448"/>
                <a:gd name="connsiteX3" fmla="*/ 6867090 w 12449404"/>
                <a:gd name="connsiteY3" fmla="*/ 606386 h 2048448"/>
                <a:gd name="connsiteX4" fmla="*/ 7118635 w 12449404"/>
                <a:gd name="connsiteY4" fmla="*/ 606386 h 2048448"/>
                <a:gd name="connsiteX5" fmla="*/ 7118635 w 12449404"/>
                <a:gd name="connsiteY5" fmla="*/ 483901 h 2048448"/>
                <a:gd name="connsiteX6" fmla="*/ 7128240 w 12449404"/>
                <a:gd name="connsiteY6" fmla="*/ 483901 h 2048448"/>
                <a:gd name="connsiteX7" fmla="*/ 7128240 w 12449404"/>
                <a:gd name="connsiteY7" fmla="*/ 225552 h 2048448"/>
                <a:gd name="connsiteX8" fmla="*/ 7501176 w 12449404"/>
                <a:gd name="connsiteY8" fmla="*/ 225552 h 2048448"/>
                <a:gd name="connsiteX9" fmla="*/ 7501176 w 12449404"/>
                <a:gd name="connsiteY9" fmla="*/ 339268 h 2048448"/>
                <a:gd name="connsiteX10" fmla="*/ 7539643 w 12449404"/>
                <a:gd name="connsiteY10" fmla="*/ 339268 h 2048448"/>
                <a:gd name="connsiteX11" fmla="*/ 7539643 w 12449404"/>
                <a:gd name="connsiteY11" fmla="*/ 483901 h 2048448"/>
                <a:gd name="connsiteX12" fmla="*/ 7646440 w 12449404"/>
                <a:gd name="connsiteY12" fmla="*/ 483901 h 2048448"/>
                <a:gd name="connsiteX13" fmla="*/ 7646440 w 12449404"/>
                <a:gd name="connsiteY13" fmla="*/ 643969 h 2048448"/>
                <a:gd name="connsiteX14" fmla="*/ 8043905 w 12449404"/>
                <a:gd name="connsiteY14" fmla="*/ 643969 h 2048448"/>
                <a:gd name="connsiteX15" fmla="*/ 8043905 w 12449404"/>
                <a:gd name="connsiteY15" fmla="*/ 744644 h 2048448"/>
                <a:gd name="connsiteX16" fmla="*/ 8497281 w 12449404"/>
                <a:gd name="connsiteY16" fmla="*/ 744644 h 2048448"/>
                <a:gd name="connsiteX17" fmla="*/ 8497281 w 12449404"/>
                <a:gd name="connsiteY17" fmla="*/ 777377 h 2048448"/>
                <a:gd name="connsiteX18" fmla="*/ 8516897 w 12449404"/>
                <a:gd name="connsiteY18" fmla="*/ 777377 h 2048448"/>
                <a:gd name="connsiteX19" fmla="*/ 8516897 w 12449404"/>
                <a:gd name="connsiteY19" fmla="*/ 965361 h 2048448"/>
                <a:gd name="connsiteX20" fmla="*/ 8865577 w 12449404"/>
                <a:gd name="connsiteY20" fmla="*/ 965361 h 2048448"/>
                <a:gd name="connsiteX21" fmla="*/ 8865577 w 12449404"/>
                <a:gd name="connsiteY21" fmla="*/ 525721 h 2048448"/>
                <a:gd name="connsiteX22" fmla="*/ 8968665 w 12449404"/>
                <a:gd name="connsiteY22" fmla="*/ 525721 h 2048448"/>
                <a:gd name="connsiteX23" fmla="*/ 8968665 w 12449404"/>
                <a:gd name="connsiteY23" fmla="*/ 386248 h 2048448"/>
                <a:gd name="connsiteX24" fmla="*/ 9271866 w 12449404"/>
                <a:gd name="connsiteY24" fmla="*/ 386248 h 2048448"/>
                <a:gd name="connsiteX25" fmla="*/ 9271866 w 12449404"/>
                <a:gd name="connsiteY25" fmla="*/ 525721 h 2048448"/>
                <a:gd name="connsiteX26" fmla="*/ 9368890 w 12449404"/>
                <a:gd name="connsiteY26" fmla="*/ 525721 h 2048448"/>
                <a:gd name="connsiteX27" fmla="*/ 9368890 w 12449404"/>
                <a:gd name="connsiteY27" fmla="*/ 58792 h 2048448"/>
                <a:gd name="connsiteX28" fmla="*/ 10072314 w 12449404"/>
                <a:gd name="connsiteY28" fmla="*/ 58792 h 2048448"/>
                <a:gd name="connsiteX29" fmla="*/ 10072314 w 12449404"/>
                <a:gd name="connsiteY29" fmla="*/ 616681 h 2048448"/>
                <a:gd name="connsiteX30" fmla="*/ 10514986 w 12449404"/>
                <a:gd name="connsiteY30" fmla="*/ 255872 h 2048448"/>
                <a:gd name="connsiteX31" fmla="*/ 10514986 w 12449404"/>
                <a:gd name="connsiteY31" fmla="*/ 643969 h 2048448"/>
                <a:gd name="connsiteX32" fmla="*/ 10757546 w 12449404"/>
                <a:gd name="connsiteY32" fmla="*/ 643969 h 2048448"/>
                <a:gd name="connsiteX33" fmla="*/ 10757546 w 12449404"/>
                <a:gd name="connsiteY33" fmla="*/ 525721 h 2048448"/>
                <a:gd name="connsiteX34" fmla="*/ 10860634 w 12449404"/>
                <a:gd name="connsiteY34" fmla="*/ 525721 h 2048448"/>
                <a:gd name="connsiteX35" fmla="*/ 10860634 w 12449404"/>
                <a:gd name="connsiteY35" fmla="*/ 386248 h 2048448"/>
                <a:gd name="connsiteX36" fmla="*/ 11163835 w 12449404"/>
                <a:gd name="connsiteY36" fmla="*/ 386248 h 2048448"/>
                <a:gd name="connsiteX37" fmla="*/ 11163835 w 12449404"/>
                <a:gd name="connsiteY37" fmla="*/ 525721 h 2048448"/>
                <a:gd name="connsiteX38" fmla="*/ 11266923 w 12449404"/>
                <a:gd name="connsiteY38" fmla="*/ 525721 h 2048448"/>
                <a:gd name="connsiteX39" fmla="*/ 11266923 w 12449404"/>
                <a:gd name="connsiteY39" fmla="*/ 965361 h 2048448"/>
                <a:gd name="connsiteX40" fmla="*/ 11612572 w 12449404"/>
                <a:gd name="connsiteY40" fmla="*/ 965361 h 2048448"/>
                <a:gd name="connsiteX41" fmla="*/ 11612572 w 12449404"/>
                <a:gd name="connsiteY41" fmla="*/ 777377 h 2048448"/>
                <a:gd name="connsiteX42" fmla="*/ 12088596 w 12449404"/>
                <a:gd name="connsiteY42" fmla="*/ 777377 h 2048448"/>
                <a:gd name="connsiteX43" fmla="*/ 12088596 w 12449404"/>
                <a:gd name="connsiteY43" fmla="*/ 1374681 h 2048448"/>
                <a:gd name="connsiteX44" fmla="*/ 12449404 w 12449404"/>
                <a:gd name="connsiteY44" fmla="*/ 1374681 h 2048448"/>
                <a:gd name="connsiteX45" fmla="*/ 12449404 w 12449404"/>
                <a:gd name="connsiteY45" fmla="*/ 1677881 h 2048448"/>
                <a:gd name="connsiteX46" fmla="*/ 12436715 w 12449404"/>
                <a:gd name="connsiteY46" fmla="*/ 1677881 h 2048448"/>
                <a:gd name="connsiteX47" fmla="*/ 12436715 w 12449404"/>
                <a:gd name="connsiteY47" fmla="*/ 2048448 h 2048448"/>
                <a:gd name="connsiteX48" fmla="*/ 0 w 12449404"/>
                <a:gd name="connsiteY48" fmla="*/ 2048448 h 2048448"/>
                <a:gd name="connsiteX49" fmla="*/ 0 w 12449404"/>
                <a:gd name="connsiteY49" fmla="*/ 1406374 h 2048448"/>
                <a:gd name="connsiteX50" fmla="*/ 45352 w 12449404"/>
                <a:gd name="connsiteY50" fmla="*/ 1406374 h 2048448"/>
                <a:gd name="connsiteX51" fmla="*/ 45352 w 12449404"/>
                <a:gd name="connsiteY51" fmla="*/ 1140624 h 2048448"/>
                <a:gd name="connsiteX52" fmla="*/ 657888 w 12449404"/>
                <a:gd name="connsiteY52" fmla="*/ 1140624 h 2048448"/>
                <a:gd name="connsiteX53" fmla="*/ 657888 w 12449404"/>
                <a:gd name="connsiteY53" fmla="*/ 879713 h 2048448"/>
                <a:gd name="connsiteX54" fmla="*/ 1116848 w 12449404"/>
                <a:gd name="connsiteY54" fmla="*/ 879713 h 2048448"/>
                <a:gd name="connsiteX55" fmla="*/ 1116848 w 12449404"/>
                <a:gd name="connsiteY55" fmla="*/ 1197168 h 2048448"/>
                <a:gd name="connsiteX56" fmla="*/ 1597874 w 12449404"/>
                <a:gd name="connsiteY56" fmla="*/ 1197168 h 2048448"/>
                <a:gd name="connsiteX57" fmla="*/ 1597874 w 12449404"/>
                <a:gd name="connsiteY57" fmla="*/ 807564 h 2048448"/>
                <a:gd name="connsiteX58" fmla="*/ 1701140 w 12449404"/>
                <a:gd name="connsiteY58" fmla="*/ 807564 h 2048448"/>
                <a:gd name="connsiteX59" fmla="*/ 1701140 w 12449404"/>
                <a:gd name="connsiteY59" fmla="*/ 662931 h 2048448"/>
                <a:gd name="connsiteX60" fmla="*/ 2018881 w 12449404"/>
                <a:gd name="connsiteY60" fmla="*/ 662931 h 2048448"/>
                <a:gd name="connsiteX61" fmla="*/ 2018881 w 12449404"/>
                <a:gd name="connsiteY61" fmla="*/ 807564 h 2048448"/>
                <a:gd name="connsiteX62" fmla="*/ 2122148 w 12449404"/>
                <a:gd name="connsiteY62" fmla="*/ 807564 h 2048448"/>
                <a:gd name="connsiteX63" fmla="*/ 2122148 w 12449404"/>
                <a:gd name="connsiteY63" fmla="*/ 939446 h 2048448"/>
                <a:gd name="connsiteX64" fmla="*/ 2484020 w 12449404"/>
                <a:gd name="connsiteY64" fmla="*/ 939446 h 2048448"/>
                <a:gd name="connsiteX65" fmla="*/ 2484020 w 12449404"/>
                <a:gd name="connsiteY65" fmla="*/ 744644 h 2048448"/>
                <a:gd name="connsiteX66" fmla="*/ 2549333 w 12449404"/>
                <a:gd name="connsiteY66" fmla="*/ 744644 h 2048448"/>
                <a:gd name="connsiteX67" fmla="*/ 2976519 w 12449404"/>
                <a:gd name="connsiteY67" fmla="*/ 744644 h 2048448"/>
                <a:gd name="connsiteX68" fmla="*/ 3008294 w 12449404"/>
                <a:gd name="connsiteY68" fmla="*/ 744644 h 2048448"/>
                <a:gd name="connsiteX69" fmla="*/ 3008294 w 12449404"/>
                <a:gd name="connsiteY69" fmla="*/ 879713 h 2048448"/>
                <a:gd name="connsiteX70" fmla="*/ 3356927 w 12449404"/>
                <a:gd name="connsiteY70" fmla="*/ 879713 h 2048448"/>
                <a:gd name="connsiteX71" fmla="*/ 3356927 w 12449404"/>
                <a:gd name="connsiteY71" fmla="*/ 172822 h 2048448"/>
                <a:gd name="connsiteX72" fmla="*/ 3743513 w 12449404"/>
                <a:gd name="connsiteY72" fmla="*/ 172822 h 2048448"/>
                <a:gd name="connsiteX73" fmla="*/ 3743513 w 12449404"/>
                <a:gd name="connsiteY73" fmla="*/ 606386 h 2048448"/>
                <a:gd name="connsiteX74" fmla="*/ 4305739 w 12449404"/>
                <a:gd name="connsiteY74" fmla="*/ 606386 h 2048448"/>
                <a:gd name="connsiteX75" fmla="*/ 4305739 w 12449404"/>
                <a:gd name="connsiteY75" fmla="*/ 744644 h 2048448"/>
                <a:gd name="connsiteX76" fmla="*/ 4796473 w 12449404"/>
                <a:gd name="connsiteY76" fmla="*/ 744644 h 2048448"/>
                <a:gd name="connsiteX77" fmla="*/ 4796473 w 12449404"/>
                <a:gd name="connsiteY77" fmla="*/ 907753 h 2048448"/>
                <a:gd name="connsiteX78" fmla="*/ 4966423 w 12449404"/>
                <a:gd name="connsiteY78" fmla="*/ 907753 h 2048448"/>
                <a:gd name="connsiteX79" fmla="*/ 4966423 w 12449404"/>
                <a:gd name="connsiteY79" fmla="*/ 939446 h 2048448"/>
                <a:gd name="connsiteX80" fmla="*/ 5157463 w 12449404"/>
                <a:gd name="connsiteY80" fmla="*/ 939446 h 2048448"/>
                <a:gd name="connsiteX81" fmla="*/ 5157463 w 12449404"/>
                <a:gd name="connsiteY81" fmla="*/ 483901 h 2048448"/>
                <a:gd name="connsiteX82" fmla="*/ 5264259 w 12449404"/>
                <a:gd name="connsiteY82" fmla="*/ 483901 h 2048448"/>
                <a:gd name="connsiteX83" fmla="*/ 5264259 w 12449404"/>
                <a:gd name="connsiteY83" fmla="*/ 339268 h 2048448"/>
                <a:gd name="connsiteX84" fmla="*/ 5578471 w 12449404"/>
                <a:gd name="connsiteY84" fmla="*/ 339268 h 2048448"/>
                <a:gd name="connsiteX85" fmla="*/ 5578471 w 12449404"/>
                <a:gd name="connsiteY85" fmla="*/ 483901 h 2048448"/>
                <a:gd name="connsiteX86" fmla="*/ 5679089 w 12449404"/>
                <a:gd name="connsiteY86" fmla="*/ 483901 h 2048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12449404" h="2048448">
                  <a:moveTo>
                    <a:pt x="5679089" y="0"/>
                  </a:moveTo>
                  <a:lnTo>
                    <a:pt x="6408130" y="0"/>
                  </a:lnTo>
                  <a:lnTo>
                    <a:pt x="6408130" y="578198"/>
                  </a:lnTo>
                  <a:lnTo>
                    <a:pt x="6867090" y="606386"/>
                  </a:lnTo>
                  <a:lnTo>
                    <a:pt x="7118635" y="606386"/>
                  </a:lnTo>
                  <a:lnTo>
                    <a:pt x="7118635" y="483901"/>
                  </a:lnTo>
                  <a:lnTo>
                    <a:pt x="7128240" y="483901"/>
                  </a:lnTo>
                  <a:lnTo>
                    <a:pt x="7128240" y="225552"/>
                  </a:lnTo>
                  <a:lnTo>
                    <a:pt x="7501176" y="225552"/>
                  </a:lnTo>
                  <a:lnTo>
                    <a:pt x="7501176" y="339268"/>
                  </a:lnTo>
                  <a:lnTo>
                    <a:pt x="7539643" y="339268"/>
                  </a:lnTo>
                  <a:lnTo>
                    <a:pt x="7539643" y="483901"/>
                  </a:lnTo>
                  <a:lnTo>
                    <a:pt x="7646440" y="483901"/>
                  </a:lnTo>
                  <a:lnTo>
                    <a:pt x="7646440" y="643969"/>
                  </a:lnTo>
                  <a:lnTo>
                    <a:pt x="8043905" y="643969"/>
                  </a:lnTo>
                  <a:lnTo>
                    <a:pt x="8043905" y="744644"/>
                  </a:lnTo>
                  <a:lnTo>
                    <a:pt x="8497281" y="744644"/>
                  </a:lnTo>
                  <a:lnTo>
                    <a:pt x="8497281" y="777377"/>
                  </a:lnTo>
                  <a:lnTo>
                    <a:pt x="8516897" y="777377"/>
                  </a:lnTo>
                  <a:lnTo>
                    <a:pt x="8516897" y="965361"/>
                  </a:lnTo>
                  <a:lnTo>
                    <a:pt x="8865577" y="965361"/>
                  </a:lnTo>
                  <a:lnTo>
                    <a:pt x="8865577" y="525721"/>
                  </a:lnTo>
                  <a:lnTo>
                    <a:pt x="8968665" y="525721"/>
                  </a:lnTo>
                  <a:lnTo>
                    <a:pt x="8968665" y="386248"/>
                  </a:lnTo>
                  <a:lnTo>
                    <a:pt x="9271866" y="386248"/>
                  </a:lnTo>
                  <a:lnTo>
                    <a:pt x="9271866" y="525721"/>
                  </a:lnTo>
                  <a:lnTo>
                    <a:pt x="9368890" y="525721"/>
                  </a:lnTo>
                  <a:lnTo>
                    <a:pt x="9368890" y="58792"/>
                  </a:lnTo>
                  <a:lnTo>
                    <a:pt x="10072314" y="58792"/>
                  </a:lnTo>
                  <a:lnTo>
                    <a:pt x="10072314" y="616681"/>
                  </a:lnTo>
                  <a:lnTo>
                    <a:pt x="10514986" y="255872"/>
                  </a:lnTo>
                  <a:lnTo>
                    <a:pt x="10514986" y="643969"/>
                  </a:lnTo>
                  <a:lnTo>
                    <a:pt x="10757546" y="643969"/>
                  </a:lnTo>
                  <a:lnTo>
                    <a:pt x="10757546" y="525721"/>
                  </a:lnTo>
                  <a:lnTo>
                    <a:pt x="10860634" y="525721"/>
                  </a:lnTo>
                  <a:lnTo>
                    <a:pt x="10860634" y="386248"/>
                  </a:lnTo>
                  <a:lnTo>
                    <a:pt x="11163835" y="386248"/>
                  </a:lnTo>
                  <a:lnTo>
                    <a:pt x="11163835" y="525721"/>
                  </a:lnTo>
                  <a:lnTo>
                    <a:pt x="11266923" y="525721"/>
                  </a:lnTo>
                  <a:lnTo>
                    <a:pt x="11266923" y="965361"/>
                  </a:lnTo>
                  <a:lnTo>
                    <a:pt x="11612572" y="965361"/>
                  </a:lnTo>
                  <a:lnTo>
                    <a:pt x="11612572" y="777377"/>
                  </a:lnTo>
                  <a:lnTo>
                    <a:pt x="12088596" y="777377"/>
                  </a:lnTo>
                  <a:lnTo>
                    <a:pt x="12088596" y="1374681"/>
                  </a:lnTo>
                  <a:lnTo>
                    <a:pt x="12449404" y="1374681"/>
                  </a:lnTo>
                  <a:lnTo>
                    <a:pt x="12449404" y="1677881"/>
                  </a:lnTo>
                  <a:lnTo>
                    <a:pt x="12436715" y="1677881"/>
                  </a:lnTo>
                  <a:lnTo>
                    <a:pt x="12436715" y="2048448"/>
                  </a:lnTo>
                  <a:lnTo>
                    <a:pt x="0" y="2048448"/>
                  </a:lnTo>
                  <a:lnTo>
                    <a:pt x="0" y="1406374"/>
                  </a:lnTo>
                  <a:lnTo>
                    <a:pt x="45352" y="1406374"/>
                  </a:lnTo>
                  <a:lnTo>
                    <a:pt x="45352" y="1140624"/>
                  </a:lnTo>
                  <a:lnTo>
                    <a:pt x="657888" y="1140624"/>
                  </a:lnTo>
                  <a:lnTo>
                    <a:pt x="657888" y="879713"/>
                  </a:lnTo>
                  <a:lnTo>
                    <a:pt x="1116848" y="879713"/>
                  </a:lnTo>
                  <a:lnTo>
                    <a:pt x="1116848" y="1197168"/>
                  </a:lnTo>
                  <a:lnTo>
                    <a:pt x="1597874" y="1197168"/>
                  </a:lnTo>
                  <a:lnTo>
                    <a:pt x="1597874" y="807564"/>
                  </a:lnTo>
                  <a:lnTo>
                    <a:pt x="1701140" y="807564"/>
                  </a:lnTo>
                  <a:lnTo>
                    <a:pt x="1701140" y="662931"/>
                  </a:lnTo>
                  <a:lnTo>
                    <a:pt x="2018881" y="662931"/>
                  </a:lnTo>
                  <a:lnTo>
                    <a:pt x="2018881" y="807564"/>
                  </a:lnTo>
                  <a:lnTo>
                    <a:pt x="2122148" y="807564"/>
                  </a:lnTo>
                  <a:lnTo>
                    <a:pt x="2122148" y="939446"/>
                  </a:lnTo>
                  <a:lnTo>
                    <a:pt x="2484020" y="939446"/>
                  </a:lnTo>
                  <a:lnTo>
                    <a:pt x="2484020" y="744644"/>
                  </a:lnTo>
                  <a:lnTo>
                    <a:pt x="2549333" y="744644"/>
                  </a:lnTo>
                  <a:lnTo>
                    <a:pt x="2976519" y="744644"/>
                  </a:lnTo>
                  <a:lnTo>
                    <a:pt x="3008294" y="744644"/>
                  </a:lnTo>
                  <a:lnTo>
                    <a:pt x="3008294" y="879713"/>
                  </a:lnTo>
                  <a:lnTo>
                    <a:pt x="3356927" y="879713"/>
                  </a:lnTo>
                  <a:lnTo>
                    <a:pt x="3356927" y="172822"/>
                  </a:lnTo>
                  <a:lnTo>
                    <a:pt x="3743513" y="172822"/>
                  </a:lnTo>
                  <a:lnTo>
                    <a:pt x="3743513" y="606386"/>
                  </a:lnTo>
                  <a:lnTo>
                    <a:pt x="4305739" y="606386"/>
                  </a:lnTo>
                  <a:lnTo>
                    <a:pt x="4305739" y="744644"/>
                  </a:lnTo>
                  <a:lnTo>
                    <a:pt x="4796473" y="744644"/>
                  </a:lnTo>
                  <a:lnTo>
                    <a:pt x="4796473" y="907753"/>
                  </a:lnTo>
                  <a:lnTo>
                    <a:pt x="4966423" y="907753"/>
                  </a:lnTo>
                  <a:lnTo>
                    <a:pt x="4966423" y="939446"/>
                  </a:lnTo>
                  <a:lnTo>
                    <a:pt x="5157463" y="939446"/>
                  </a:lnTo>
                  <a:lnTo>
                    <a:pt x="5157463" y="483901"/>
                  </a:lnTo>
                  <a:lnTo>
                    <a:pt x="5264259" y="483901"/>
                  </a:lnTo>
                  <a:lnTo>
                    <a:pt x="5264259" y="339268"/>
                  </a:lnTo>
                  <a:lnTo>
                    <a:pt x="5578471" y="339268"/>
                  </a:lnTo>
                  <a:lnTo>
                    <a:pt x="5578471" y="483901"/>
                  </a:lnTo>
                  <a:lnTo>
                    <a:pt x="5679089" y="483901"/>
                  </a:lnTo>
                  <a:close/>
                </a:path>
              </a:pathLst>
            </a:custGeom>
            <a:solidFill>
              <a:srgbClr val="409AE1">
                <a:alpha val="40000"/>
              </a:srgbClr>
            </a:solidFill>
            <a:ln>
              <a:noFill/>
            </a:ln>
          </p:spPr>
          <p:txBody>
            <a:bodyPr vert="horz" wrap="square" lIns="91440" tIns="45720" rIns="91440" bIns="45720" numCol="1" anchor="t" anchorCtr="0" compatLnSpc="1">
              <a:prstTxWarp prst="textNoShape">
                <a:avLst/>
              </a:prstTxWarp>
              <a:noAutofit/>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grpSp>
          <p:nvGrpSpPr>
            <p:cNvPr id="13" name="Group 12"/>
            <p:cNvGrpSpPr/>
            <p:nvPr userDrawn="1"/>
          </p:nvGrpSpPr>
          <p:grpSpPr bwMode="gray">
            <a:xfrm>
              <a:off x="7041188" y="3283772"/>
              <a:ext cx="5020375" cy="3560234"/>
              <a:chOff x="6400911" y="3534349"/>
              <a:chExt cx="4698776" cy="3332170"/>
            </a:xfrm>
          </p:grpSpPr>
          <p:sp>
            <p:nvSpPr>
              <p:cNvPr id="15" name="Freeform 229"/>
              <p:cNvSpPr>
                <a:spLocks/>
              </p:cNvSpPr>
              <p:nvPr/>
            </p:nvSpPr>
            <p:spPr bwMode="gray">
              <a:xfrm>
                <a:off x="6400911" y="6660343"/>
                <a:ext cx="3501963" cy="206176"/>
              </a:xfrm>
              <a:custGeom>
                <a:avLst/>
                <a:gdLst>
                  <a:gd name="T0" fmla="*/ 1277 w 1316"/>
                  <a:gd name="T1" fmla="*/ 78 h 78"/>
                  <a:gd name="T2" fmla="*/ 39 w 1316"/>
                  <a:gd name="T3" fmla="*/ 78 h 78"/>
                  <a:gd name="T4" fmla="*/ 0 w 1316"/>
                  <a:gd name="T5" fmla="*/ 39 h 78"/>
                  <a:gd name="T6" fmla="*/ 39 w 1316"/>
                  <a:gd name="T7" fmla="*/ 0 h 78"/>
                  <a:gd name="T8" fmla="*/ 1277 w 1316"/>
                  <a:gd name="T9" fmla="*/ 0 h 78"/>
                  <a:gd name="T10" fmla="*/ 1316 w 1316"/>
                  <a:gd name="T11" fmla="*/ 39 h 78"/>
                  <a:gd name="T12" fmla="*/ 1277 w 1316"/>
                  <a:gd name="T13" fmla="*/ 78 h 78"/>
                </a:gdLst>
                <a:ahLst/>
                <a:cxnLst>
                  <a:cxn ang="0">
                    <a:pos x="T0" y="T1"/>
                  </a:cxn>
                  <a:cxn ang="0">
                    <a:pos x="T2" y="T3"/>
                  </a:cxn>
                  <a:cxn ang="0">
                    <a:pos x="T4" y="T5"/>
                  </a:cxn>
                  <a:cxn ang="0">
                    <a:pos x="T6" y="T7"/>
                  </a:cxn>
                  <a:cxn ang="0">
                    <a:pos x="T8" y="T9"/>
                  </a:cxn>
                  <a:cxn ang="0">
                    <a:pos x="T10" y="T11"/>
                  </a:cxn>
                  <a:cxn ang="0">
                    <a:pos x="T12" y="T13"/>
                  </a:cxn>
                </a:cxnLst>
                <a:rect l="0" t="0" r="r" b="b"/>
                <a:pathLst>
                  <a:path w="1316" h="78">
                    <a:moveTo>
                      <a:pt x="1277" y="78"/>
                    </a:moveTo>
                    <a:cubicBezTo>
                      <a:pt x="39" y="78"/>
                      <a:pt x="39" y="78"/>
                      <a:pt x="39" y="78"/>
                    </a:cubicBezTo>
                    <a:cubicBezTo>
                      <a:pt x="17" y="78"/>
                      <a:pt x="0" y="60"/>
                      <a:pt x="0" y="39"/>
                    </a:cubicBezTo>
                    <a:cubicBezTo>
                      <a:pt x="0" y="18"/>
                      <a:pt x="17" y="0"/>
                      <a:pt x="39" y="0"/>
                    </a:cubicBezTo>
                    <a:cubicBezTo>
                      <a:pt x="1277" y="0"/>
                      <a:pt x="1277" y="0"/>
                      <a:pt x="1277" y="0"/>
                    </a:cubicBezTo>
                    <a:cubicBezTo>
                      <a:pt x="1298" y="0"/>
                      <a:pt x="1316" y="18"/>
                      <a:pt x="1316" y="39"/>
                    </a:cubicBezTo>
                    <a:cubicBezTo>
                      <a:pt x="1316" y="60"/>
                      <a:pt x="1298" y="78"/>
                      <a:pt x="1277" y="78"/>
                    </a:cubicBez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6" name="Rectangle 230"/>
              <p:cNvSpPr>
                <a:spLocks noChangeArrowheads="1"/>
              </p:cNvSpPr>
              <p:nvPr/>
            </p:nvSpPr>
            <p:spPr bwMode="gray">
              <a:xfrm>
                <a:off x="6631343" y="5562758"/>
                <a:ext cx="1058170" cy="36384"/>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7" name="Rectangle 231"/>
              <p:cNvSpPr>
                <a:spLocks noChangeArrowheads="1"/>
              </p:cNvSpPr>
              <p:nvPr/>
            </p:nvSpPr>
            <p:spPr bwMode="gray">
              <a:xfrm>
                <a:off x="6649535" y="5599142"/>
                <a:ext cx="779226" cy="1164289"/>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8" name="Rectangle 232"/>
              <p:cNvSpPr>
                <a:spLocks noChangeArrowheads="1"/>
              </p:cNvSpPr>
              <p:nvPr/>
            </p:nvSpPr>
            <p:spPr bwMode="gray">
              <a:xfrm>
                <a:off x="6649535" y="5599142"/>
                <a:ext cx="779226" cy="1164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9" name="Freeform 233"/>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0" name="Freeform 234"/>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1" name="Rectangle 235"/>
              <p:cNvSpPr>
                <a:spLocks noChangeArrowheads="1"/>
              </p:cNvSpPr>
              <p:nvPr/>
            </p:nvSpPr>
            <p:spPr bwMode="gray">
              <a:xfrm>
                <a:off x="7428759" y="5599142"/>
                <a:ext cx="248624" cy="116428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2" name="Freeform 236"/>
              <p:cNvSpPr>
                <a:spLocks/>
              </p:cNvSpPr>
              <p:nvPr/>
            </p:nvSpPr>
            <p:spPr bwMode="gray">
              <a:xfrm>
                <a:off x="7428759" y="5723455"/>
                <a:ext cx="248624" cy="1039976"/>
              </a:xfrm>
              <a:custGeom>
                <a:avLst/>
                <a:gdLst>
                  <a:gd name="T0" fmla="*/ 0 w 82"/>
                  <a:gd name="T1" fmla="*/ 343 h 343"/>
                  <a:gd name="T2" fmla="*/ 82 w 82"/>
                  <a:gd name="T3" fmla="*/ 343 h 343"/>
                  <a:gd name="T4" fmla="*/ 82 w 82"/>
                  <a:gd name="T5" fmla="*/ 0 h 343"/>
                  <a:gd name="T6" fmla="*/ 0 w 82"/>
                  <a:gd name="T7" fmla="*/ 91 h 343"/>
                  <a:gd name="T8" fmla="*/ 0 w 82"/>
                  <a:gd name="T9" fmla="*/ 343 h 343"/>
                </a:gdLst>
                <a:ahLst/>
                <a:cxnLst>
                  <a:cxn ang="0">
                    <a:pos x="T0" y="T1"/>
                  </a:cxn>
                  <a:cxn ang="0">
                    <a:pos x="T2" y="T3"/>
                  </a:cxn>
                  <a:cxn ang="0">
                    <a:pos x="T4" y="T5"/>
                  </a:cxn>
                  <a:cxn ang="0">
                    <a:pos x="T6" y="T7"/>
                  </a:cxn>
                  <a:cxn ang="0">
                    <a:pos x="T8" y="T9"/>
                  </a:cxn>
                </a:cxnLst>
                <a:rect l="0" t="0" r="r" b="b"/>
                <a:pathLst>
                  <a:path w="82" h="343">
                    <a:moveTo>
                      <a:pt x="0" y="343"/>
                    </a:moveTo>
                    <a:lnTo>
                      <a:pt x="82" y="343"/>
                    </a:lnTo>
                    <a:lnTo>
                      <a:pt x="82" y="0"/>
                    </a:lnTo>
                    <a:lnTo>
                      <a:pt x="0" y="91"/>
                    </a:lnTo>
                    <a:lnTo>
                      <a:pt x="0" y="343"/>
                    </a:lnTo>
                    <a:close/>
                  </a:path>
                </a:pathLst>
              </a:custGeom>
              <a:solidFill>
                <a:srgbClr val="0013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3" name="Rectangle 237"/>
              <p:cNvSpPr>
                <a:spLocks noChangeArrowheads="1"/>
              </p:cNvSpPr>
              <p:nvPr/>
            </p:nvSpPr>
            <p:spPr bwMode="gray">
              <a:xfrm>
                <a:off x="6649535" y="5693135"/>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4" name="Rectangle 238"/>
              <p:cNvSpPr>
                <a:spLocks noChangeArrowheads="1"/>
              </p:cNvSpPr>
              <p:nvPr/>
            </p:nvSpPr>
            <p:spPr bwMode="gray">
              <a:xfrm>
                <a:off x="6649535" y="6014527"/>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5" name="Rectangle 239"/>
              <p:cNvSpPr>
                <a:spLocks noChangeArrowheads="1"/>
              </p:cNvSpPr>
              <p:nvPr/>
            </p:nvSpPr>
            <p:spPr bwMode="gray">
              <a:xfrm>
                <a:off x="6649535" y="6351079"/>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6" name="Freeform 240"/>
              <p:cNvSpPr>
                <a:spLocks/>
              </p:cNvSpPr>
              <p:nvPr/>
            </p:nvSpPr>
            <p:spPr bwMode="gray">
              <a:xfrm>
                <a:off x="6725334"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7" name="Freeform 241"/>
              <p:cNvSpPr>
                <a:spLocks/>
              </p:cNvSpPr>
              <p:nvPr/>
            </p:nvSpPr>
            <p:spPr bwMode="gray">
              <a:xfrm>
                <a:off x="6976991"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8" name="Freeform 242"/>
              <p:cNvSpPr>
                <a:spLocks/>
              </p:cNvSpPr>
              <p:nvPr/>
            </p:nvSpPr>
            <p:spPr bwMode="gray">
              <a:xfrm>
                <a:off x="7225615"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9" name="Freeform 243"/>
              <p:cNvSpPr>
                <a:spLocks/>
              </p:cNvSpPr>
              <p:nvPr/>
            </p:nvSpPr>
            <p:spPr bwMode="gray">
              <a:xfrm>
                <a:off x="6725334"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0" name="Freeform 244"/>
              <p:cNvSpPr>
                <a:spLocks/>
              </p:cNvSpPr>
              <p:nvPr/>
            </p:nvSpPr>
            <p:spPr bwMode="gray">
              <a:xfrm>
                <a:off x="6976991"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1" name="Freeform 245"/>
              <p:cNvSpPr>
                <a:spLocks/>
              </p:cNvSpPr>
              <p:nvPr/>
            </p:nvSpPr>
            <p:spPr bwMode="gray">
              <a:xfrm>
                <a:off x="7225615"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2" name="Rectangle 246"/>
              <p:cNvSpPr>
                <a:spLocks noChangeArrowheads="1"/>
              </p:cNvSpPr>
              <p:nvPr/>
            </p:nvSpPr>
            <p:spPr bwMode="gray">
              <a:xfrm>
                <a:off x="7443919" y="5562758"/>
                <a:ext cx="245593" cy="3638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3" name="Rectangle 247"/>
              <p:cNvSpPr>
                <a:spLocks noChangeArrowheads="1"/>
              </p:cNvSpPr>
              <p:nvPr/>
            </p:nvSpPr>
            <p:spPr bwMode="gray">
              <a:xfrm>
                <a:off x="7134655" y="6529968"/>
                <a:ext cx="124313" cy="23346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4" name="Rectangle 248"/>
              <p:cNvSpPr>
                <a:spLocks noChangeArrowheads="1"/>
              </p:cNvSpPr>
              <p:nvPr/>
            </p:nvSpPr>
            <p:spPr bwMode="gray">
              <a:xfrm>
                <a:off x="6855711" y="6608800"/>
                <a:ext cx="17888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5" name="Rectangle 249"/>
              <p:cNvSpPr>
                <a:spLocks noChangeArrowheads="1"/>
              </p:cNvSpPr>
              <p:nvPr/>
            </p:nvSpPr>
            <p:spPr bwMode="gray">
              <a:xfrm>
                <a:off x="6855711" y="6608800"/>
                <a:ext cx="17888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6" name="Rectangle 250"/>
              <p:cNvSpPr>
                <a:spLocks noChangeArrowheads="1"/>
              </p:cNvSpPr>
              <p:nvPr/>
            </p:nvSpPr>
            <p:spPr bwMode="gray">
              <a:xfrm>
                <a:off x="6719270" y="6608800"/>
                <a:ext cx="14856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7" name="Rectangle 251"/>
              <p:cNvSpPr>
                <a:spLocks noChangeArrowheads="1"/>
              </p:cNvSpPr>
              <p:nvPr/>
            </p:nvSpPr>
            <p:spPr bwMode="gray">
              <a:xfrm>
                <a:off x="6719270" y="6608800"/>
                <a:ext cx="14856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8" name="Freeform 252"/>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9" name="Freeform 253"/>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0" name="Rectangle 254"/>
              <p:cNvSpPr>
                <a:spLocks noChangeArrowheads="1"/>
              </p:cNvSpPr>
              <p:nvPr/>
            </p:nvSpPr>
            <p:spPr bwMode="gray">
              <a:xfrm>
                <a:off x="6970927"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1" name="Rectangle 255"/>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2" name="Rectangle 256"/>
              <p:cNvSpPr>
                <a:spLocks noChangeArrowheads="1"/>
              </p:cNvSpPr>
              <p:nvPr/>
            </p:nvSpPr>
            <p:spPr bwMode="gray">
              <a:xfrm>
                <a:off x="6843583"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3" name="Rectangle 257"/>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4" name="Rectangle 258"/>
              <p:cNvSpPr>
                <a:spLocks noChangeArrowheads="1"/>
              </p:cNvSpPr>
              <p:nvPr/>
            </p:nvSpPr>
            <p:spPr bwMode="gray">
              <a:xfrm>
                <a:off x="6719270" y="6572416"/>
                <a:ext cx="48512"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5" name="Rectangle 259"/>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6" name="Rectangle 260"/>
              <p:cNvSpPr>
                <a:spLocks noChangeArrowheads="1"/>
              </p:cNvSpPr>
              <p:nvPr/>
            </p:nvSpPr>
            <p:spPr bwMode="gray">
              <a:xfrm>
                <a:off x="6588895" y="6572416"/>
                <a:ext cx="54576"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7" name="Rectangle 261"/>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8" name="Freeform 262"/>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9" name="Freeform 263"/>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0" name="Freeform 264"/>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1" name="Freeform 265"/>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2" name="Freeform 266"/>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3" name="Freeform 267"/>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4" name="Freeform 268"/>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5" name="Freeform 269"/>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6" name="Rectangle 270"/>
              <p:cNvSpPr>
                <a:spLocks noChangeArrowheads="1"/>
              </p:cNvSpPr>
              <p:nvPr/>
            </p:nvSpPr>
            <p:spPr bwMode="gray">
              <a:xfrm>
                <a:off x="8262560" y="4701669"/>
                <a:ext cx="397193" cy="2061762"/>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7" name="Freeform 271"/>
              <p:cNvSpPr>
                <a:spLocks/>
              </p:cNvSpPr>
              <p:nvPr/>
            </p:nvSpPr>
            <p:spPr bwMode="gray">
              <a:xfrm>
                <a:off x="7571264" y="4701669"/>
                <a:ext cx="691296" cy="2061762"/>
              </a:xfrm>
              <a:custGeom>
                <a:avLst/>
                <a:gdLst>
                  <a:gd name="T0" fmla="*/ 228 w 228"/>
                  <a:gd name="T1" fmla="*/ 651 h 680"/>
                  <a:gd name="T2" fmla="*/ 228 w 228"/>
                  <a:gd name="T3" fmla="*/ 0 h 680"/>
                  <a:gd name="T4" fmla="*/ 0 w 228"/>
                  <a:gd name="T5" fmla="*/ 0 h 680"/>
                  <a:gd name="T6" fmla="*/ 0 w 228"/>
                  <a:gd name="T7" fmla="*/ 651 h 680"/>
                  <a:gd name="T8" fmla="*/ 0 w 228"/>
                  <a:gd name="T9" fmla="*/ 658 h 680"/>
                  <a:gd name="T10" fmla="*/ 0 w 228"/>
                  <a:gd name="T11" fmla="*/ 680 h 680"/>
                  <a:gd name="T12" fmla="*/ 228 w 228"/>
                  <a:gd name="T13" fmla="*/ 680 h 680"/>
                  <a:gd name="T14" fmla="*/ 228 w 228"/>
                  <a:gd name="T15" fmla="*/ 651 h 680"/>
                  <a:gd name="T16" fmla="*/ 228 w 228"/>
                  <a:gd name="T17" fmla="*/ 651 h 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680">
                    <a:moveTo>
                      <a:pt x="228" y="651"/>
                    </a:moveTo>
                    <a:lnTo>
                      <a:pt x="228" y="0"/>
                    </a:lnTo>
                    <a:lnTo>
                      <a:pt x="0" y="0"/>
                    </a:lnTo>
                    <a:lnTo>
                      <a:pt x="0" y="651"/>
                    </a:lnTo>
                    <a:lnTo>
                      <a:pt x="0" y="658"/>
                    </a:lnTo>
                    <a:lnTo>
                      <a:pt x="0" y="680"/>
                    </a:lnTo>
                    <a:lnTo>
                      <a:pt x="228" y="680"/>
                    </a:lnTo>
                    <a:lnTo>
                      <a:pt x="228" y="651"/>
                    </a:lnTo>
                    <a:lnTo>
                      <a:pt x="228" y="651"/>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8" name="Rectangle 272"/>
              <p:cNvSpPr>
                <a:spLocks noChangeArrowheads="1"/>
              </p:cNvSpPr>
              <p:nvPr/>
            </p:nvSpPr>
            <p:spPr bwMode="gray">
              <a:xfrm>
                <a:off x="7941168" y="5332326"/>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9" name="Rectangle 273"/>
              <p:cNvSpPr>
                <a:spLocks noChangeArrowheads="1"/>
              </p:cNvSpPr>
              <p:nvPr/>
            </p:nvSpPr>
            <p:spPr bwMode="gray">
              <a:xfrm>
                <a:off x="7795632"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0" name="Rectangle 274"/>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1" name="Rectangle 275"/>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2" name="Freeform 276"/>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3" name="Freeform 277"/>
              <p:cNvSpPr>
                <a:spLocks/>
              </p:cNvSpPr>
              <p:nvPr/>
            </p:nvSpPr>
            <p:spPr bwMode="gray">
              <a:xfrm>
                <a:off x="8292880" y="4471237"/>
                <a:ext cx="269849" cy="230432"/>
              </a:xfrm>
              <a:custGeom>
                <a:avLst/>
                <a:gdLst>
                  <a:gd name="T0" fmla="*/ 0 w 89"/>
                  <a:gd name="T1" fmla="*/ 0 h 76"/>
                  <a:gd name="T2" fmla="*/ 42 w 89"/>
                  <a:gd name="T3" fmla="*/ 0 h 76"/>
                  <a:gd name="T4" fmla="*/ 89 w 89"/>
                  <a:gd name="T5" fmla="*/ 76 h 76"/>
                  <a:gd name="T6" fmla="*/ 0 w 89"/>
                  <a:gd name="T7" fmla="*/ 76 h 76"/>
                  <a:gd name="T8" fmla="*/ 0 w 89"/>
                  <a:gd name="T9" fmla="*/ 0 h 76"/>
                </a:gdLst>
                <a:ahLst/>
                <a:cxnLst>
                  <a:cxn ang="0">
                    <a:pos x="T0" y="T1"/>
                  </a:cxn>
                  <a:cxn ang="0">
                    <a:pos x="T2" y="T3"/>
                  </a:cxn>
                  <a:cxn ang="0">
                    <a:pos x="T4" y="T5"/>
                  </a:cxn>
                  <a:cxn ang="0">
                    <a:pos x="T6" y="T7"/>
                  </a:cxn>
                  <a:cxn ang="0">
                    <a:pos x="T8" y="T9"/>
                  </a:cxn>
                </a:cxnLst>
                <a:rect l="0" t="0" r="r" b="b"/>
                <a:pathLst>
                  <a:path w="89" h="76">
                    <a:moveTo>
                      <a:pt x="0" y="0"/>
                    </a:moveTo>
                    <a:lnTo>
                      <a:pt x="42" y="0"/>
                    </a:lnTo>
                    <a:lnTo>
                      <a:pt x="89" y="76"/>
                    </a:lnTo>
                    <a:lnTo>
                      <a:pt x="0" y="76"/>
                    </a:ln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4" name="Freeform 278"/>
              <p:cNvSpPr>
                <a:spLocks/>
              </p:cNvSpPr>
              <p:nvPr/>
            </p:nvSpPr>
            <p:spPr bwMode="gray">
              <a:xfrm>
                <a:off x="7522752" y="4701669"/>
                <a:ext cx="761033" cy="127344"/>
              </a:xfrm>
              <a:custGeom>
                <a:avLst/>
                <a:gdLst>
                  <a:gd name="T0" fmla="*/ 285 w 285"/>
                  <a:gd name="T1" fmla="*/ 0 h 48"/>
                  <a:gd name="T2" fmla="*/ 15 w 285"/>
                  <a:gd name="T3" fmla="*/ 0 h 48"/>
                  <a:gd name="T4" fmla="*/ 0 w 285"/>
                  <a:gd name="T5" fmla="*/ 15 h 48"/>
                  <a:gd name="T6" fmla="*/ 0 w 285"/>
                  <a:gd name="T7" fmla="*/ 33 h 48"/>
                  <a:gd name="T8" fmla="*/ 15 w 285"/>
                  <a:gd name="T9" fmla="*/ 48 h 48"/>
                  <a:gd name="T10" fmla="*/ 285 w 285"/>
                  <a:gd name="T11" fmla="*/ 48 h 48"/>
                  <a:gd name="T12" fmla="*/ 285 w 285"/>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85" h="48">
                    <a:moveTo>
                      <a:pt x="285" y="0"/>
                    </a:moveTo>
                    <a:cubicBezTo>
                      <a:pt x="15" y="0"/>
                      <a:pt x="15" y="0"/>
                      <a:pt x="15" y="0"/>
                    </a:cubicBezTo>
                    <a:cubicBezTo>
                      <a:pt x="7" y="0"/>
                      <a:pt x="0" y="6"/>
                      <a:pt x="0" y="15"/>
                    </a:cubicBezTo>
                    <a:cubicBezTo>
                      <a:pt x="0" y="33"/>
                      <a:pt x="0" y="33"/>
                      <a:pt x="0" y="33"/>
                    </a:cubicBezTo>
                    <a:cubicBezTo>
                      <a:pt x="0" y="41"/>
                      <a:pt x="7" y="48"/>
                      <a:pt x="15" y="48"/>
                    </a:cubicBezTo>
                    <a:cubicBezTo>
                      <a:pt x="285" y="48"/>
                      <a:pt x="285" y="48"/>
                      <a:pt x="285" y="48"/>
                    </a:cubicBezTo>
                    <a:lnTo>
                      <a:pt x="28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5" name="Freeform 279"/>
              <p:cNvSpPr>
                <a:spLocks/>
              </p:cNvSpPr>
              <p:nvPr/>
            </p:nvSpPr>
            <p:spPr bwMode="gray">
              <a:xfrm>
                <a:off x="8283783" y="4701669"/>
                <a:ext cx="418416" cy="127344"/>
              </a:xfrm>
              <a:custGeom>
                <a:avLst/>
                <a:gdLst>
                  <a:gd name="T0" fmla="*/ 142 w 157"/>
                  <a:gd name="T1" fmla="*/ 0 h 48"/>
                  <a:gd name="T2" fmla="*/ 0 w 157"/>
                  <a:gd name="T3" fmla="*/ 0 h 48"/>
                  <a:gd name="T4" fmla="*/ 0 w 157"/>
                  <a:gd name="T5" fmla="*/ 48 h 48"/>
                  <a:gd name="T6" fmla="*/ 142 w 157"/>
                  <a:gd name="T7" fmla="*/ 48 h 48"/>
                  <a:gd name="T8" fmla="*/ 157 w 157"/>
                  <a:gd name="T9" fmla="*/ 33 h 48"/>
                  <a:gd name="T10" fmla="*/ 157 w 157"/>
                  <a:gd name="T11" fmla="*/ 15 h 48"/>
                  <a:gd name="T12" fmla="*/ 142 w 157"/>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157" h="48">
                    <a:moveTo>
                      <a:pt x="142" y="0"/>
                    </a:moveTo>
                    <a:cubicBezTo>
                      <a:pt x="0" y="0"/>
                      <a:pt x="0" y="0"/>
                      <a:pt x="0" y="0"/>
                    </a:cubicBezTo>
                    <a:cubicBezTo>
                      <a:pt x="0" y="48"/>
                      <a:pt x="0" y="48"/>
                      <a:pt x="0" y="48"/>
                    </a:cubicBezTo>
                    <a:cubicBezTo>
                      <a:pt x="142" y="48"/>
                      <a:pt x="142" y="48"/>
                      <a:pt x="142" y="48"/>
                    </a:cubicBezTo>
                    <a:cubicBezTo>
                      <a:pt x="151" y="48"/>
                      <a:pt x="157" y="41"/>
                      <a:pt x="157" y="33"/>
                    </a:cubicBezTo>
                    <a:cubicBezTo>
                      <a:pt x="157" y="15"/>
                      <a:pt x="157" y="15"/>
                      <a:pt x="157" y="15"/>
                    </a:cubicBezTo>
                    <a:cubicBezTo>
                      <a:pt x="157" y="6"/>
                      <a:pt x="151" y="0"/>
                      <a:pt x="142"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6" name="Freeform 280"/>
              <p:cNvSpPr>
                <a:spLocks/>
              </p:cNvSpPr>
              <p:nvPr/>
            </p:nvSpPr>
            <p:spPr bwMode="gray">
              <a:xfrm>
                <a:off x="7650096"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7" name="Freeform 281"/>
              <p:cNvSpPr>
                <a:spLocks/>
              </p:cNvSpPr>
              <p:nvPr/>
            </p:nvSpPr>
            <p:spPr bwMode="gray">
              <a:xfrm>
                <a:off x="7795632"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8" name="Freeform 282"/>
              <p:cNvSpPr>
                <a:spLocks/>
              </p:cNvSpPr>
              <p:nvPr/>
            </p:nvSpPr>
            <p:spPr bwMode="gray">
              <a:xfrm>
                <a:off x="7941168" y="4829013"/>
                <a:ext cx="100057"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9" name="Freeform 283"/>
              <p:cNvSpPr>
                <a:spLocks/>
              </p:cNvSpPr>
              <p:nvPr/>
            </p:nvSpPr>
            <p:spPr bwMode="gray">
              <a:xfrm>
                <a:off x="8089735"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0" name="Rectangle 284"/>
              <p:cNvSpPr>
                <a:spLocks noChangeArrowheads="1"/>
              </p:cNvSpPr>
              <p:nvPr/>
            </p:nvSpPr>
            <p:spPr bwMode="gray">
              <a:xfrm>
                <a:off x="7795632"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1" name="Rectangle 285"/>
              <p:cNvSpPr>
                <a:spLocks noChangeArrowheads="1"/>
              </p:cNvSpPr>
              <p:nvPr/>
            </p:nvSpPr>
            <p:spPr bwMode="gray">
              <a:xfrm>
                <a:off x="7941168" y="5502118"/>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2" name="Rectangle 286"/>
              <p:cNvSpPr>
                <a:spLocks noChangeArrowheads="1"/>
              </p:cNvSpPr>
              <p:nvPr/>
            </p:nvSpPr>
            <p:spPr bwMode="gray">
              <a:xfrm>
                <a:off x="8089735"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3" name="Rectangle 287"/>
              <p:cNvSpPr>
                <a:spLocks noChangeArrowheads="1"/>
              </p:cNvSpPr>
              <p:nvPr/>
            </p:nvSpPr>
            <p:spPr bwMode="gray">
              <a:xfrm>
                <a:off x="8089735"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4" name="Rectangle 288"/>
              <p:cNvSpPr>
                <a:spLocks noChangeArrowheads="1"/>
              </p:cNvSpPr>
              <p:nvPr/>
            </p:nvSpPr>
            <p:spPr bwMode="gray">
              <a:xfrm>
                <a:off x="7795632"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5" name="Rectangle 289"/>
              <p:cNvSpPr>
                <a:spLocks noChangeArrowheads="1"/>
              </p:cNvSpPr>
              <p:nvPr/>
            </p:nvSpPr>
            <p:spPr bwMode="gray">
              <a:xfrm>
                <a:off x="7941168" y="5668879"/>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6" name="Rectangle 290"/>
              <p:cNvSpPr>
                <a:spLocks noChangeArrowheads="1"/>
              </p:cNvSpPr>
              <p:nvPr/>
            </p:nvSpPr>
            <p:spPr bwMode="gray">
              <a:xfrm>
                <a:off x="8089735"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7" name="Rectangle 291"/>
              <p:cNvSpPr>
                <a:spLocks noChangeArrowheads="1"/>
              </p:cNvSpPr>
              <p:nvPr/>
            </p:nvSpPr>
            <p:spPr bwMode="gray">
              <a:xfrm>
                <a:off x="8089735" y="5668879"/>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8" name="Rectangle 292"/>
              <p:cNvSpPr>
                <a:spLocks noChangeArrowheads="1"/>
              </p:cNvSpPr>
              <p:nvPr/>
            </p:nvSpPr>
            <p:spPr bwMode="gray">
              <a:xfrm>
                <a:off x="7795632"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9" name="Rectangle 293"/>
              <p:cNvSpPr>
                <a:spLocks noChangeArrowheads="1"/>
              </p:cNvSpPr>
              <p:nvPr/>
            </p:nvSpPr>
            <p:spPr bwMode="gray">
              <a:xfrm>
                <a:off x="7941168" y="5838671"/>
                <a:ext cx="100057"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0" name="Rectangle 294"/>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1" name="Rectangle 295"/>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2" name="Rectangle 296"/>
              <p:cNvSpPr>
                <a:spLocks noChangeArrowheads="1"/>
              </p:cNvSpPr>
              <p:nvPr/>
            </p:nvSpPr>
            <p:spPr bwMode="gray">
              <a:xfrm>
                <a:off x="7795632"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3" name="Rectangle 297"/>
              <p:cNvSpPr>
                <a:spLocks noChangeArrowheads="1"/>
              </p:cNvSpPr>
              <p:nvPr/>
            </p:nvSpPr>
            <p:spPr bwMode="gray">
              <a:xfrm>
                <a:off x="7941168" y="6008463"/>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4" name="Rectangle 298"/>
              <p:cNvSpPr>
                <a:spLocks noChangeArrowheads="1"/>
              </p:cNvSpPr>
              <p:nvPr/>
            </p:nvSpPr>
            <p:spPr bwMode="gray">
              <a:xfrm>
                <a:off x="8089735"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5" name="Rectangle 299"/>
              <p:cNvSpPr>
                <a:spLocks noChangeArrowheads="1"/>
              </p:cNvSpPr>
              <p:nvPr/>
            </p:nvSpPr>
            <p:spPr bwMode="gray">
              <a:xfrm>
                <a:off x="8089735" y="6008463"/>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6" name="Rectangle 300"/>
              <p:cNvSpPr>
                <a:spLocks noChangeArrowheads="1"/>
              </p:cNvSpPr>
              <p:nvPr/>
            </p:nvSpPr>
            <p:spPr bwMode="gray">
              <a:xfrm>
                <a:off x="7795632"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7" name="Rectangle 301"/>
              <p:cNvSpPr>
                <a:spLocks noChangeArrowheads="1"/>
              </p:cNvSpPr>
              <p:nvPr/>
            </p:nvSpPr>
            <p:spPr bwMode="gray">
              <a:xfrm>
                <a:off x="7941168" y="6175222"/>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8" name="Rectangle 302"/>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9" name="Rectangle 303"/>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0" name="Rectangle 304"/>
              <p:cNvSpPr>
                <a:spLocks noChangeArrowheads="1"/>
              </p:cNvSpPr>
              <p:nvPr/>
            </p:nvSpPr>
            <p:spPr bwMode="gray">
              <a:xfrm>
                <a:off x="7650096" y="5332326"/>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1" name="Rectangle 305"/>
              <p:cNvSpPr>
                <a:spLocks noChangeArrowheads="1"/>
              </p:cNvSpPr>
              <p:nvPr/>
            </p:nvSpPr>
            <p:spPr bwMode="gray">
              <a:xfrm>
                <a:off x="7650096"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2" name="Rectangle 306"/>
              <p:cNvSpPr>
                <a:spLocks noChangeArrowheads="1"/>
              </p:cNvSpPr>
              <p:nvPr/>
            </p:nvSpPr>
            <p:spPr bwMode="gray">
              <a:xfrm>
                <a:off x="7650096"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3" name="Rectangle 307"/>
              <p:cNvSpPr>
                <a:spLocks noChangeArrowheads="1"/>
              </p:cNvSpPr>
              <p:nvPr/>
            </p:nvSpPr>
            <p:spPr bwMode="gray">
              <a:xfrm>
                <a:off x="7650096"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4" name="Rectangle 308"/>
              <p:cNvSpPr>
                <a:spLocks noChangeArrowheads="1"/>
              </p:cNvSpPr>
              <p:nvPr/>
            </p:nvSpPr>
            <p:spPr bwMode="gray">
              <a:xfrm>
                <a:off x="7650096"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5" name="Rectangle 309"/>
              <p:cNvSpPr>
                <a:spLocks noChangeArrowheads="1"/>
              </p:cNvSpPr>
              <p:nvPr/>
            </p:nvSpPr>
            <p:spPr bwMode="gray">
              <a:xfrm>
                <a:off x="7650096"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6" name="Rectangle 310"/>
              <p:cNvSpPr>
                <a:spLocks noChangeArrowheads="1"/>
              </p:cNvSpPr>
              <p:nvPr/>
            </p:nvSpPr>
            <p:spPr bwMode="gray">
              <a:xfrm>
                <a:off x="7650096"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7" name="Rectangle 311"/>
              <p:cNvSpPr>
                <a:spLocks noChangeArrowheads="1"/>
              </p:cNvSpPr>
              <p:nvPr/>
            </p:nvSpPr>
            <p:spPr bwMode="gray">
              <a:xfrm>
                <a:off x="8089735"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8" name="Rectangle 312"/>
              <p:cNvSpPr>
                <a:spLocks noChangeArrowheads="1"/>
              </p:cNvSpPr>
              <p:nvPr/>
            </p:nvSpPr>
            <p:spPr bwMode="gray">
              <a:xfrm>
                <a:off x="7795632" y="6341983"/>
                <a:ext cx="245593"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9" name="Freeform 313"/>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0" name="Rectangle 314"/>
              <p:cNvSpPr>
                <a:spLocks noChangeArrowheads="1"/>
              </p:cNvSpPr>
              <p:nvPr/>
            </p:nvSpPr>
            <p:spPr bwMode="gray">
              <a:xfrm>
                <a:off x="9323761" y="6041814"/>
                <a:ext cx="397193" cy="72161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1" name="Rectangle 315"/>
              <p:cNvSpPr>
                <a:spLocks noChangeArrowheads="1"/>
              </p:cNvSpPr>
              <p:nvPr/>
            </p:nvSpPr>
            <p:spPr bwMode="gray">
              <a:xfrm>
                <a:off x="8632464" y="6041814"/>
                <a:ext cx="691296" cy="721617"/>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2" name="Rectangle 316"/>
              <p:cNvSpPr>
                <a:spLocks noChangeArrowheads="1"/>
              </p:cNvSpPr>
              <p:nvPr/>
            </p:nvSpPr>
            <p:spPr bwMode="gray">
              <a:xfrm>
                <a:off x="9002369"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3" name="Rectangle 317"/>
              <p:cNvSpPr>
                <a:spLocks noChangeArrowheads="1"/>
              </p:cNvSpPr>
              <p:nvPr/>
            </p:nvSpPr>
            <p:spPr bwMode="gray">
              <a:xfrm>
                <a:off x="8856832"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4" name="Rectangle 318"/>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5" name="Rectangle 319"/>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6" name="Freeform 320"/>
              <p:cNvSpPr>
                <a:spLocks/>
              </p:cNvSpPr>
              <p:nvPr/>
            </p:nvSpPr>
            <p:spPr bwMode="gray">
              <a:xfrm>
                <a:off x="8586983" y="6041814"/>
                <a:ext cx="770129" cy="87927"/>
              </a:xfrm>
              <a:custGeom>
                <a:avLst/>
                <a:gdLst>
                  <a:gd name="T0" fmla="*/ 0 w 290"/>
                  <a:gd name="T1" fmla="*/ 0 h 33"/>
                  <a:gd name="T2" fmla="*/ 0 w 290"/>
                  <a:gd name="T3" fmla="*/ 18 h 33"/>
                  <a:gd name="T4" fmla="*/ 15 w 290"/>
                  <a:gd name="T5" fmla="*/ 33 h 33"/>
                  <a:gd name="T6" fmla="*/ 280 w 290"/>
                  <a:gd name="T7" fmla="*/ 33 h 33"/>
                  <a:gd name="T8" fmla="*/ 290 w 290"/>
                  <a:gd name="T9" fmla="*/ 23 h 33"/>
                  <a:gd name="T10" fmla="*/ 290 w 290"/>
                  <a:gd name="T11" fmla="*/ 0 h 33"/>
                  <a:gd name="T12" fmla="*/ 0 w 29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290" h="33">
                    <a:moveTo>
                      <a:pt x="0" y="0"/>
                    </a:moveTo>
                    <a:cubicBezTo>
                      <a:pt x="0" y="18"/>
                      <a:pt x="0" y="18"/>
                      <a:pt x="0" y="18"/>
                    </a:cubicBezTo>
                    <a:cubicBezTo>
                      <a:pt x="0" y="26"/>
                      <a:pt x="7" y="33"/>
                      <a:pt x="15" y="33"/>
                    </a:cubicBezTo>
                    <a:cubicBezTo>
                      <a:pt x="280" y="33"/>
                      <a:pt x="280" y="33"/>
                      <a:pt x="280" y="33"/>
                    </a:cubicBezTo>
                    <a:cubicBezTo>
                      <a:pt x="285" y="33"/>
                      <a:pt x="290" y="28"/>
                      <a:pt x="290" y="23"/>
                    </a:cubicBezTo>
                    <a:cubicBezTo>
                      <a:pt x="290" y="0"/>
                      <a:pt x="290" y="0"/>
                      <a:pt x="290" y="0"/>
                    </a:cubicBezTo>
                    <a:lnTo>
                      <a:pt x="0"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7" name="Freeform 321"/>
              <p:cNvSpPr>
                <a:spLocks/>
              </p:cNvSpPr>
              <p:nvPr/>
            </p:nvSpPr>
            <p:spPr bwMode="gray">
              <a:xfrm>
                <a:off x="9414721" y="6041814"/>
                <a:ext cx="351712" cy="87927"/>
              </a:xfrm>
              <a:custGeom>
                <a:avLst/>
                <a:gdLst>
                  <a:gd name="T0" fmla="*/ 0 w 133"/>
                  <a:gd name="T1" fmla="*/ 0 h 33"/>
                  <a:gd name="T2" fmla="*/ 0 w 133"/>
                  <a:gd name="T3" fmla="*/ 33 h 33"/>
                  <a:gd name="T4" fmla="*/ 117 w 133"/>
                  <a:gd name="T5" fmla="*/ 33 h 33"/>
                  <a:gd name="T6" fmla="*/ 133 w 133"/>
                  <a:gd name="T7" fmla="*/ 18 h 33"/>
                  <a:gd name="T8" fmla="*/ 133 w 133"/>
                  <a:gd name="T9" fmla="*/ 0 h 33"/>
                  <a:gd name="T10" fmla="*/ 0 w 133"/>
                  <a:gd name="T11" fmla="*/ 0 h 33"/>
                </a:gdLst>
                <a:ahLst/>
                <a:cxnLst>
                  <a:cxn ang="0">
                    <a:pos x="T0" y="T1"/>
                  </a:cxn>
                  <a:cxn ang="0">
                    <a:pos x="T2" y="T3"/>
                  </a:cxn>
                  <a:cxn ang="0">
                    <a:pos x="T4" y="T5"/>
                  </a:cxn>
                  <a:cxn ang="0">
                    <a:pos x="T6" y="T7"/>
                  </a:cxn>
                  <a:cxn ang="0">
                    <a:pos x="T8" y="T9"/>
                  </a:cxn>
                  <a:cxn ang="0">
                    <a:pos x="T10" y="T11"/>
                  </a:cxn>
                </a:cxnLst>
                <a:rect l="0" t="0" r="r" b="b"/>
                <a:pathLst>
                  <a:path w="133" h="33">
                    <a:moveTo>
                      <a:pt x="0" y="0"/>
                    </a:moveTo>
                    <a:cubicBezTo>
                      <a:pt x="0" y="33"/>
                      <a:pt x="0" y="33"/>
                      <a:pt x="0" y="33"/>
                    </a:cubicBezTo>
                    <a:cubicBezTo>
                      <a:pt x="117" y="33"/>
                      <a:pt x="117" y="33"/>
                      <a:pt x="117" y="33"/>
                    </a:cubicBezTo>
                    <a:cubicBezTo>
                      <a:pt x="126" y="33"/>
                      <a:pt x="133" y="26"/>
                      <a:pt x="133" y="18"/>
                    </a:cubicBezTo>
                    <a:cubicBezTo>
                      <a:pt x="133" y="0"/>
                      <a:pt x="133" y="0"/>
                      <a:pt x="133" y="0"/>
                    </a:cubicBez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8" name="Rectangle 322"/>
              <p:cNvSpPr>
                <a:spLocks noChangeArrowheads="1"/>
              </p:cNvSpPr>
              <p:nvPr/>
            </p:nvSpPr>
            <p:spPr bwMode="gray">
              <a:xfrm>
                <a:off x="8856832"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9" name="Rectangle 323"/>
              <p:cNvSpPr>
                <a:spLocks noChangeArrowheads="1"/>
              </p:cNvSpPr>
              <p:nvPr/>
            </p:nvSpPr>
            <p:spPr bwMode="gray">
              <a:xfrm>
                <a:off x="9002369"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0" name="Rectangle 324"/>
              <p:cNvSpPr>
                <a:spLocks noChangeArrowheads="1"/>
              </p:cNvSpPr>
              <p:nvPr/>
            </p:nvSpPr>
            <p:spPr bwMode="gray">
              <a:xfrm>
                <a:off x="871129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1" name="Rectangle 325"/>
              <p:cNvSpPr>
                <a:spLocks noChangeArrowheads="1"/>
              </p:cNvSpPr>
              <p:nvPr/>
            </p:nvSpPr>
            <p:spPr bwMode="gray">
              <a:xfrm>
                <a:off x="8893217" y="6526935"/>
                <a:ext cx="172825" cy="236496"/>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2" name="Rectangle 326"/>
              <p:cNvSpPr>
                <a:spLocks noChangeArrowheads="1"/>
              </p:cNvSpPr>
              <p:nvPr/>
            </p:nvSpPr>
            <p:spPr bwMode="gray">
              <a:xfrm>
                <a:off x="915093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3" name="Rectangle 327"/>
              <p:cNvSpPr>
                <a:spLocks noChangeArrowheads="1"/>
              </p:cNvSpPr>
              <p:nvPr/>
            </p:nvSpPr>
            <p:spPr bwMode="gray">
              <a:xfrm>
                <a:off x="871129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4" name="Freeform 328"/>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5" name="Freeform 329"/>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6" name="Freeform 330"/>
              <p:cNvSpPr>
                <a:spLocks/>
              </p:cNvSpPr>
              <p:nvPr/>
            </p:nvSpPr>
            <p:spPr bwMode="gray">
              <a:xfrm>
                <a:off x="9381368" y="5865958"/>
                <a:ext cx="385065" cy="175856"/>
              </a:xfrm>
              <a:custGeom>
                <a:avLst/>
                <a:gdLst>
                  <a:gd name="T0" fmla="*/ 0 w 127"/>
                  <a:gd name="T1" fmla="*/ 58 h 58"/>
                  <a:gd name="T2" fmla="*/ 0 w 127"/>
                  <a:gd name="T3" fmla="*/ 0 h 58"/>
                  <a:gd name="T4" fmla="*/ 67 w 127"/>
                  <a:gd name="T5" fmla="*/ 0 h 58"/>
                  <a:gd name="T6" fmla="*/ 127 w 127"/>
                  <a:gd name="T7" fmla="*/ 58 h 58"/>
                  <a:gd name="T8" fmla="*/ 0 w 127"/>
                  <a:gd name="T9" fmla="*/ 58 h 58"/>
                </a:gdLst>
                <a:ahLst/>
                <a:cxnLst>
                  <a:cxn ang="0">
                    <a:pos x="T0" y="T1"/>
                  </a:cxn>
                  <a:cxn ang="0">
                    <a:pos x="T2" y="T3"/>
                  </a:cxn>
                  <a:cxn ang="0">
                    <a:pos x="T4" y="T5"/>
                  </a:cxn>
                  <a:cxn ang="0">
                    <a:pos x="T6" y="T7"/>
                  </a:cxn>
                  <a:cxn ang="0">
                    <a:pos x="T8" y="T9"/>
                  </a:cxn>
                </a:cxnLst>
                <a:rect l="0" t="0" r="r" b="b"/>
                <a:pathLst>
                  <a:path w="127" h="58">
                    <a:moveTo>
                      <a:pt x="0" y="58"/>
                    </a:moveTo>
                    <a:lnTo>
                      <a:pt x="0" y="0"/>
                    </a:lnTo>
                    <a:lnTo>
                      <a:pt x="67" y="0"/>
                    </a:lnTo>
                    <a:lnTo>
                      <a:pt x="127" y="58"/>
                    </a:lnTo>
                    <a:lnTo>
                      <a:pt x="0" y="58"/>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7" name="Freeform 331"/>
              <p:cNvSpPr>
                <a:spLocks/>
              </p:cNvSpPr>
              <p:nvPr/>
            </p:nvSpPr>
            <p:spPr bwMode="gray">
              <a:xfrm>
                <a:off x="9381368" y="5865958"/>
                <a:ext cx="385065" cy="175856"/>
              </a:xfrm>
              <a:custGeom>
                <a:avLst/>
                <a:gdLst>
                  <a:gd name="T0" fmla="*/ 67 w 127"/>
                  <a:gd name="T1" fmla="*/ 0 h 58"/>
                  <a:gd name="T2" fmla="*/ 0 w 127"/>
                  <a:gd name="T3" fmla="*/ 0 h 58"/>
                  <a:gd name="T4" fmla="*/ 0 w 127"/>
                  <a:gd name="T5" fmla="*/ 58 h 58"/>
                  <a:gd name="T6" fmla="*/ 127 w 127"/>
                  <a:gd name="T7" fmla="*/ 58 h 58"/>
                  <a:gd name="T8" fmla="*/ 67 w 127"/>
                  <a:gd name="T9" fmla="*/ 0 h 58"/>
                </a:gdLst>
                <a:ahLst/>
                <a:cxnLst>
                  <a:cxn ang="0">
                    <a:pos x="T0" y="T1"/>
                  </a:cxn>
                  <a:cxn ang="0">
                    <a:pos x="T2" y="T3"/>
                  </a:cxn>
                  <a:cxn ang="0">
                    <a:pos x="T4" y="T5"/>
                  </a:cxn>
                  <a:cxn ang="0">
                    <a:pos x="T6" y="T7"/>
                  </a:cxn>
                  <a:cxn ang="0">
                    <a:pos x="T8" y="T9"/>
                  </a:cxn>
                </a:cxnLst>
                <a:rect l="0" t="0" r="r" b="b"/>
                <a:pathLst>
                  <a:path w="127" h="58">
                    <a:moveTo>
                      <a:pt x="67" y="0"/>
                    </a:moveTo>
                    <a:lnTo>
                      <a:pt x="0" y="0"/>
                    </a:lnTo>
                    <a:lnTo>
                      <a:pt x="0" y="58"/>
                    </a:lnTo>
                    <a:lnTo>
                      <a:pt x="127" y="58"/>
                    </a:lnTo>
                    <a:lnTo>
                      <a:pt x="67" y="0"/>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8" name="Rectangle 332"/>
              <p:cNvSpPr>
                <a:spLocks noChangeArrowheads="1"/>
              </p:cNvSpPr>
              <p:nvPr/>
            </p:nvSpPr>
            <p:spPr bwMode="gray">
              <a:xfrm>
                <a:off x="8365648" y="5365679"/>
                <a:ext cx="209209" cy="436608"/>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9" name="Rectangle 333"/>
              <p:cNvSpPr>
                <a:spLocks noChangeArrowheads="1"/>
              </p:cNvSpPr>
              <p:nvPr/>
            </p:nvSpPr>
            <p:spPr bwMode="gray">
              <a:xfrm>
                <a:off x="10703321" y="3895156"/>
                <a:ext cx="3033" cy="303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0" name="Freeform 334"/>
              <p:cNvSpPr>
                <a:spLocks/>
              </p:cNvSpPr>
              <p:nvPr/>
            </p:nvSpPr>
            <p:spPr bwMode="gray">
              <a:xfrm>
                <a:off x="8911409" y="4216549"/>
                <a:ext cx="1570577" cy="1394721"/>
              </a:xfrm>
              <a:custGeom>
                <a:avLst/>
                <a:gdLst>
                  <a:gd name="T0" fmla="*/ 162 w 590"/>
                  <a:gd name="T1" fmla="*/ 526 h 526"/>
                  <a:gd name="T2" fmla="*/ 0 w 590"/>
                  <a:gd name="T3" fmla="*/ 526 h 526"/>
                  <a:gd name="T4" fmla="*/ 0 w 590"/>
                  <a:gd name="T5" fmla="*/ 514 h 526"/>
                  <a:gd name="T6" fmla="*/ 162 w 590"/>
                  <a:gd name="T7" fmla="*/ 514 h 526"/>
                  <a:gd name="T8" fmla="*/ 241 w 590"/>
                  <a:gd name="T9" fmla="*/ 434 h 526"/>
                  <a:gd name="T10" fmla="*/ 241 w 590"/>
                  <a:gd name="T11" fmla="*/ 283 h 526"/>
                  <a:gd name="T12" fmla="*/ 333 w 590"/>
                  <a:gd name="T13" fmla="*/ 192 h 526"/>
                  <a:gd name="T14" fmla="*/ 499 w 590"/>
                  <a:gd name="T15" fmla="*/ 192 h 526"/>
                  <a:gd name="T16" fmla="*/ 578 w 590"/>
                  <a:gd name="T17" fmla="*/ 112 h 526"/>
                  <a:gd name="T18" fmla="*/ 578 w 590"/>
                  <a:gd name="T19" fmla="*/ 0 h 526"/>
                  <a:gd name="T20" fmla="*/ 590 w 590"/>
                  <a:gd name="T21" fmla="*/ 0 h 526"/>
                  <a:gd name="T22" fmla="*/ 590 w 590"/>
                  <a:gd name="T23" fmla="*/ 112 h 526"/>
                  <a:gd name="T24" fmla="*/ 499 w 590"/>
                  <a:gd name="T25" fmla="*/ 204 h 526"/>
                  <a:gd name="T26" fmla="*/ 333 w 590"/>
                  <a:gd name="T27" fmla="*/ 204 h 526"/>
                  <a:gd name="T28" fmla="*/ 253 w 590"/>
                  <a:gd name="T29" fmla="*/ 283 h 526"/>
                  <a:gd name="T30" fmla="*/ 253 w 590"/>
                  <a:gd name="T31" fmla="*/ 434 h 526"/>
                  <a:gd name="T32" fmla="*/ 162 w 590"/>
                  <a:gd name="T33" fmla="*/ 52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0" h="526">
                    <a:moveTo>
                      <a:pt x="162" y="526"/>
                    </a:moveTo>
                    <a:cubicBezTo>
                      <a:pt x="0" y="526"/>
                      <a:pt x="0" y="526"/>
                      <a:pt x="0" y="526"/>
                    </a:cubicBezTo>
                    <a:cubicBezTo>
                      <a:pt x="0" y="514"/>
                      <a:pt x="0" y="514"/>
                      <a:pt x="0" y="514"/>
                    </a:cubicBezTo>
                    <a:cubicBezTo>
                      <a:pt x="162" y="514"/>
                      <a:pt x="162" y="514"/>
                      <a:pt x="162" y="514"/>
                    </a:cubicBezTo>
                    <a:cubicBezTo>
                      <a:pt x="206" y="514"/>
                      <a:pt x="241" y="478"/>
                      <a:pt x="241" y="434"/>
                    </a:cubicBezTo>
                    <a:cubicBezTo>
                      <a:pt x="241" y="283"/>
                      <a:pt x="241" y="283"/>
                      <a:pt x="241" y="283"/>
                    </a:cubicBezTo>
                    <a:cubicBezTo>
                      <a:pt x="241" y="233"/>
                      <a:pt x="282" y="192"/>
                      <a:pt x="333" y="192"/>
                    </a:cubicBezTo>
                    <a:cubicBezTo>
                      <a:pt x="499" y="192"/>
                      <a:pt x="499" y="192"/>
                      <a:pt x="499" y="192"/>
                    </a:cubicBezTo>
                    <a:cubicBezTo>
                      <a:pt x="542" y="192"/>
                      <a:pt x="578" y="156"/>
                      <a:pt x="578" y="112"/>
                    </a:cubicBezTo>
                    <a:cubicBezTo>
                      <a:pt x="578" y="0"/>
                      <a:pt x="578" y="0"/>
                      <a:pt x="578" y="0"/>
                    </a:cubicBezTo>
                    <a:cubicBezTo>
                      <a:pt x="590" y="0"/>
                      <a:pt x="590" y="0"/>
                      <a:pt x="590" y="0"/>
                    </a:cubicBezTo>
                    <a:cubicBezTo>
                      <a:pt x="590" y="112"/>
                      <a:pt x="590" y="112"/>
                      <a:pt x="590" y="112"/>
                    </a:cubicBezTo>
                    <a:cubicBezTo>
                      <a:pt x="590" y="163"/>
                      <a:pt x="549" y="204"/>
                      <a:pt x="499" y="204"/>
                    </a:cubicBezTo>
                    <a:cubicBezTo>
                      <a:pt x="333" y="204"/>
                      <a:pt x="333" y="204"/>
                      <a:pt x="333" y="204"/>
                    </a:cubicBezTo>
                    <a:cubicBezTo>
                      <a:pt x="289" y="204"/>
                      <a:pt x="253" y="239"/>
                      <a:pt x="253" y="283"/>
                    </a:cubicBezTo>
                    <a:cubicBezTo>
                      <a:pt x="253" y="434"/>
                      <a:pt x="253" y="434"/>
                      <a:pt x="253" y="434"/>
                    </a:cubicBezTo>
                    <a:cubicBezTo>
                      <a:pt x="253" y="485"/>
                      <a:pt x="212" y="526"/>
                      <a:pt x="162" y="5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1" name="Freeform 335"/>
              <p:cNvSpPr>
                <a:spLocks/>
              </p:cNvSpPr>
              <p:nvPr/>
            </p:nvSpPr>
            <p:spPr bwMode="gray">
              <a:xfrm>
                <a:off x="9839201" y="3534349"/>
                <a:ext cx="1252218" cy="700392"/>
              </a:xfrm>
              <a:custGeom>
                <a:avLst/>
                <a:gdLst>
                  <a:gd name="T0" fmla="*/ 194 w 470"/>
                  <a:gd name="T1" fmla="*/ 52 h 265"/>
                  <a:gd name="T2" fmla="*/ 283 w 470"/>
                  <a:gd name="T3" fmla="*/ 0 h 265"/>
                  <a:gd name="T4" fmla="*/ 386 w 470"/>
                  <a:gd name="T5" fmla="*/ 101 h 265"/>
                  <a:gd name="T6" fmla="*/ 387 w 470"/>
                  <a:gd name="T7" fmla="*/ 101 h 265"/>
                  <a:gd name="T8" fmla="*/ 470 w 470"/>
                  <a:gd name="T9" fmla="*/ 183 h 265"/>
                  <a:gd name="T10" fmla="*/ 387 w 470"/>
                  <a:gd name="T11" fmla="*/ 265 h 265"/>
                  <a:gd name="T12" fmla="*/ 66 w 470"/>
                  <a:gd name="T13" fmla="*/ 265 h 265"/>
                  <a:gd name="T14" fmla="*/ 0 w 470"/>
                  <a:gd name="T15" fmla="*/ 200 h 265"/>
                  <a:gd name="T16" fmla="*/ 64 w 470"/>
                  <a:gd name="T17" fmla="*/ 134 h 265"/>
                  <a:gd name="T18" fmla="*/ 63 w 470"/>
                  <a:gd name="T19" fmla="*/ 118 h 265"/>
                  <a:gd name="T20" fmla="*/ 145 w 470"/>
                  <a:gd name="T21" fmla="*/ 35 h 265"/>
                  <a:gd name="T22" fmla="*/ 194 w 470"/>
                  <a:gd name="T23" fmla="*/ 52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0" h="265">
                    <a:moveTo>
                      <a:pt x="194" y="52"/>
                    </a:moveTo>
                    <a:cubicBezTo>
                      <a:pt x="212" y="21"/>
                      <a:pt x="245" y="0"/>
                      <a:pt x="283" y="0"/>
                    </a:cubicBezTo>
                    <a:cubicBezTo>
                      <a:pt x="340" y="0"/>
                      <a:pt x="385" y="45"/>
                      <a:pt x="386" y="101"/>
                    </a:cubicBezTo>
                    <a:cubicBezTo>
                      <a:pt x="387" y="101"/>
                      <a:pt x="387" y="101"/>
                      <a:pt x="387" y="101"/>
                    </a:cubicBezTo>
                    <a:cubicBezTo>
                      <a:pt x="433" y="101"/>
                      <a:pt x="470" y="138"/>
                      <a:pt x="470" y="183"/>
                    </a:cubicBezTo>
                    <a:cubicBezTo>
                      <a:pt x="470" y="229"/>
                      <a:pt x="433" y="265"/>
                      <a:pt x="387" y="265"/>
                    </a:cubicBezTo>
                    <a:cubicBezTo>
                      <a:pt x="66" y="265"/>
                      <a:pt x="66" y="265"/>
                      <a:pt x="66" y="265"/>
                    </a:cubicBezTo>
                    <a:cubicBezTo>
                      <a:pt x="30" y="265"/>
                      <a:pt x="0" y="236"/>
                      <a:pt x="0" y="200"/>
                    </a:cubicBezTo>
                    <a:cubicBezTo>
                      <a:pt x="0" y="164"/>
                      <a:pt x="29" y="135"/>
                      <a:pt x="64" y="134"/>
                    </a:cubicBezTo>
                    <a:cubicBezTo>
                      <a:pt x="63" y="129"/>
                      <a:pt x="63" y="123"/>
                      <a:pt x="63" y="118"/>
                    </a:cubicBezTo>
                    <a:cubicBezTo>
                      <a:pt x="63" y="72"/>
                      <a:pt x="99" y="35"/>
                      <a:pt x="145" y="35"/>
                    </a:cubicBezTo>
                    <a:cubicBezTo>
                      <a:pt x="163" y="35"/>
                      <a:pt x="180" y="41"/>
                      <a:pt x="194" y="5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2" name="Freeform 336"/>
              <p:cNvSpPr>
                <a:spLocks/>
              </p:cNvSpPr>
              <p:nvPr/>
            </p:nvSpPr>
            <p:spPr bwMode="gray">
              <a:xfrm>
                <a:off x="9889917" y="3826327"/>
                <a:ext cx="1209770" cy="415383"/>
              </a:xfrm>
              <a:custGeom>
                <a:avLst/>
                <a:gdLst>
                  <a:gd name="T0" fmla="*/ 405 w 454"/>
                  <a:gd name="T1" fmla="*/ 0 h 157"/>
                  <a:gd name="T2" fmla="*/ 428 w 454"/>
                  <a:gd name="T3" fmla="*/ 57 h 157"/>
                  <a:gd name="T4" fmla="*/ 346 w 454"/>
                  <a:gd name="T5" fmla="*/ 139 h 157"/>
                  <a:gd name="T6" fmla="*/ 24 w 454"/>
                  <a:gd name="T7" fmla="*/ 139 h 157"/>
                  <a:gd name="T8" fmla="*/ 0 w 454"/>
                  <a:gd name="T9" fmla="*/ 135 h 157"/>
                  <a:gd name="T10" fmla="*/ 50 w 454"/>
                  <a:gd name="T11" fmla="*/ 157 h 157"/>
                  <a:gd name="T12" fmla="*/ 371 w 454"/>
                  <a:gd name="T13" fmla="*/ 157 h 157"/>
                  <a:gd name="T14" fmla="*/ 454 w 454"/>
                  <a:gd name="T15" fmla="*/ 75 h 157"/>
                  <a:gd name="T16" fmla="*/ 405 w 454"/>
                  <a:gd name="T1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157">
                    <a:moveTo>
                      <a:pt x="405" y="0"/>
                    </a:moveTo>
                    <a:cubicBezTo>
                      <a:pt x="420" y="15"/>
                      <a:pt x="428" y="35"/>
                      <a:pt x="428" y="57"/>
                    </a:cubicBezTo>
                    <a:cubicBezTo>
                      <a:pt x="428" y="102"/>
                      <a:pt x="391" y="139"/>
                      <a:pt x="346" y="139"/>
                    </a:cubicBezTo>
                    <a:cubicBezTo>
                      <a:pt x="24" y="139"/>
                      <a:pt x="24" y="139"/>
                      <a:pt x="24" y="139"/>
                    </a:cubicBezTo>
                    <a:cubicBezTo>
                      <a:pt x="16" y="139"/>
                      <a:pt x="8" y="138"/>
                      <a:pt x="0" y="135"/>
                    </a:cubicBezTo>
                    <a:cubicBezTo>
                      <a:pt x="12" y="149"/>
                      <a:pt x="30" y="157"/>
                      <a:pt x="50" y="157"/>
                    </a:cubicBezTo>
                    <a:cubicBezTo>
                      <a:pt x="371" y="157"/>
                      <a:pt x="371" y="157"/>
                      <a:pt x="371" y="157"/>
                    </a:cubicBezTo>
                    <a:cubicBezTo>
                      <a:pt x="417" y="157"/>
                      <a:pt x="454" y="121"/>
                      <a:pt x="454" y="75"/>
                    </a:cubicBezTo>
                    <a:cubicBezTo>
                      <a:pt x="454" y="42"/>
                      <a:pt x="434" y="13"/>
                      <a:pt x="405" y="0"/>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3" name="Freeform 337"/>
              <p:cNvSpPr>
                <a:spLocks/>
              </p:cNvSpPr>
              <p:nvPr/>
            </p:nvSpPr>
            <p:spPr bwMode="gray">
              <a:xfrm>
                <a:off x="8468736" y="5526374"/>
                <a:ext cx="81865" cy="133408"/>
              </a:xfrm>
              <a:custGeom>
                <a:avLst/>
                <a:gdLst>
                  <a:gd name="T0" fmla="*/ 22 w 31"/>
                  <a:gd name="T1" fmla="*/ 0 h 51"/>
                  <a:gd name="T2" fmla="*/ 0 w 31"/>
                  <a:gd name="T3" fmla="*/ 0 h 51"/>
                  <a:gd name="T4" fmla="*/ 0 w 31"/>
                  <a:gd name="T5" fmla="*/ 51 h 51"/>
                  <a:gd name="T6" fmla="*/ 22 w 31"/>
                  <a:gd name="T7" fmla="*/ 51 h 51"/>
                  <a:gd name="T8" fmla="*/ 31 w 31"/>
                  <a:gd name="T9" fmla="*/ 43 h 51"/>
                  <a:gd name="T10" fmla="*/ 31 w 31"/>
                  <a:gd name="T11" fmla="*/ 9 h 51"/>
                  <a:gd name="T12" fmla="*/ 22 w 31"/>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31" h="51">
                    <a:moveTo>
                      <a:pt x="22" y="0"/>
                    </a:moveTo>
                    <a:cubicBezTo>
                      <a:pt x="0" y="0"/>
                      <a:pt x="0" y="0"/>
                      <a:pt x="0" y="0"/>
                    </a:cubicBezTo>
                    <a:cubicBezTo>
                      <a:pt x="0" y="51"/>
                      <a:pt x="0" y="51"/>
                      <a:pt x="0" y="51"/>
                    </a:cubicBezTo>
                    <a:cubicBezTo>
                      <a:pt x="22" y="51"/>
                      <a:pt x="22" y="51"/>
                      <a:pt x="22" y="51"/>
                    </a:cubicBezTo>
                    <a:cubicBezTo>
                      <a:pt x="27" y="51"/>
                      <a:pt x="31" y="48"/>
                      <a:pt x="31" y="43"/>
                    </a:cubicBezTo>
                    <a:cubicBezTo>
                      <a:pt x="31" y="9"/>
                      <a:pt x="31" y="9"/>
                      <a:pt x="31" y="9"/>
                    </a:cubicBezTo>
                    <a:cubicBezTo>
                      <a:pt x="31" y="4"/>
                      <a:pt x="27"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4" name="Freeform 338"/>
              <p:cNvSpPr>
                <a:spLocks/>
              </p:cNvSpPr>
              <p:nvPr/>
            </p:nvSpPr>
            <p:spPr bwMode="gray">
              <a:xfrm>
                <a:off x="8911409" y="5550630"/>
                <a:ext cx="69737" cy="81863"/>
              </a:xfrm>
              <a:custGeom>
                <a:avLst/>
                <a:gdLst>
                  <a:gd name="T0" fmla="*/ 11 w 26"/>
                  <a:gd name="T1" fmla="*/ 31 h 31"/>
                  <a:gd name="T2" fmla="*/ 26 w 26"/>
                  <a:gd name="T3" fmla="*/ 16 h 31"/>
                  <a:gd name="T4" fmla="*/ 11 w 26"/>
                  <a:gd name="T5" fmla="*/ 0 h 31"/>
                  <a:gd name="T6" fmla="*/ 0 w 26"/>
                  <a:gd name="T7" fmla="*/ 0 h 31"/>
                  <a:gd name="T8" fmla="*/ 0 w 26"/>
                  <a:gd name="T9" fmla="*/ 31 h 31"/>
                  <a:gd name="T10" fmla="*/ 11 w 26"/>
                  <a:gd name="T11" fmla="*/ 31 h 31"/>
                </a:gdLst>
                <a:ahLst/>
                <a:cxnLst>
                  <a:cxn ang="0">
                    <a:pos x="T0" y="T1"/>
                  </a:cxn>
                  <a:cxn ang="0">
                    <a:pos x="T2" y="T3"/>
                  </a:cxn>
                  <a:cxn ang="0">
                    <a:pos x="T4" y="T5"/>
                  </a:cxn>
                  <a:cxn ang="0">
                    <a:pos x="T6" y="T7"/>
                  </a:cxn>
                  <a:cxn ang="0">
                    <a:pos x="T8" y="T9"/>
                  </a:cxn>
                  <a:cxn ang="0">
                    <a:pos x="T10" y="T11"/>
                  </a:cxn>
                </a:cxnLst>
                <a:rect l="0" t="0" r="r" b="b"/>
                <a:pathLst>
                  <a:path w="26" h="31">
                    <a:moveTo>
                      <a:pt x="11" y="31"/>
                    </a:moveTo>
                    <a:cubicBezTo>
                      <a:pt x="19" y="31"/>
                      <a:pt x="26" y="24"/>
                      <a:pt x="26" y="16"/>
                    </a:cubicBezTo>
                    <a:cubicBezTo>
                      <a:pt x="26" y="7"/>
                      <a:pt x="19" y="0"/>
                      <a:pt x="11" y="0"/>
                    </a:cubicBezTo>
                    <a:cubicBezTo>
                      <a:pt x="0" y="0"/>
                      <a:pt x="0" y="0"/>
                      <a:pt x="0" y="0"/>
                    </a:cubicBezTo>
                    <a:cubicBezTo>
                      <a:pt x="0" y="31"/>
                      <a:pt x="0" y="31"/>
                      <a:pt x="0" y="31"/>
                    </a:cubicBezTo>
                    <a:lnTo>
                      <a:pt x="11" y="31"/>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5" name="Freeform 339"/>
              <p:cNvSpPr>
                <a:spLocks/>
              </p:cNvSpPr>
              <p:nvPr/>
            </p:nvSpPr>
            <p:spPr bwMode="gray">
              <a:xfrm>
                <a:off x="8502087" y="5489990"/>
                <a:ext cx="412352" cy="203143"/>
              </a:xfrm>
              <a:custGeom>
                <a:avLst/>
                <a:gdLst>
                  <a:gd name="T0" fmla="*/ 154 w 154"/>
                  <a:gd name="T1" fmla="*/ 23 h 77"/>
                  <a:gd name="T2" fmla="*/ 121 w 154"/>
                  <a:gd name="T3" fmla="*/ 4 h 77"/>
                  <a:gd name="T4" fmla="*/ 105 w 154"/>
                  <a:gd name="T5" fmla="*/ 0 h 77"/>
                  <a:gd name="T6" fmla="*/ 8 w 154"/>
                  <a:gd name="T7" fmla="*/ 0 h 77"/>
                  <a:gd name="T8" fmla="*/ 0 w 154"/>
                  <a:gd name="T9" fmla="*/ 9 h 77"/>
                  <a:gd name="T10" fmla="*/ 0 w 154"/>
                  <a:gd name="T11" fmla="*/ 68 h 77"/>
                  <a:gd name="T12" fmla="*/ 8 w 154"/>
                  <a:gd name="T13" fmla="*/ 77 h 77"/>
                  <a:gd name="T14" fmla="*/ 105 w 154"/>
                  <a:gd name="T15" fmla="*/ 77 h 77"/>
                  <a:gd name="T16" fmla="*/ 121 w 154"/>
                  <a:gd name="T17" fmla="*/ 73 h 77"/>
                  <a:gd name="T18" fmla="*/ 154 w 154"/>
                  <a:gd name="T19" fmla="*/ 54 h 77"/>
                  <a:gd name="T20" fmla="*/ 154 w 154"/>
                  <a:gd name="T21" fmla="*/ 2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4" h="77">
                    <a:moveTo>
                      <a:pt x="154" y="23"/>
                    </a:moveTo>
                    <a:cubicBezTo>
                      <a:pt x="121" y="4"/>
                      <a:pt x="121" y="4"/>
                      <a:pt x="121" y="4"/>
                    </a:cubicBezTo>
                    <a:cubicBezTo>
                      <a:pt x="117" y="2"/>
                      <a:pt x="110" y="0"/>
                      <a:pt x="105" y="0"/>
                    </a:cubicBezTo>
                    <a:cubicBezTo>
                      <a:pt x="8" y="0"/>
                      <a:pt x="8" y="0"/>
                      <a:pt x="8" y="0"/>
                    </a:cubicBezTo>
                    <a:cubicBezTo>
                      <a:pt x="4" y="0"/>
                      <a:pt x="0" y="4"/>
                      <a:pt x="0" y="9"/>
                    </a:cubicBezTo>
                    <a:cubicBezTo>
                      <a:pt x="0" y="68"/>
                      <a:pt x="0" y="68"/>
                      <a:pt x="0" y="68"/>
                    </a:cubicBezTo>
                    <a:cubicBezTo>
                      <a:pt x="0" y="73"/>
                      <a:pt x="4" y="77"/>
                      <a:pt x="8" y="77"/>
                    </a:cubicBezTo>
                    <a:cubicBezTo>
                      <a:pt x="105" y="77"/>
                      <a:pt x="105" y="77"/>
                      <a:pt x="105" y="77"/>
                    </a:cubicBezTo>
                    <a:cubicBezTo>
                      <a:pt x="110" y="77"/>
                      <a:pt x="117" y="75"/>
                      <a:pt x="121" y="73"/>
                    </a:cubicBezTo>
                    <a:cubicBezTo>
                      <a:pt x="154" y="54"/>
                      <a:pt x="154" y="54"/>
                      <a:pt x="154" y="54"/>
                    </a:cubicBezTo>
                    <a:lnTo>
                      <a:pt x="154" y="23"/>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6" name="Freeform 340"/>
              <p:cNvSpPr>
                <a:spLocks/>
              </p:cNvSpPr>
              <p:nvPr/>
            </p:nvSpPr>
            <p:spPr bwMode="gray">
              <a:xfrm>
                <a:off x="8502087" y="5493023"/>
                <a:ext cx="412352" cy="200112"/>
              </a:xfrm>
              <a:custGeom>
                <a:avLst/>
                <a:gdLst>
                  <a:gd name="T0" fmla="*/ 5 w 154"/>
                  <a:gd name="T1" fmla="*/ 0 h 76"/>
                  <a:gd name="T2" fmla="*/ 5 w 154"/>
                  <a:gd name="T3" fmla="*/ 59 h 76"/>
                  <a:gd name="T4" fmla="*/ 13 w 154"/>
                  <a:gd name="T5" fmla="*/ 67 h 76"/>
                  <a:gd name="T6" fmla="*/ 110 w 154"/>
                  <a:gd name="T7" fmla="*/ 67 h 76"/>
                  <a:gd name="T8" fmla="*/ 126 w 154"/>
                  <a:gd name="T9" fmla="*/ 64 h 76"/>
                  <a:gd name="T10" fmla="*/ 154 w 154"/>
                  <a:gd name="T11" fmla="*/ 47 h 76"/>
                  <a:gd name="T12" fmla="*/ 154 w 154"/>
                  <a:gd name="T13" fmla="*/ 53 h 76"/>
                  <a:gd name="T14" fmla="*/ 121 w 154"/>
                  <a:gd name="T15" fmla="*/ 72 h 76"/>
                  <a:gd name="T16" fmla="*/ 105 w 154"/>
                  <a:gd name="T17" fmla="*/ 76 h 76"/>
                  <a:gd name="T18" fmla="*/ 8 w 154"/>
                  <a:gd name="T19" fmla="*/ 76 h 76"/>
                  <a:gd name="T20" fmla="*/ 0 w 154"/>
                  <a:gd name="T21" fmla="*/ 67 h 76"/>
                  <a:gd name="T22" fmla="*/ 0 w 154"/>
                  <a:gd name="T23" fmla="*/ 8 h 76"/>
                  <a:gd name="T24" fmla="*/ 5 w 154"/>
                  <a:gd name="T2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76">
                    <a:moveTo>
                      <a:pt x="5" y="0"/>
                    </a:moveTo>
                    <a:cubicBezTo>
                      <a:pt x="5" y="59"/>
                      <a:pt x="5" y="59"/>
                      <a:pt x="5" y="59"/>
                    </a:cubicBezTo>
                    <a:cubicBezTo>
                      <a:pt x="5" y="64"/>
                      <a:pt x="9" y="67"/>
                      <a:pt x="13" y="67"/>
                    </a:cubicBezTo>
                    <a:cubicBezTo>
                      <a:pt x="110" y="67"/>
                      <a:pt x="110" y="67"/>
                      <a:pt x="110" y="67"/>
                    </a:cubicBezTo>
                    <a:cubicBezTo>
                      <a:pt x="115" y="67"/>
                      <a:pt x="122" y="66"/>
                      <a:pt x="126" y="64"/>
                    </a:cubicBezTo>
                    <a:cubicBezTo>
                      <a:pt x="154" y="47"/>
                      <a:pt x="154" y="47"/>
                      <a:pt x="154" y="47"/>
                    </a:cubicBezTo>
                    <a:cubicBezTo>
                      <a:pt x="154" y="53"/>
                      <a:pt x="154" y="53"/>
                      <a:pt x="154" y="53"/>
                    </a:cubicBezTo>
                    <a:cubicBezTo>
                      <a:pt x="121" y="72"/>
                      <a:pt x="121" y="72"/>
                      <a:pt x="121" y="72"/>
                    </a:cubicBezTo>
                    <a:cubicBezTo>
                      <a:pt x="117" y="74"/>
                      <a:pt x="110" y="76"/>
                      <a:pt x="105" y="76"/>
                    </a:cubicBezTo>
                    <a:cubicBezTo>
                      <a:pt x="8" y="76"/>
                      <a:pt x="8" y="76"/>
                      <a:pt x="8" y="76"/>
                    </a:cubicBezTo>
                    <a:cubicBezTo>
                      <a:pt x="4" y="76"/>
                      <a:pt x="0" y="72"/>
                      <a:pt x="0" y="67"/>
                    </a:cubicBezTo>
                    <a:cubicBezTo>
                      <a:pt x="0" y="8"/>
                      <a:pt x="0" y="8"/>
                      <a:pt x="0" y="8"/>
                    </a:cubicBezTo>
                    <a:cubicBezTo>
                      <a:pt x="0" y="5"/>
                      <a:pt x="2" y="2"/>
                      <a:pt x="5"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7" name="Rectangle 341"/>
              <p:cNvSpPr>
                <a:spLocks noChangeArrowheads="1"/>
              </p:cNvSpPr>
              <p:nvPr/>
            </p:nvSpPr>
            <p:spPr bwMode="gray">
              <a:xfrm>
                <a:off x="8468736" y="5626431"/>
                <a:ext cx="33353" cy="33351"/>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8" name="Freeform 342"/>
              <p:cNvSpPr>
                <a:spLocks/>
              </p:cNvSpPr>
              <p:nvPr/>
            </p:nvSpPr>
            <p:spPr bwMode="gray">
              <a:xfrm>
                <a:off x="8911409" y="5587014"/>
                <a:ext cx="69737" cy="45479"/>
              </a:xfrm>
              <a:custGeom>
                <a:avLst/>
                <a:gdLst>
                  <a:gd name="T0" fmla="*/ 26 w 26"/>
                  <a:gd name="T1" fmla="*/ 0 h 18"/>
                  <a:gd name="T2" fmla="*/ 26 w 26"/>
                  <a:gd name="T3" fmla="*/ 3 h 18"/>
                  <a:gd name="T4" fmla="*/ 11 w 26"/>
                  <a:gd name="T5" fmla="*/ 18 h 18"/>
                  <a:gd name="T6" fmla="*/ 0 w 26"/>
                  <a:gd name="T7" fmla="*/ 18 h 18"/>
                  <a:gd name="T8" fmla="*/ 0 w 26"/>
                  <a:gd name="T9" fmla="*/ 13 h 18"/>
                  <a:gd name="T10" fmla="*/ 11 w 26"/>
                  <a:gd name="T11" fmla="*/ 13 h 18"/>
                  <a:gd name="T12" fmla="*/ 26 w 26"/>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26" h="18">
                    <a:moveTo>
                      <a:pt x="26" y="0"/>
                    </a:moveTo>
                    <a:cubicBezTo>
                      <a:pt x="26" y="1"/>
                      <a:pt x="26" y="2"/>
                      <a:pt x="26" y="3"/>
                    </a:cubicBezTo>
                    <a:cubicBezTo>
                      <a:pt x="26" y="11"/>
                      <a:pt x="19" y="18"/>
                      <a:pt x="11" y="18"/>
                    </a:cubicBezTo>
                    <a:cubicBezTo>
                      <a:pt x="0" y="18"/>
                      <a:pt x="0" y="18"/>
                      <a:pt x="0" y="18"/>
                    </a:cubicBezTo>
                    <a:cubicBezTo>
                      <a:pt x="0" y="13"/>
                      <a:pt x="0" y="13"/>
                      <a:pt x="0" y="13"/>
                    </a:cubicBezTo>
                    <a:cubicBezTo>
                      <a:pt x="11" y="13"/>
                      <a:pt x="11" y="13"/>
                      <a:pt x="11" y="13"/>
                    </a:cubicBezTo>
                    <a:cubicBezTo>
                      <a:pt x="19" y="13"/>
                      <a:pt x="25" y="7"/>
                      <a:pt x="26"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9" name="Freeform 343"/>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0" name="Freeform 344"/>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1" name="Freeform 345"/>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2" name="Freeform 346"/>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3" name="Rectangle 347"/>
              <p:cNvSpPr>
                <a:spLocks noChangeArrowheads="1"/>
              </p:cNvSpPr>
              <p:nvPr/>
            </p:nvSpPr>
            <p:spPr bwMode="gray">
              <a:xfrm>
                <a:off x="6970927"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4" name="Rectangle 348"/>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5" name="Rectangle 349"/>
              <p:cNvSpPr>
                <a:spLocks noChangeArrowheads="1"/>
              </p:cNvSpPr>
              <p:nvPr/>
            </p:nvSpPr>
            <p:spPr bwMode="gray">
              <a:xfrm>
                <a:off x="6843583"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6" name="Rectangle 350"/>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7" name="Rectangle 351"/>
              <p:cNvSpPr>
                <a:spLocks noChangeArrowheads="1"/>
              </p:cNvSpPr>
              <p:nvPr/>
            </p:nvSpPr>
            <p:spPr bwMode="gray">
              <a:xfrm>
                <a:off x="6719270" y="6572416"/>
                <a:ext cx="48512"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8" name="Rectangle 352"/>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9" name="Rectangle 353"/>
              <p:cNvSpPr>
                <a:spLocks noChangeArrowheads="1"/>
              </p:cNvSpPr>
              <p:nvPr/>
            </p:nvSpPr>
            <p:spPr bwMode="gray">
              <a:xfrm>
                <a:off x="6588895" y="6572416"/>
                <a:ext cx="54576"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40" name="Rectangle 354"/>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grpSp>
      </p:grpSp>
      <p:sp>
        <p:nvSpPr>
          <p:cNvPr id="9" name="Title 1"/>
          <p:cNvSpPr>
            <a:spLocks noGrp="1"/>
          </p:cNvSpPr>
          <p:nvPr>
            <p:ph type="title" hasCustomPrompt="1"/>
          </p:nvPr>
        </p:nvSpPr>
        <p:spPr>
          <a:xfrm>
            <a:off x="274667" y="1211264"/>
            <a:ext cx="9142769" cy="1828800"/>
          </a:xfrm>
          <a:noFill/>
        </p:spPr>
        <p:txBody>
          <a:bodyPr lIns="146304" tIns="91440" rIns="146304" bIns="91440" anchor="b" anchorCtr="0"/>
          <a:lstStyle>
            <a:lvl1pPr>
              <a:defRPr sz="5399" spc="-100" baseline="0">
                <a:gradFill>
                  <a:gsLst>
                    <a:gs pos="62564">
                      <a:schemeClr val="tx1"/>
                    </a:gs>
                    <a:gs pos="55000">
                      <a:schemeClr val="tx1"/>
                    </a:gs>
                  </a:gsLst>
                  <a:lin ang="5400000" scaled="0"/>
                </a:gradFill>
              </a:defRPr>
            </a:lvl1pPr>
          </a:lstStyle>
          <a:p>
            <a:r>
              <a:rPr lang="en-US"/>
              <a:t>Event name</a:t>
            </a:r>
          </a:p>
        </p:txBody>
      </p:sp>
      <p:sp>
        <p:nvSpPr>
          <p:cNvPr id="5" name="Text Placeholder 4"/>
          <p:cNvSpPr>
            <a:spLocks noGrp="1"/>
          </p:cNvSpPr>
          <p:nvPr>
            <p:ph type="body" sz="quarter" idx="12" hasCustomPrompt="1"/>
          </p:nvPr>
        </p:nvSpPr>
        <p:spPr>
          <a:xfrm>
            <a:off x="274667" y="3040064"/>
            <a:ext cx="9142770" cy="730183"/>
          </a:xfrm>
          <a:noFill/>
        </p:spPr>
        <p:txBody>
          <a:bodyPr lIns="164592" tIns="109728" rIns="164592" bIns="109728">
            <a:noAutofit/>
          </a:bodyPr>
          <a:lstStyle>
            <a:lvl1pPr marL="0" indent="0">
              <a:spcBef>
                <a:spcPts val="0"/>
              </a:spcBef>
              <a:buNone/>
              <a:defRPr sz="3200" spc="0" baseline="0">
                <a:gradFill>
                  <a:gsLst>
                    <a:gs pos="91000">
                      <a:schemeClr val="tx1"/>
                    </a:gs>
                    <a:gs pos="0">
                      <a:schemeClr val="tx1"/>
                    </a:gs>
                  </a:gsLst>
                  <a:lin ang="5400000" scaled="0"/>
                </a:gradFill>
                <a:latin typeface="+mn-lt"/>
              </a:defRPr>
            </a:lvl1pPr>
          </a:lstStyle>
          <a:p>
            <a:pPr lvl="0"/>
            <a:r>
              <a:rPr lang="en-US"/>
              <a:t>Date</a:t>
            </a:r>
          </a:p>
        </p:txBody>
      </p:sp>
      <p:sp>
        <p:nvSpPr>
          <p:cNvPr id="3" name="Text Placeholder 2"/>
          <p:cNvSpPr>
            <a:spLocks noGrp="1"/>
          </p:cNvSpPr>
          <p:nvPr>
            <p:ph type="body" sz="quarter" idx="13" hasCustomPrompt="1"/>
          </p:nvPr>
        </p:nvSpPr>
        <p:spPr>
          <a:xfrm>
            <a:off x="274604" y="3770246"/>
            <a:ext cx="9142833" cy="461665"/>
          </a:xfrm>
        </p:spPr>
        <p:txBody>
          <a:bodyPr/>
          <a:lstStyle>
            <a:lvl1pPr marL="0" indent="0">
              <a:buNone/>
              <a:defRPr lang="en-US" sz="2000" kern="1200" spc="0" baseline="0" dirty="0" smtClean="0">
                <a:gradFill>
                  <a:gsLst>
                    <a:gs pos="91000">
                      <a:schemeClr val="tx1"/>
                    </a:gs>
                    <a:gs pos="0">
                      <a:schemeClr val="tx1"/>
                    </a:gs>
                  </a:gsLst>
                  <a:lin ang="5400000" scaled="0"/>
                </a:gradFill>
                <a:latin typeface="Segoe UI" panose="020B0502040204020203" pitchFamily="34" charset="0"/>
                <a:ea typeface="+mn-ea"/>
                <a:cs typeface="Segoe UI" panose="020B0502040204020203" pitchFamily="34" charset="0"/>
              </a:defRPr>
            </a:lvl1pPr>
          </a:lstStyle>
          <a:p>
            <a:r>
              <a:rPr lang="en-US"/>
              <a:t>Optional (City, State or venue)</a:t>
            </a:r>
          </a:p>
        </p:txBody>
      </p:sp>
      <p:pic>
        <p:nvPicPr>
          <p:cNvPr id="141" name="Picture 140"/>
          <p:cNvPicPr>
            <a:picLocks noChangeAspect="1"/>
          </p:cNvPicPr>
          <p:nvPr userDrawn="1"/>
        </p:nvPicPr>
        <p:blipFill>
          <a:blip r:embed="rId2"/>
          <a:stretch>
            <a:fillRect/>
          </a:stretch>
        </p:blipFill>
        <p:spPr bwMode="black">
          <a:xfrm>
            <a:off x="457142" y="481082"/>
            <a:ext cx="1483229" cy="310896"/>
          </a:xfrm>
          <a:prstGeom prst="rect">
            <a:avLst/>
          </a:prstGeom>
        </p:spPr>
      </p:pic>
    </p:spTree>
    <p:extLst>
      <p:ext uri="{BB962C8B-B14F-4D97-AF65-F5344CB8AC3E}">
        <p14:creationId xmlns:p14="http://schemas.microsoft.com/office/powerpoint/2010/main" val="19030244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grpSp>
        <p:nvGrpSpPr>
          <p:cNvPr id="11" name="Group 10"/>
          <p:cNvGrpSpPr/>
          <p:nvPr userDrawn="1"/>
        </p:nvGrpSpPr>
        <p:grpSpPr bwMode="gray">
          <a:xfrm>
            <a:off x="352" y="3283772"/>
            <a:ext cx="12447815" cy="3710752"/>
            <a:chOff x="352" y="3283772"/>
            <a:chExt cx="12449404" cy="3710752"/>
          </a:xfrm>
        </p:grpSpPr>
        <p:sp>
          <p:nvSpPr>
            <p:cNvPr id="12" name="Freeform: Shape 11"/>
            <p:cNvSpPr>
              <a:spLocks/>
            </p:cNvSpPr>
            <p:nvPr userDrawn="1"/>
          </p:nvSpPr>
          <p:spPr bwMode="gray">
            <a:xfrm>
              <a:off x="352" y="4946076"/>
              <a:ext cx="12449404" cy="2048448"/>
            </a:xfrm>
            <a:custGeom>
              <a:avLst/>
              <a:gdLst>
                <a:gd name="connsiteX0" fmla="*/ 5679089 w 12449404"/>
                <a:gd name="connsiteY0" fmla="*/ 0 h 2048448"/>
                <a:gd name="connsiteX1" fmla="*/ 6408130 w 12449404"/>
                <a:gd name="connsiteY1" fmla="*/ 0 h 2048448"/>
                <a:gd name="connsiteX2" fmla="*/ 6408130 w 12449404"/>
                <a:gd name="connsiteY2" fmla="*/ 578198 h 2048448"/>
                <a:gd name="connsiteX3" fmla="*/ 6867090 w 12449404"/>
                <a:gd name="connsiteY3" fmla="*/ 606386 h 2048448"/>
                <a:gd name="connsiteX4" fmla="*/ 7118635 w 12449404"/>
                <a:gd name="connsiteY4" fmla="*/ 606386 h 2048448"/>
                <a:gd name="connsiteX5" fmla="*/ 7118635 w 12449404"/>
                <a:gd name="connsiteY5" fmla="*/ 483901 h 2048448"/>
                <a:gd name="connsiteX6" fmla="*/ 7128240 w 12449404"/>
                <a:gd name="connsiteY6" fmla="*/ 483901 h 2048448"/>
                <a:gd name="connsiteX7" fmla="*/ 7128240 w 12449404"/>
                <a:gd name="connsiteY7" fmla="*/ 225552 h 2048448"/>
                <a:gd name="connsiteX8" fmla="*/ 7501176 w 12449404"/>
                <a:gd name="connsiteY8" fmla="*/ 225552 h 2048448"/>
                <a:gd name="connsiteX9" fmla="*/ 7501176 w 12449404"/>
                <a:gd name="connsiteY9" fmla="*/ 339268 h 2048448"/>
                <a:gd name="connsiteX10" fmla="*/ 7539643 w 12449404"/>
                <a:gd name="connsiteY10" fmla="*/ 339268 h 2048448"/>
                <a:gd name="connsiteX11" fmla="*/ 7539643 w 12449404"/>
                <a:gd name="connsiteY11" fmla="*/ 483901 h 2048448"/>
                <a:gd name="connsiteX12" fmla="*/ 7646440 w 12449404"/>
                <a:gd name="connsiteY12" fmla="*/ 483901 h 2048448"/>
                <a:gd name="connsiteX13" fmla="*/ 7646440 w 12449404"/>
                <a:gd name="connsiteY13" fmla="*/ 643969 h 2048448"/>
                <a:gd name="connsiteX14" fmla="*/ 8043905 w 12449404"/>
                <a:gd name="connsiteY14" fmla="*/ 643969 h 2048448"/>
                <a:gd name="connsiteX15" fmla="*/ 8043905 w 12449404"/>
                <a:gd name="connsiteY15" fmla="*/ 744644 h 2048448"/>
                <a:gd name="connsiteX16" fmla="*/ 8497281 w 12449404"/>
                <a:gd name="connsiteY16" fmla="*/ 744644 h 2048448"/>
                <a:gd name="connsiteX17" fmla="*/ 8497281 w 12449404"/>
                <a:gd name="connsiteY17" fmla="*/ 777377 h 2048448"/>
                <a:gd name="connsiteX18" fmla="*/ 8516897 w 12449404"/>
                <a:gd name="connsiteY18" fmla="*/ 777377 h 2048448"/>
                <a:gd name="connsiteX19" fmla="*/ 8516897 w 12449404"/>
                <a:gd name="connsiteY19" fmla="*/ 965361 h 2048448"/>
                <a:gd name="connsiteX20" fmla="*/ 8865577 w 12449404"/>
                <a:gd name="connsiteY20" fmla="*/ 965361 h 2048448"/>
                <a:gd name="connsiteX21" fmla="*/ 8865577 w 12449404"/>
                <a:gd name="connsiteY21" fmla="*/ 525721 h 2048448"/>
                <a:gd name="connsiteX22" fmla="*/ 8968665 w 12449404"/>
                <a:gd name="connsiteY22" fmla="*/ 525721 h 2048448"/>
                <a:gd name="connsiteX23" fmla="*/ 8968665 w 12449404"/>
                <a:gd name="connsiteY23" fmla="*/ 386248 h 2048448"/>
                <a:gd name="connsiteX24" fmla="*/ 9271866 w 12449404"/>
                <a:gd name="connsiteY24" fmla="*/ 386248 h 2048448"/>
                <a:gd name="connsiteX25" fmla="*/ 9271866 w 12449404"/>
                <a:gd name="connsiteY25" fmla="*/ 525721 h 2048448"/>
                <a:gd name="connsiteX26" fmla="*/ 9368890 w 12449404"/>
                <a:gd name="connsiteY26" fmla="*/ 525721 h 2048448"/>
                <a:gd name="connsiteX27" fmla="*/ 9368890 w 12449404"/>
                <a:gd name="connsiteY27" fmla="*/ 58792 h 2048448"/>
                <a:gd name="connsiteX28" fmla="*/ 10072314 w 12449404"/>
                <a:gd name="connsiteY28" fmla="*/ 58792 h 2048448"/>
                <a:gd name="connsiteX29" fmla="*/ 10072314 w 12449404"/>
                <a:gd name="connsiteY29" fmla="*/ 616681 h 2048448"/>
                <a:gd name="connsiteX30" fmla="*/ 10514986 w 12449404"/>
                <a:gd name="connsiteY30" fmla="*/ 255872 h 2048448"/>
                <a:gd name="connsiteX31" fmla="*/ 10514986 w 12449404"/>
                <a:gd name="connsiteY31" fmla="*/ 643969 h 2048448"/>
                <a:gd name="connsiteX32" fmla="*/ 10757546 w 12449404"/>
                <a:gd name="connsiteY32" fmla="*/ 643969 h 2048448"/>
                <a:gd name="connsiteX33" fmla="*/ 10757546 w 12449404"/>
                <a:gd name="connsiteY33" fmla="*/ 525721 h 2048448"/>
                <a:gd name="connsiteX34" fmla="*/ 10860634 w 12449404"/>
                <a:gd name="connsiteY34" fmla="*/ 525721 h 2048448"/>
                <a:gd name="connsiteX35" fmla="*/ 10860634 w 12449404"/>
                <a:gd name="connsiteY35" fmla="*/ 386248 h 2048448"/>
                <a:gd name="connsiteX36" fmla="*/ 11163835 w 12449404"/>
                <a:gd name="connsiteY36" fmla="*/ 386248 h 2048448"/>
                <a:gd name="connsiteX37" fmla="*/ 11163835 w 12449404"/>
                <a:gd name="connsiteY37" fmla="*/ 525721 h 2048448"/>
                <a:gd name="connsiteX38" fmla="*/ 11266923 w 12449404"/>
                <a:gd name="connsiteY38" fmla="*/ 525721 h 2048448"/>
                <a:gd name="connsiteX39" fmla="*/ 11266923 w 12449404"/>
                <a:gd name="connsiteY39" fmla="*/ 965361 h 2048448"/>
                <a:gd name="connsiteX40" fmla="*/ 11612572 w 12449404"/>
                <a:gd name="connsiteY40" fmla="*/ 965361 h 2048448"/>
                <a:gd name="connsiteX41" fmla="*/ 11612572 w 12449404"/>
                <a:gd name="connsiteY41" fmla="*/ 777377 h 2048448"/>
                <a:gd name="connsiteX42" fmla="*/ 12088596 w 12449404"/>
                <a:gd name="connsiteY42" fmla="*/ 777377 h 2048448"/>
                <a:gd name="connsiteX43" fmla="*/ 12088596 w 12449404"/>
                <a:gd name="connsiteY43" fmla="*/ 1374681 h 2048448"/>
                <a:gd name="connsiteX44" fmla="*/ 12449404 w 12449404"/>
                <a:gd name="connsiteY44" fmla="*/ 1374681 h 2048448"/>
                <a:gd name="connsiteX45" fmla="*/ 12449404 w 12449404"/>
                <a:gd name="connsiteY45" fmla="*/ 1677881 h 2048448"/>
                <a:gd name="connsiteX46" fmla="*/ 12436715 w 12449404"/>
                <a:gd name="connsiteY46" fmla="*/ 1677881 h 2048448"/>
                <a:gd name="connsiteX47" fmla="*/ 12436715 w 12449404"/>
                <a:gd name="connsiteY47" fmla="*/ 2048448 h 2048448"/>
                <a:gd name="connsiteX48" fmla="*/ 0 w 12449404"/>
                <a:gd name="connsiteY48" fmla="*/ 2048448 h 2048448"/>
                <a:gd name="connsiteX49" fmla="*/ 0 w 12449404"/>
                <a:gd name="connsiteY49" fmla="*/ 1406374 h 2048448"/>
                <a:gd name="connsiteX50" fmla="*/ 45352 w 12449404"/>
                <a:gd name="connsiteY50" fmla="*/ 1406374 h 2048448"/>
                <a:gd name="connsiteX51" fmla="*/ 45352 w 12449404"/>
                <a:gd name="connsiteY51" fmla="*/ 1140624 h 2048448"/>
                <a:gd name="connsiteX52" fmla="*/ 657888 w 12449404"/>
                <a:gd name="connsiteY52" fmla="*/ 1140624 h 2048448"/>
                <a:gd name="connsiteX53" fmla="*/ 657888 w 12449404"/>
                <a:gd name="connsiteY53" fmla="*/ 879713 h 2048448"/>
                <a:gd name="connsiteX54" fmla="*/ 1116848 w 12449404"/>
                <a:gd name="connsiteY54" fmla="*/ 879713 h 2048448"/>
                <a:gd name="connsiteX55" fmla="*/ 1116848 w 12449404"/>
                <a:gd name="connsiteY55" fmla="*/ 1197168 h 2048448"/>
                <a:gd name="connsiteX56" fmla="*/ 1597874 w 12449404"/>
                <a:gd name="connsiteY56" fmla="*/ 1197168 h 2048448"/>
                <a:gd name="connsiteX57" fmla="*/ 1597874 w 12449404"/>
                <a:gd name="connsiteY57" fmla="*/ 807564 h 2048448"/>
                <a:gd name="connsiteX58" fmla="*/ 1701140 w 12449404"/>
                <a:gd name="connsiteY58" fmla="*/ 807564 h 2048448"/>
                <a:gd name="connsiteX59" fmla="*/ 1701140 w 12449404"/>
                <a:gd name="connsiteY59" fmla="*/ 662931 h 2048448"/>
                <a:gd name="connsiteX60" fmla="*/ 2018881 w 12449404"/>
                <a:gd name="connsiteY60" fmla="*/ 662931 h 2048448"/>
                <a:gd name="connsiteX61" fmla="*/ 2018881 w 12449404"/>
                <a:gd name="connsiteY61" fmla="*/ 807564 h 2048448"/>
                <a:gd name="connsiteX62" fmla="*/ 2122148 w 12449404"/>
                <a:gd name="connsiteY62" fmla="*/ 807564 h 2048448"/>
                <a:gd name="connsiteX63" fmla="*/ 2122148 w 12449404"/>
                <a:gd name="connsiteY63" fmla="*/ 939446 h 2048448"/>
                <a:gd name="connsiteX64" fmla="*/ 2484020 w 12449404"/>
                <a:gd name="connsiteY64" fmla="*/ 939446 h 2048448"/>
                <a:gd name="connsiteX65" fmla="*/ 2484020 w 12449404"/>
                <a:gd name="connsiteY65" fmla="*/ 744644 h 2048448"/>
                <a:gd name="connsiteX66" fmla="*/ 2549333 w 12449404"/>
                <a:gd name="connsiteY66" fmla="*/ 744644 h 2048448"/>
                <a:gd name="connsiteX67" fmla="*/ 2976519 w 12449404"/>
                <a:gd name="connsiteY67" fmla="*/ 744644 h 2048448"/>
                <a:gd name="connsiteX68" fmla="*/ 3008294 w 12449404"/>
                <a:gd name="connsiteY68" fmla="*/ 744644 h 2048448"/>
                <a:gd name="connsiteX69" fmla="*/ 3008294 w 12449404"/>
                <a:gd name="connsiteY69" fmla="*/ 879713 h 2048448"/>
                <a:gd name="connsiteX70" fmla="*/ 3356927 w 12449404"/>
                <a:gd name="connsiteY70" fmla="*/ 879713 h 2048448"/>
                <a:gd name="connsiteX71" fmla="*/ 3356927 w 12449404"/>
                <a:gd name="connsiteY71" fmla="*/ 172822 h 2048448"/>
                <a:gd name="connsiteX72" fmla="*/ 3743513 w 12449404"/>
                <a:gd name="connsiteY72" fmla="*/ 172822 h 2048448"/>
                <a:gd name="connsiteX73" fmla="*/ 3743513 w 12449404"/>
                <a:gd name="connsiteY73" fmla="*/ 606386 h 2048448"/>
                <a:gd name="connsiteX74" fmla="*/ 4305739 w 12449404"/>
                <a:gd name="connsiteY74" fmla="*/ 606386 h 2048448"/>
                <a:gd name="connsiteX75" fmla="*/ 4305739 w 12449404"/>
                <a:gd name="connsiteY75" fmla="*/ 744644 h 2048448"/>
                <a:gd name="connsiteX76" fmla="*/ 4796473 w 12449404"/>
                <a:gd name="connsiteY76" fmla="*/ 744644 h 2048448"/>
                <a:gd name="connsiteX77" fmla="*/ 4796473 w 12449404"/>
                <a:gd name="connsiteY77" fmla="*/ 907753 h 2048448"/>
                <a:gd name="connsiteX78" fmla="*/ 4966423 w 12449404"/>
                <a:gd name="connsiteY78" fmla="*/ 907753 h 2048448"/>
                <a:gd name="connsiteX79" fmla="*/ 4966423 w 12449404"/>
                <a:gd name="connsiteY79" fmla="*/ 939446 h 2048448"/>
                <a:gd name="connsiteX80" fmla="*/ 5157463 w 12449404"/>
                <a:gd name="connsiteY80" fmla="*/ 939446 h 2048448"/>
                <a:gd name="connsiteX81" fmla="*/ 5157463 w 12449404"/>
                <a:gd name="connsiteY81" fmla="*/ 483901 h 2048448"/>
                <a:gd name="connsiteX82" fmla="*/ 5264259 w 12449404"/>
                <a:gd name="connsiteY82" fmla="*/ 483901 h 2048448"/>
                <a:gd name="connsiteX83" fmla="*/ 5264259 w 12449404"/>
                <a:gd name="connsiteY83" fmla="*/ 339268 h 2048448"/>
                <a:gd name="connsiteX84" fmla="*/ 5578471 w 12449404"/>
                <a:gd name="connsiteY84" fmla="*/ 339268 h 2048448"/>
                <a:gd name="connsiteX85" fmla="*/ 5578471 w 12449404"/>
                <a:gd name="connsiteY85" fmla="*/ 483901 h 2048448"/>
                <a:gd name="connsiteX86" fmla="*/ 5679089 w 12449404"/>
                <a:gd name="connsiteY86" fmla="*/ 483901 h 2048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12449404" h="2048448">
                  <a:moveTo>
                    <a:pt x="5679089" y="0"/>
                  </a:moveTo>
                  <a:lnTo>
                    <a:pt x="6408130" y="0"/>
                  </a:lnTo>
                  <a:lnTo>
                    <a:pt x="6408130" y="578198"/>
                  </a:lnTo>
                  <a:lnTo>
                    <a:pt x="6867090" y="606386"/>
                  </a:lnTo>
                  <a:lnTo>
                    <a:pt x="7118635" y="606386"/>
                  </a:lnTo>
                  <a:lnTo>
                    <a:pt x="7118635" y="483901"/>
                  </a:lnTo>
                  <a:lnTo>
                    <a:pt x="7128240" y="483901"/>
                  </a:lnTo>
                  <a:lnTo>
                    <a:pt x="7128240" y="225552"/>
                  </a:lnTo>
                  <a:lnTo>
                    <a:pt x="7501176" y="225552"/>
                  </a:lnTo>
                  <a:lnTo>
                    <a:pt x="7501176" y="339268"/>
                  </a:lnTo>
                  <a:lnTo>
                    <a:pt x="7539643" y="339268"/>
                  </a:lnTo>
                  <a:lnTo>
                    <a:pt x="7539643" y="483901"/>
                  </a:lnTo>
                  <a:lnTo>
                    <a:pt x="7646440" y="483901"/>
                  </a:lnTo>
                  <a:lnTo>
                    <a:pt x="7646440" y="643969"/>
                  </a:lnTo>
                  <a:lnTo>
                    <a:pt x="8043905" y="643969"/>
                  </a:lnTo>
                  <a:lnTo>
                    <a:pt x="8043905" y="744644"/>
                  </a:lnTo>
                  <a:lnTo>
                    <a:pt x="8497281" y="744644"/>
                  </a:lnTo>
                  <a:lnTo>
                    <a:pt x="8497281" y="777377"/>
                  </a:lnTo>
                  <a:lnTo>
                    <a:pt x="8516897" y="777377"/>
                  </a:lnTo>
                  <a:lnTo>
                    <a:pt x="8516897" y="965361"/>
                  </a:lnTo>
                  <a:lnTo>
                    <a:pt x="8865577" y="965361"/>
                  </a:lnTo>
                  <a:lnTo>
                    <a:pt x="8865577" y="525721"/>
                  </a:lnTo>
                  <a:lnTo>
                    <a:pt x="8968665" y="525721"/>
                  </a:lnTo>
                  <a:lnTo>
                    <a:pt x="8968665" y="386248"/>
                  </a:lnTo>
                  <a:lnTo>
                    <a:pt x="9271866" y="386248"/>
                  </a:lnTo>
                  <a:lnTo>
                    <a:pt x="9271866" y="525721"/>
                  </a:lnTo>
                  <a:lnTo>
                    <a:pt x="9368890" y="525721"/>
                  </a:lnTo>
                  <a:lnTo>
                    <a:pt x="9368890" y="58792"/>
                  </a:lnTo>
                  <a:lnTo>
                    <a:pt x="10072314" y="58792"/>
                  </a:lnTo>
                  <a:lnTo>
                    <a:pt x="10072314" y="616681"/>
                  </a:lnTo>
                  <a:lnTo>
                    <a:pt x="10514986" y="255872"/>
                  </a:lnTo>
                  <a:lnTo>
                    <a:pt x="10514986" y="643969"/>
                  </a:lnTo>
                  <a:lnTo>
                    <a:pt x="10757546" y="643969"/>
                  </a:lnTo>
                  <a:lnTo>
                    <a:pt x="10757546" y="525721"/>
                  </a:lnTo>
                  <a:lnTo>
                    <a:pt x="10860634" y="525721"/>
                  </a:lnTo>
                  <a:lnTo>
                    <a:pt x="10860634" y="386248"/>
                  </a:lnTo>
                  <a:lnTo>
                    <a:pt x="11163835" y="386248"/>
                  </a:lnTo>
                  <a:lnTo>
                    <a:pt x="11163835" y="525721"/>
                  </a:lnTo>
                  <a:lnTo>
                    <a:pt x="11266923" y="525721"/>
                  </a:lnTo>
                  <a:lnTo>
                    <a:pt x="11266923" y="965361"/>
                  </a:lnTo>
                  <a:lnTo>
                    <a:pt x="11612572" y="965361"/>
                  </a:lnTo>
                  <a:lnTo>
                    <a:pt x="11612572" y="777377"/>
                  </a:lnTo>
                  <a:lnTo>
                    <a:pt x="12088596" y="777377"/>
                  </a:lnTo>
                  <a:lnTo>
                    <a:pt x="12088596" y="1374681"/>
                  </a:lnTo>
                  <a:lnTo>
                    <a:pt x="12449404" y="1374681"/>
                  </a:lnTo>
                  <a:lnTo>
                    <a:pt x="12449404" y="1677881"/>
                  </a:lnTo>
                  <a:lnTo>
                    <a:pt x="12436715" y="1677881"/>
                  </a:lnTo>
                  <a:lnTo>
                    <a:pt x="12436715" y="2048448"/>
                  </a:lnTo>
                  <a:lnTo>
                    <a:pt x="0" y="2048448"/>
                  </a:lnTo>
                  <a:lnTo>
                    <a:pt x="0" y="1406374"/>
                  </a:lnTo>
                  <a:lnTo>
                    <a:pt x="45352" y="1406374"/>
                  </a:lnTo>
                  <a:lnTo>
                    <a:pt x="45352" y="1140624"/>
                  </a:lnTo>
                  <a:lnTo>
                    <a:pt x="657888" y="1140624"/>
                  </a:lnTo>
                  <a:lnTo>
                    <a:pt x="657888" y="879713"/>
                  </a:lnTo>
                  <a:lnTo>
                    <a:pt x="1116848" y="879713"/>
                  </a:lnTo>
                  <a:lnTo>
                    <a:pt x="1116848" y="1197168"/>
                  </a:lnTo>
                  <a:lnTo>
                    <a:pt x="1597874" y="1197168"/>
                  </a:lnTo>
                  <a:lnTo>
                    <a:pt x="1597874" y="807564"/>
                  </a:lnTo>
                  <a:lnTo>
                    <a:pt x="1701140" y="807564"/>
                  </a:lnTo>
                  <a:lnTo>
                    <a:pt x="1701140" y="662931"/>
                  </a:lnTo>
                  <a:lnTo>
                    <a:pt x="2018881" y="662931"/>
                  </a:lnTo>
                  <a:lnTo>
                    <a:pt x="2018881" y="807564"/>
                  </a:lnTo>
                  <a:lnTo>
                    <a:pt x="2122148" y="807564"/>
                  </a:lnTo>
                  <a:lnTo>
                    <a:pt x="2122148" y="939446"/>
                  </a:lnTo>
                  <a:lnTo>
                    <a:pt x="2484020" y="939446"/>
                  </a:lnTo>
                  <a:lnTo>
                    <a:pt x="2484020" y="744644"/>
                  </a:lnTo>
                  <a:lnTo>
                    <a:pt x="2549333" y="744644"/>
                  </a:lnTo>
                  <a:lnTo>
                    <a:pt x="2976519" y="744644"/>
                  </a:lnTo>
                  <a:lnTo>
                    <a:pt x="3008294" y="744644"/>
                  </a:lnTo>
                  <a:lnTo>
                    <a:pt x="3008294" y="879713"/>
                  </a:lnTo>
                  <a:lnTo>
                    <a:pt x="3356927" y="879713"/>
                  </a:lnTo>
                  <a:lnTo>
                    <a:pt x="3356927" y="172822"/>
                  </a:lnTo>
                  <a:lnTo>
                    <a:pt x="3743513" y="172822"/>
                  </a:lnTo>
                  <a:lnTo>
                    <a:pt x="3743513" y="606386"/>
                  </a:lnTo>
                  <a:lnTo>
                    <a:pt x="4305739" y="606386"/>
                  </a:lnTo>
                  <a:lnTo>
                    <a:pt x="4305739" y="744644"/>
                  </a:lnTo>
                  <a:lnTo>
                    <a:pt x="4796473" y="744644"/>
                  </a:lnTo>
                  <a:lnTo>
                    <a:pt x="4796473" y="907753"/>
                  </a:lnTo>
                  <a:lnTo>
                    <a:pt x="4966423" y="907753"/>
                  </a:lnTo>
                  <a:lnTo>
                    <a:pt x="4966423" y="939446"/>
                  </a:lnTo>
                  <a:lnTo>
                    <a:pt x="5157463" y="939446"/>
                  </a:lnTo>
                  <a:lnTo>
                    <a:pt x="5157463" y="483901"/>
                  </a:lnTo>
                  <a:lnTo>
                    <a:pt x="5264259" y="483901"/>
                  </a:lnTo>
                  <a:lnTo>
                    <a:pt x="5264259" y="339268"/>
                  </a:lnTo>
                  <a:lnTo>
                    <a:pt x="5578471" y="339268"/>
                  </a:lnTo>
                  <a:lnTo>
                    <a:pt x="5578471" y="483901"/>
                  </a:lnTo>
                  <a:lnTo>
                    <a:pt x="5679089" y="483901"/>
                  </a:lnTo>
                  <a:close/>
                </a:path>
              </a:pathLst>
            </a:custGeom>
            <a:solidFill>
              <a:srgbClr val="409AE1">
                <a:alpha val="40000"/>
              </a:srgbClr>
            </a:solidFill>
            <a:ln>
              <a:noFill/>
            </a:ln>
          </p:spPr>
          <p:txBody>
            <a:bodyPr vert="horz" wrap="square" lIns="91440" tIns="45720" rIns="91440" bIns="45720" numCol="1" anchor="t" anchorCtr="0" compatLnSpc="1">
              <a:prstTxWarp prst="textNoShape">
                <a:avLst/>
              </a:prstTxWarp>
              <a:noAutofit/>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grpSp>
          <p:nvGrpSpPr>
            <p:cNvPr id="13" name="Group 12"/>
            <p:cNvGrpSpPr/>
            <p:nvPr userDrawn="1"/>
          </p:nvGrpSpPr>
          <p:grpSpPr bwMode="gray">
            <a:xfrm>
              <a:off x="7041188" y="3283772"/>
              <a:ext cx="5020375" cy="3560234"/>
              <a:chOff x="6400911" y="3534349"/>
              <a:chExt cx="4698776" cy="3332170"/>
            </a:xfrm>
          </p:grpSpPr>
          <p:sp>
            <p:nvSpPr>
              <p:cNvPr id="14" name="Freeform 229"/>
              <p:cNvSpPr>
                <a:spLocks/>
              </p:cNvSpPr>
              <p:nvPr/>
            </p:nvSpPr>
            <p:spPr bwMode="gray">
              <a:xfrm>
                <a:off x="6400911" y="6660343"/>
                <a:ext cx="3501963" cy="206176"/>
              </a:xfrm>
              <a:custGeom>
                <a:avLst/>
                <a:gdLst>
                  <a:gd name="T0" fmla="*/ 1277 w 1316"/>
                  <a:gd name="T1" fmla="*/ 78 h 78"/>
                  <a:gd name="T2" fmla="*/ 39 w 1316"/>
                  <a:gd name="T3" fmla="*/ 78 h 78"/>
                  <a:gd name="T4" fmla="*/ 0 w 1316"/>
                  <a:gd name="T5" fmla="*/ 39 h 78"/>
                  <a:gd name="T6" fmla="*/ 39 w 1316"/>
                  <a:gd name="T7" fmla="*/ 0 h 78"/>
                  <a:gd name="T8" fmla="*/ 1277 w 1316"/>
                  <a:gd name="T9" fmla="*/ 0 h 78"/>
                  <a:gd name="T10" fmla="*/ 1316 w 1316"/>
                  <a:gd name="T11" fmla="*/ 39 h 78"/>
                  <a:gd name="T12" fmla="*/ 1277 w 1316"/>
                  <a:gd name="T13" fmla="*/ 78 h 78"/>
                </a:gdLst>
                <a:ahLst/>
                <a:cxnLst>
                  <a:cxn ang="0">
                    <a:pos x="T0" y="T1"/>
                  </a:cxn>
                  <a:cxn ang="0">
                    <a:pos x="T2" y="T3"/>
                  </a:cxn>
                  <a:cxn ang="0">
                    <a:pos x="T4" y="T5"/>
                  </a:cxn>
                  <a:cxn ang="0">
                    <a:pos x="T6" y="T7"/>
                  </a:cxn>
                  <a:cxn ang="0">
                    <a:pos x="T8" y="T9"/>
                  </a:cxn>
                  <a:cxn ang="0">
                    <a:pos x="T10" y="T11"/>
                  </a:cxn>
                  <a:cxn ang="0">
                    <a:pos x="T12" y="T13"/>
                  </a:cxn>
                </a:cxnLst>
                <a:rect l="0" t="0" r="r" b="b"/>
                <a:pathLst>
                  <a:path w="1316" h="78">
                    <a:moveTo>
                      <a:pt x="1277" y="78"/>
                    </a:moveTo>
                    <a:cubicBezTo>
                      <a:pt x="39" y="78"/>
                      <a:pt x="39" y="78"/>
                      <a:pt x="39" y="78"/>
                    </a:cubicBezTo>
                    <a:cubicBezTo>
                      <a:pt x="17" y="78"/>
                      <a:pt x="0" y="60"/>
                      <a:pt x="0" y="39"/>
                    </a:cubicBezTo>
                    <a:cubicBezTo>
                      <a:pt x="0" y="18"/>
                      <a:pt x="17" y="0"/>
                      <a:pt x="39" y="0"/>
                    </a:cubicBezTo>
                    <a:cubicBezTo>
                      <a:pt x="1277" y="0"/>
                      <a:pt x="1277" y="0"/>
                      <a:pt x="1277" y="0"/>
                    </a:cubicBezTo>
                    <a:cubicBezTo>
                      <a:pt x="1298" y="0"/>
                      <a:pt x="1316" y="18"/>
                      <a:pt x="1316" y="39"/>
                    </a:cubicBezTo>
                    <a:cubicBezTo>
                      <a:pt x="1316" y="60"/>
                      <a:pt x="1298" y="78"/>
                      <a:pt x="1277" y="78"/>
                    </a:cubicBez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5" name="Rectangle 230"/>
              <p:cNvSpPr>
                <a:spLocks noChangeArrowheads="1"/>
              </p:cNvSpPr>
              <p:nvPr/>
            </p:nvSpPr>
            <p:spPr bwMode="gray">
              <a:xfrm>
                <a:off x="6631343" y="5562758"/>
                <a:ext cx="1058170" cy="36384"/>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6" name="Rectangle 231"/>
              <p:cNvSpPr>
                <a:spLocks noChangeArrowheads="1"/>
              </p:cNvSpPr>
              <p:nvPr/>
            </p:nvSpPr>
            <p:spPr bwMode="gray">
              <a:xfrm>
                <a:off x="6649535" y="5599142"/>
                <a:ext cx="779226" cy="1164289"/>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7" name="Rectangle 232"/>
              <p:cNvSpPr>
                <a:spLocks noChangeArrowheads="1"/>
              </p:cNvSpPr>
              <p:nvPr/>
            </p:nvSpPr>
            <p:spPr bwMode="gray">
              <a:xfrm>
                <a:off x="6649535" y="5599142"/>
                <a:ext cx="779226" cy="1164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8" name="Freeform 233"/>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9" name="Freeform 234"/>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0" name="Rectangle 235"/>
              <p:cNvSpPr>
                <a:spLocks noChangeArrowheads="1"/>
              </p:cNvSpPr>
              <p:nvPr/>
            </p:nvSpPr>
            <p:spPr bwMode="gray">
              <a:xfrm>
                <a:off x="7428759" y="5599142"/>
                <a:ext cx="248624" cy="116428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1" name="Freeform 236"/>
              <p:cNvSpPr>
                <a:spLocks/>
              </p:cNvSpPr>
              <p:nvPr/>
            </p:nvSpPr>
            <p:spPr bwMode="gray">
              <a:xfrm>
                <a:off x="7428759" y="5723455"/>
                <a:ext cx="248624" cy="1039976"/>
              </a:xfrm>
              <a:custGeom>
                <a:avLst/>
                <a:gdLst>
                  <a:gd name="T0" fmla="*/ 0 w 82"/>
                  <a:gd name="T1" fmla="*/ 343 h 343"/>
                  <a:gd name="T2" fmla="*/ 82 w 82"/>
                  <a:gd name="T3" fmla="*/ 343 h 343"/>
                  <a:gd name="T4" fmla="*/ 82 w 82"/>
                  <a:gd name="T5" fmla="*/ 0 h 343"/>
                  <a:gd name="T6" fmla="*/ 0 w 82"/>
                  <a:gd name="T7" fmla="*/ 91 h 343"/>
                  <a:gd name="T8" fmla="*/ 0 w 82"/>
                  <a:gd name="T9" fmla="*/ 343 h 343"/>
                </a:gdLst>
                <a:ahLst/>
                <a:cxnLst>
                  <a:cxn ang="0">
                    <a:pos x="T0" y="T1"/>
                  </a:cxn>
                  <a:cxn ang="0">
                    <a:pos x="T2" y="T3"/>
                  </a:cxn>
                  <a:cxn ang="0">
                    <a:pos x="T4" y="T5"/>
                  </a:cxn>
                  <a:cxn ang="0">
                    <a:pos x="T6" y="T7"/>
                  </a:cxn>
                  <a:cxn ang="0">
                    <a:pos x="T8" y="T9"/>
                  </a:cxn>
                </a:cxnLst>
                <a:rect l="0" t="0" r="r" b="b"/>
                <a:pathLst>
                  <a:path w="82" h="343">
                    <a:moveTo>
                      <a:pt x="0" y="343"/>
                    </a:moveTo>
                    <a:lnTo>
                      <a:pt x="82" y="343"/>
                    </a:lnTo>
                    <a:lnTo>
                      <a:pt x="82" y="0"/>
                    </a:lnTo>
                    <a:lnTo>
                      <a:pt x="0" y="91"/>
                    </a:lnTo>
                    <a:lnTo>
                      <a:pt x="0" y="343"/>
                    </a:lnTo>
                    <a:close/>
                  </a:path>
                </a:pathLst>
              </a:custGeom>
              <a:solidFill>
                <a:srgbClr val="0013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2" name="Rectangle 237"/>
              <p:cNvSpPr>
                <a:spLocks noChangeArrowheads="1"/>
              </p:cNvSpPr>
              <p:nvPr/>
            </p:nvSpPr>
            <p:spPr bwMode="gray">
              <a:xfrm>
                <a:off x="6649535" y="5693135"/>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3" name="Rectangle 238"/>
              <p:cNvSpPr>
                <a:spLocks noChangeArrowheads="1"/>
              </p:cNvSpPr>
              <p:nvPr/>
            </p:nvSpPr>
            <p:spPr bwMode="gray">
              <a:xfrm>
                <a:off x="6649535" y="6014527"/>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4" name="Rectangle 239"/>
              <p:cNvSpPr>
                <a:spLocks noChangeArrowheads="1"/>
              </p:cNvSpPr>
              <p:nvPr/>
            </p:nvSpPr>
            <p:spPr bwMode="gray">
              <a:xfrm>
                <a:off x="6649535" y="6351079"/>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5" name="Freeform 240"/>
              <p:cNvSpPr>
                <a:spLocks/>
              </p:cNvSpPr>
              <p:nvPr/>
            </p:nvSpPr>
            <p:spPr bwMode="gray">
              <a:xfrm>
                <a:off x="6725334"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6" name="Freeform 241"/>
              <p:cNvSpPr>
                <a:spLocks/>
              </p:cNvSpPr>
              <p:nvPr/>
            </p:nvSpPr>
            <p:spPr bwMode="gray">
              <a:xfrm>
                <a:off x="6976991"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7" name="Freeform 242"/>
              <p:cNvSpPr>
                <a:spLocks/>
              </p:cNvSpPr>
              <p:nvPr/>
            </p:nvSpPr>
            <p:spPr bwMode="gray">
              <a:xfrm>
                <a:off x="7225615"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8" name="Freeform 243"/>
              <p:cNvSpPr>
                <a:spLocks/>
              </p:cNvSpPr>
              <p:nvPr/>
            </p:nvSpPr>
            <p:spPr bwMode="gray">
              <a:xfrm>
                <a:off x="6725334"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29" name="Freeform 244"/>
              <p:cNvSpPr>
                <a:spLocks/>
              </p:cNvSpPr>
              <p:nvPr/>
            </p:nvSpPr>
            <p:spPr bwMode="gray">
              <a:xfrm>
                <a:off x="6976991"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0" name="Freeform 245"/>
              <p:cNvSpPr>
                <a:spLocks/>
              </p:cNvSpPr>
              <p:nvPr/>
            </p:nvSpPr>
            <p:spPr bwMode="gray">
              <a:xfrm>
                <a:off x="7225615"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1" name="Rectangle 246"/>
              <p:cNvSpPr>
                <a:spLocks noChangeArrowheads="1"/>
              </p:cNvSpPr>
              <p:nvPr/>
            </p:nvSpPr>
            <p:spPr bwMode="gray">
              <a:xfrm>
                <a:off x="7443919" y="5562758"/>
                <a:ext cx="245593" cy="3638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2" name="Rectangle 247"/>
              <p:cNvSpPr>
                <a:spLocks noChangeArrowheads="1"/>
              </p:cNvSpPr>
              <p:nvPr/>
            </p:nvSpPr>
            <p:spPr bwMode="gray">
              <a:xfrm>
                <a:off x="7134655" y="6529968"/>
                <a:ext cx="124313" cy="23346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3" name="Rectangle 248"/>
              <p:cNvSpPr>
                <a:spLocks noChangeArrowheads="1"/>
              </p:cNvSpPr>
              <p:nvPr/>
            </p:nvSpPr>
            <p:spPr bwMode="gray">
              <a:xfrm>
                <a:off x="6855711" y="6608800"/>
                <a:ext cx="17888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4" name="Rectangle 249"/>
              <p:cNvSpPr>
                <a:spLocks noChangeArrowheads="1"/>
              </p:cNvSpPr>
              <p:nvPr/>
            </p:nvSpPr>
            <p:spPr bwMode="gray">
              <a:xfrm>
                <a:off x="6855711" y="6608800"/>
                <a:ext cx="17888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5" name="Rectangle 250"/>
              <p:cNvSpPr>
                <a:spLocks noChangeArrowheads="1"/>
              </p:cNvSpPr>
              <p:nvPr/>
            </p:nvSpPr>
            <p:spPr bwMode="gray">
              <a:xfrm>
                <a:off x="6719270" y="6608800"/>
                <a:ext cx="14856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6" name="Rectangle 251"/>
              <p:cNvSpPr>
                <a:spLocks noChangeArrowheads="1"/>
              </p:cNvSpPr>
              <p:nvPr/>
            </p:nvSpPr>
            <p:spPr bwMode="gray">
              <a:xfrm>
                <a:off x="6719270" y="6608800"/>
                <a:ext cx="14856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7" name="Freeform 252"/>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8" name="Freeform 253"/>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39" name="Rectangle 254"/>
              <p:cNvSpPr>
                <a:spLocks noChangeArrowheads="1"/>
              </p:cNvSpPr>
              <p:nvPr/>
            </p:nvSpPr>
            <p:spPr bwMode="gray">
              <a:xfrm>
                <a:off x="6970927"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0" name="Rectangle 255"/>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1" name="Rectangle 256"/>
              <p:cNvSpPr>
                <a:spLocks noChangeArrowheads="1"/>
              </p:cNvSpPr>
              <p:nvPr/>
            </p:nvSpPr>
            <p:spPr bwMode="gray">
              <a:xfrm>
                <a:off x="6843583"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2" name="Rectangle 257"/>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3" name="Rectangle 258"/>
              <p:cNvSpPr>
                <a:spLocks noChangeArrowheads="1"/>
              </p:cNvSpPr>
              <p:nvPr/>
            </p:nvSpPr>
            <p:spPr bwMode="gray">
              <a:xfrm>
                <a:off x="6719270" y="6572416"/>
                <a:ext cx="48512"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4" name="Rectangle 259"/>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5" name="Rectangle 260"/>
              <p:cNvSpPr>
                <a:spLocks noChangeArrowheads="1"/>
              </p:cNvSpPr>
              <p:nvPr/>
            </p:nvSpPr>
            <p:spPr bwMode="gray">
              <a:xfrm>
                <a:off x="6588895" y="6572416"/>
                <a:ext cx="54576"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6" name="Rectangle 261"/>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7" name="Freeform 262"/>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8" name="Freeform 263"/>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49" name="Freeform 264"/>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0" name="Freeform 265"/>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1" name="Freeform 266"/>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2" name="Freeform 267"/>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3" name="Freeform 268"/>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4" name="Freeform 269"/>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5" name="Rectangle 270"/>
              <p:cNvSpPr>
                <a:spLocks noChangeArrowheads="1"/>
              </p:cNvSpPr>
              <p:nvPr/>
            </p:nvSpPr>
            <p:spPr bwMode="gray">
              <a:xfrm>
                <a:off x="8262560" y="4701669"/>
                <a:ext cx="397193" cy="2061762"/>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6" name="Freeform 271"/>
              <p:cNvSpPr>
                <a:spLocks/>
              </p:cNvSpPr>
              <p:nvPr/>
            </p:nvSpPr>
            <p:spPr bwMode="gray">
              <a:xfrm>
                <a:off x="7571264" y="4701669"/>
                <a:ext cx="691296" cy="2061762"/>
              </a:xfrm>
              <a:custGeom>
                <a:avLst/>
                <a:gdLst>
                  <a:gd name="T0" fmla="*/ 228 w 228"/>
                  <a:gd name="T1" fmla="*/ 651 h 680"/>
                  <a:gd name="T2" fmla="*/ 228 w 228"/>
                  <a:gd name="T3" fmla="*/ 0 h 680"/>
                  <a:gd name="T4" fmla="*/ 0 w 228"/>
                  <a:gd name="T5" fmla="*/ 0 h 680"/>
                  <a:gd name="T6" fmla="*/ 0 w 228"/>
                  <a:gd name="T7" fmla="*/ 651 h 680"/>
                  <a:gd name="T8" fmla="*/ 0 w 228"/>
                  <a:gd name="T9" fmla="*/ 658 h 680"/>
                  <a:gd name="T10" fmla="*/ 0 w 228"/>
                  <a:gd name="T11" fmla="*/ 680 h 680"/>
                  <a:gd name="T12" fmla="*/ 228 w 228"/>
                  <a:gd name="T13" fmla="*/ 680 h 680"/>
                  <a:gd name="T14" fmla="*/ 228 w 228"/>
                  <a:gd name="T15" fmla="*/ 651 h 680"/>
                  <a:gd name="T16" fmla="*/ 228 w 228"/>
                  <a:gd name="T17" fmla="*/ 651 h 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680">
                    <a:moveTo>
                      <a:pt x="228" y="651"/>
                    </a:moveTo>
                    <a:lnTo>
                      <a:pt x="228" y="0"/>
                    </a:lnTo>
                    <a:lnTo>
                      <a:pt x="0" y="0"/>
                    </a:lnTo>
                    <a:lnTo>
                      <a:pt x="0" y="651"/>
                    </a:lnTo>
                    <a:lnTo>
                      <a:pt x="0" y="658"/>
                    </a:lnTo>
                    <a:lnTo>
                      <a:pt x="0" y="680"/>
                    </a:lnTo>
                    <a:lnTo>
                      <a:pt x="228" y="680"/>
                    </a:lnTo>
                    <a:lnTo>
                      <a:pt x="228" y="651"/>
                    </a:lnTo>
                    <a:lnTo>
                      <a:pt x="228" y="651"/>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7" name="Rectangle 272"/>
              <p:cNvSpPr>
                <a:spLocks noChangeArrowheads="1"/>
              </p:cNvSpPr>
              <p:nvPr/>
            </p:nvSpPr>
            <p:spPr bwMode="gray">
              <a:xfrm>
                <a:off x="7941168" y="5332326"/>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8" name="Rectangle 273"/>
              <p:cNvSpPr>
                <a:spLocks noChangeArrowheads="1"/>
              </p:cNvSpPr>
              <p:nvPr/>
            </p:nvSpPr>
            <p:spPr bwMode="gray">
              <a:xfrm>
                <a:off x="7795632"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59" name="Rectangle 274"/>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0" name="Rectangle 275"/>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1" name="Freeform 276"/>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2" name="Freeform 277"/>
              <p:cNvSpPr>
                <a:spLocks/>
              </p:cNvSpPr>
              <p:nvPr/>
            </p:nvSpPr>
            <p:spPr bwMode="gray">
              <a:xfrm>
                <a:off x="8292880" y="4471237"/>
                <a:ext cx="269849" cy="230432"/>
              </a:xfrm>
              <a:custGeom>
                <a:avLst/>
                <a:gdLst>
                  <a:gd name="T0" fmla="*/ 0 w 89"/>
                  <a:gd name="T1" fmla="*/ 0 h 76"/>
                  <a:gd name="T2" fmla="*/ 42 w 89"/>
                  <a:gd name="T3" fmla="*/ 0 h 76"/>
                  <a:gd name="T4" fmla="*/ 89 w 89"/>
                  <a:gd name="T5" fmla="*/ 76 h 76"/>
                  <a:gd name="T6" fmla="*/ 0 w 89"/>
                  <a:gd name="T7" fmla="*/ 76 h 76"/>
                  <a:gd name="T8" fmla="*/ 0 w 89"/>
                  <a:gd name="T9" fmla="*/ 0 h 76"/>
                </a:gdLst>
                <a:ahLst/>
                <a:cxnLst>
                  <a:cxn ang="0">
                    <a:pos x="T0" y="T1"/>
                  </a:cxn>
                  <a:cxn ang="0">
                    <a:pos x="T2" y="T3"/>
                  </a:cxn>
                  <a:cxn ang="0">
                    <a:pos x="T4" y="T5"/>
                  </a:cxn>
                  <a:cxn ang="0">
                    <a:pos x="T6" y="T7"/>
                  </a:cxn>
                  <a:cxn ang="0">
                    <a:pos x="T8" y="T9"/>
                  </a:cxn>
                </a:cxnLst>
                <a:rect l="0" t="0" r="r" b="b"/>
                <a:pathLst>
                  <a:path w="89" h="76">
                    <a:moveTo>
                      <a:pt x="0" y="0"/>
                    </a:moveTo>
                    <a:lnTo>
                      <a:pt x="42" y="0"/>
                    </a:lnTo>
                    <a:lnTo>
                      <a:pt x="89" y="76"/>
                    </a:lnTo>
                    <a:lnTo>
                      <a:pt x="0" y="76"/>
                    </a:ln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3" name="Freeform 278"/>
              <p:cNvSpPr>
                <a:spLocks/>
              </p:cNvSpPr>
              <p:nvPr/>
            </p:nvSpPr>
            <p:spPr bwMode="gray">
              <a:xfrm>
                <a:off x="7522752" y="4701669"/>
                <a:ext cx="761033" cy="127344"/>
              </a:xfrm>
              <a:custGeom>
                <a:avLst/>
                <a:gdLst>
                  <a:gd name="T0" fmla="*/ 285 w 285"/>
                  <a:gd name="T1" fmla="*/ 0 h 48"/>
                  <a:gd name="T2" fmla="*/ 15 w 285"/>
                  <a:gd name="T3" fmla="*/ 0 h 48"/>
                  <a:gd name="T4" fmla="*/ 0 w 285"/>
                  <a:gd name="T5" fmla="*/ 15 h 48"/>
                  <a:gd name="T6" fmla="*/ 0 w 285"/>
                  <a:gd name="T7" fmla="*/ 33 h 48"/>
                  <a:gd name="T8" fmla="*/ 15 w 285"/>
                  <a:gd name="T9" fmla="*/ 48 h 48"/>
                  <a:gd name="T10" fmla="*/ 285 w 285"/>
                  <a:gd name="T11" fmla="*/ 48 h 48"/>
                  <a:gd name="T12" fmla="*/ 285 w 285"/>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85" h="48">
                    <a:moveTo>
                      <a:pt x="285" y="0"/>
                    </a:moveTo>
                    <a:cubicBezTo>
                      <a:pt x="15" y="0"/>
                      <a:pt x="15" y="0"/>
                      <a:pt x="15" y="0"/>
                    </a:cubicBezTo>
                    <a:cubicBezTo>
                      <a:pt x="7" y="0"/>
                      <a:pt x="0" y="6"/>
                      <a:pt x="0" y="15"/>
                    </a:cubicBezTo>
                    <a:cubicBezTo>
                      <a:pt x="0" y="33"/>
                      <a:pt x="0" y="33"/>
                      <a:pt x="0" y="33"/>
                    </a:cubicBezTo>
                    <a:cubicBezTo>
                      <a:pt x="0" y="41"/>
                      <a:pt x="7" y="48"/>
                      <a:pt x="15" y="48"/>
                    </a:cubicBezTo>
                    <a:cubicBezTo>
                      <a:pt x="285" y="48"/>
                      <a:pt x="285" y="48"/>
                      <a:pt x="285" y="48"/>
                    </a:cubicBezTo>
                    <a:lnTo>
                      <a:pt x="28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4" name="Freeform 279"/>
              <p:cNvSpPr>
                <a:spLocks/>
              </p:cNvSpPr>
              <p:nvPr/>
            </p:nvSpPr>
            <p:spPr bwMode="gray">
              <a:xfrm>
                <a:off x="8283783" y="4701669"/>
                <a:ext cx="418416" cy="127344"/>
              </a:xfrm>
              <a:custGeom>
                <a:avLst/>
                <a:gdLst>
                  <a:gd name="T0" fmla="*/ 142 w 157"/>
                  <a:gd name="T1" fmla="*/ 0 h 48"/>
                  <a:gd name="T2" fmla="*/ 0 w 157"/>
                  <a:gd name="T3" fmla="*/ 0 h 48"/>
                  <a:gd name="T4" fmla="*/ 0 w 157"/>
                  <a:gd name="T5" fmla="*/ 48 h 48"/>
                  <a:gd name="T6" fmla="*/ 142 w 157"/>
                  <a:gd name="T7" fmla="*/ 48 h 48"/>
                  <a:gd name="T8" fmla="*/ 157 w 157"/>
                  <a:gd name="T9" fmla="*/ 33 h 48"/>
                  <a:gd name="T10" fmla="*/ 157 w 157"/>
                  <a:gd name="T11" fmla="*/ 15 h 48"/>
                  <a:gd name="T12" fmla="*/ 142 w 157"/>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157" h="48">
                    <a:moveTo>
                      <a:pt x="142" y="0"/>
                    </a:moveTo>
                    <a:cubicBezTo>
                      <a:pt x="0" y="0"/>
                      <a:pt x="0" y="0"/>
                      <a:pt x="0" y="0"/>
                    </a:cubicBezTo>
                    <a:cubicBezTo>
                      <a:pt x="0" y="48"/>
                      <a:pt x="0" y="48"/>
                      <a:pt x="0" y="48"/>
                    </a:cubicBezTo>
                    <a:cubicBezTo>
                      <a:pt x="142" y="48"/>
                      <a:pt x="142" y="48"/>
                      <a:pt x="142" y="48"/>
                    </a:cubicBezTo>
                    <a:cubicBezTo>
                      <a:pt x="151" y="48"/>
                      <a:pt x="157" y="41"/>
                      <a:pt x="157" y="33"/>
                    </a:cubicBezTo>
                    <a:cubicBezTo>
                      <a:pt x="157" y="15"/>
                      <a:pt x="157" y="15"/>
                      <a:pt x="157" y="15"/>
                    </a:cubicBezTo>
                    <a:cubicBezTo>
                      <a:pt x="157" y="6"/>
                      <a:pt x="151" y="0"/>
                      <a:pt x="142"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5" name="Freeform 280"/>
              <p:cNvSpPr>
                <a:spLocks/>
              </p:cNvSpPr>
              <p:nvPr/>
            </p:nvSpPr>
            <p:spPr bwMode="gray">
              <a:xfrm>
                <a:off x="7650096"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6" name="Freeform 281"/>
              <p:cNvSpPr>
                <a:spLocks/>
              </p:cNvSpPr>
              <p:nvPr/>
            </p:nvSpPr>
            <p:spPr bwMode="gray">
              <a:xfrm>
                <a:off x="7795632"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7" name="Freeform 282"/>
              <p:cNvSpPr>
                <a:spLocks/>
              </p:cNvSpPr>
              <p:nvPr/>
            </p:nvSpPr>
            <p:spPr bwMode="gray">
              <a:xfrm>
                <a:off x="7941168" y="4829013"/>
                <a:ext cx="100057"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8" name="Freeform 283"/>
              <p:cNvSpPr>
                <a:spLocks/>
              </p:cNvSpPr>
              <p:nvPr/>
            </p:nvSpPr>
            <p:spPr bwMode="gray">
              <a:xfrm>
                <a:off x="8089735"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69" name="Rectangle 284"/>
              <p:cNvSpPr>
                <a:spLocks noChangeArrowheads="1"/>
              </p:cNvSpPr>
              <p:nvPr/>
            </p:nvSpPr>
            <p:spPr bwMode="gray">
              <a:xfrm>
                <a:off x="7795632"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0" name="Rectangle 285"/>
              <p:cNvSpPr>
                <a:spLocks noChangeArrowheads="1"/>
              </p:cNvSpPr>
              <p:nvPr/>
            </p:nvSpPr>
            <p:spPr bwMode="gray">
              <a:xfrm>
                <a:off x="7941168" y="5502118"/>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1" name="Rectangle 286"/>
              <p:cNvSpPr>
                <a:spLocks noChangeArrowheads="1"/>
              </p:cNvSpPr>
              <p:nvPr/>
            </p:nvSpPr>
            <p:spPr bwMode="gray">
              <a:xfrm>
                <a:off x="8089735"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2" name="Rectangle 287"/>
              <p:cNvSpPr>
                <a:spLocks noChangeArrowheads="1"/>
              </p:cNvSpPr>
              <p:nvPr/>
            </p:nvSpPr>
            <p:spPr bwMode="gray">
              <a:xfrm>
                <a:off x="8089735"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3" name="Rectangle 288"/>
              <p:cNvSpPr>
                <a:spLocks noChangeArrowheads="1"/>
              </p:cNvSpPr>
              <p:nvPr/>
            </p:nvSpPr>
            <p:spPr bwMode="gray">
              <a:xfrm>
                <a:off x="7795632"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4" name="Rectangle 289"/>
              <p:cNvSpPr>
                <a:spLocks noChangeArrowheads="1"/>
              </p:cNvSpPr>
              <p:nvPr/>
            </p:nvSpPr>
            <p:spPr bwMode="gray">
              <a:xfrm>
                <a:off x="7941168" y="5668879"/>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5" name="Rectangle 290"/>
              <p:cNvSpPr>
                <a:spLocks noChangeArrowheads="1"/>
              </p:cNvSpPr>
              <p:nvPr/>
            </p:nvSpPr>
            <p:spPr bwMode="gray">
              <a:xfrm>
                <a:off x="8089735"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6" name="Rectangle 291"/>
              <p:cNvSpPr>
                <a:spLocks noChangeArrowheads="1"/>
              </p:cNvSpPr>
              <p:nvPr/>
            </p:nvSpPr>
            <p:spPr bwMode="gray">
              <a:xfrm>
                <a:off x="8089735" y="5668879"/>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7" name="Rectangle 292"/>
              <p:cNvSpPr>
                <a:spLocks noChangeArrowheads="1"/>
              </p:cNvSpPr>
              <p:nvPr/>
            </p:nvSpPr>
            <p:spPr bwMode="gray">
              <a:xfrm>
                <a:off x="7795632"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8" name="Rectangle 293"/>
              <p:cNvSpPr>
                <a:spLocks noChangeArrowheads="1"/>
              </p:cNvSpPr>
              <p:nvPr/>
            </p:nvSpPr>
            <p:spPr bwMode="gray">
              <a:xfrm>
                <a:off x="7941168" y="5838671"/>
                <a:ext cx="100057"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9" name="Rectangle 294"/>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0" name="Rectangle 295"/>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1" name="Rectangle 296"/>
              <p:cNvSpPr>
                <a:spLocks noChangeArrowheads="1"/>
              </p:cNvSpPr>
              <p:nvPr/>
            </p:nvSpPr>
            <p:spPr bwMode="gray">
              <a:xfrm>
                <a:off x="7795632"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2" name="Rectangle 297"/>
              <p:cNvSpPr>
                <a:spLocks noChangeArrowheads="1"/>
              </p:cNvSpPr>
              <p:nvPr/>
            </p:nvSpPr>
            <p:spPr bwMode="gray">
              <a:xfrm>
                <a:off x="7941168" y="6008463"/>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3" name="Rectangle 298"/>
              <p:cNvSpPr>
                <a:spLocks noChangeArrowheads="1"/>
              </p:cNvSpPr>
              <p:nvPr/>
            </p:nvSpPr>
            <p:spPr bwMode="gray">
              <a:xfrm>
                <a:off x="8089735"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4" name="Rectangle 299"/>
              <p:cNvSpPr>
                <a:spLocks noChangeArrowheads="1"/>
              </p:cNvSpPr>
              <p:nvPr/>
            </p:nvSpPr>
            <p:spPr bwMode="gray">
              <a:xfrm>
                <a:off x="8089735" y="6008463"/>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5" name="Rectangle 300"/>
              <p:cNvSpPr>
                <a:spLocks noChangeArrowheads="1"/>
              </p:cNvSpPr>
              <p:nvPr/>
            </p:nvSpPr>
            <p:spPr bwMode="gray">
              <a:xfrm>
                <a:off x="7795632"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6" name="Rectangle 301"/>
              <p:cNvSpPr>
                <a:spLocks noChangeArrowheads="1"/>
              </p:cNvSpPr>
              <p:nvPr/>
            </p:nvSpPr>
            <p:spPr bwMode="gray">
              <a:xfrm>
                <a:off x="7941168" y="6175222"/>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7" name="Rectangle 302"/>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8" name="Rectangle 303"/>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89" name="Rectangle 304"/>
              <p:cNvSpPr>
                <a:spLocks noChangeArrowheads="1"/>
              </p:cNvSpPr>
              <p:nvPr/>
            </p:nvSpPr>
            <p:spPr bwMode="gray">
              <a:xfrm>
                <a:off x="7650096" y="5332326"/>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0" name="Rectangle 305"/>
              <p:cNvSpPr>
                <a:spLocks noChangeArrowheads="1"/>
              </p:cNvSpPr>
              <p:nvPr/>
            </p:nvSpPr>
            <p:spPr bwMode="gray">
              <a:xfrm>
                <a:off x="7650096"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1" name="Rectangle 306"/>
              <p:cNvSpPr>
                <a:spLocks noChangeArrowheads="1"/>
              </p:cNvSpPr>
              <p:nvPr/>
            </p:nvSpPr>
            <p:spPr bwMode="gray">
              <a:xfrm>
                <a:off x="7650096"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2" name="Rectangle 307"/>
              <p:cNvSpPr>
                <a:spLocks noChangeArrowheads="1"/>
              </p:cNvSpPr>
              <p:nvPr/>
            </p:nvSpPr>
            <p:spPr bwMode="gray">
              <a:xfrm>
                <a:off x="7650096"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3" name="Rectangle 308"/>
              <p:cNvSpPr>
                <a:spLocks noChangeArrowheads="1"/>
              </p:cNvSpPr>
              <p:nvPr/>
            </p:nvSpPr>
            <p:spPr bwMode="gray">
              <a:xfrm>
                <a:off x="7650096"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4" name="Rectangle 309"/>
              <p:cNvSpPr>
                <a:spLocks noChangeArrowheads="1"/>
              </p:cNvSpPr>
              <p:nvPr/>
            </p:nvSpPr>
            <p:spPr bwMode="gray">
              <a:xfrm>
                <a:off x="7650096"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5" name="Rectangle 310"/>
              <p:cNvSpPr>
                <a:spLocks noChangeArrowheads="1"/>
              </p:cNvSpPr>
              <p:nvPr/>
            </p:nvSpPr>
            <p:spPr bwMode="gray">
              <a:xfrm>
                <a:off x="7650096"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6" name="Rectangle 311"/>
              <p:cNvSpPr>
                <a:spLocks noChangeArrowheads="1"/>
              </p:cNvSpPr>
              <p:nvPr/>
            </p:nvSpPr>
            <p:spPr bwMode="gray">
              <a:xfrm>
                <a:off x="8089735"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7" name="Rectangle 312"/>
              <p:cNvSpPr>
                <a:spLocks noChangeArrowheads="1"/>
              </p:cNvSpPr>
              <p:nvPr/>
            </p:nvSpPr>
            <p:spPr bwMode="gray">
              <a:xfrm>
                <a:off x="7795632" y="6341983"/>
                <a:ext cx="245593"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8" name="Freeform 313"/>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99" name="Rectangle 314"/>
              <p:cNvSpPr>
                <a:spLocks noChangeArrowheads="1"/>
              </p:cNvSpPr>
              <p:nvPr/>
            </p:nvSpPr>
            <p:spPr bwMode="gray">
              <a:xfrm>
                <a:off x="9323761" y="6041814"/>
                <a:ext cx="397193" cy="72161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0" name="Rectangle 315"/>
              <p:cNvSpPr>
                <a:spLocks noChangeArrowheads="1"/>
              </p:cNvSpPr>
              <p:nvPr/>
            </p:nvSpPr>
            <p:spPr bwMode="gray">
              <a:xfrm>
                <a:off x="8632464" y="6041814"/>
                <a:ext cx="691296" cy="721617"/>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1" name="Rectangle 316"/>
              <p:cNvSpPr>
                <a:spLocks noChangeArrowheads="1"/>
              </p:cNvSpPr>
              <p:nvPr/>
            </p:nvSpPr>
            <p:spPr bwMode="gray">
              <a:xfrm>
                <a:off x="9002369"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2" name="Rectangle 317"/>
              <p:cNvSpPr>
                <a:spLocks noChangeArrowheads="1"/>
              </p:cNvSpPr>
              <p:nvPr/>
            </p:nvSpPr>
            <p:spPr bwMode="gray">
              <a:xfrm>
                <a:off x="8856832"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3" name="Rectangle 318"/>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4" name="Rectangle 319"/>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5" name="Freeform 320"/>
              <p:cNvSpPr>
                <a:spLocks/>
              </p:cNvSpPr>
              <p:nvPr/>
            </p:nvSpPr>
            <p:spPr bwMode="gray">
              <a:xfrm>
                <a:off x="8586983" y="6041814"/>
                <a:ext cx="770129" cy="87927"/>
              </a:xfrm>
              <a:custGeom>
                <a:avLst/>
                <a:gdLst>
                  <a:gd name="T0" fmla="*/ 0 w 290"/>
                  <a:gd name="T1" fmla="*/ 0 h 33"/>
                  <a:gd name="T2" fmla="*/ 0 w 290"/>
                  <a:gd name="T3" fmla="*/ 18 h 33"/>
                  <a:gd name="T4" fmla="*/ 15 w 290"/>
                  <a:gd name="T5" fmla="*/ 33 h 33"/>
                  <a:gd name="T6" fmla="*/ 280 w 290"/>
                  <a:gd name="T7" fmla="*/ 33 h 33"/>
                  <a:gd name="T8" fmla="*/ 290 w 290"/>
                  <a:gd name="T9" fmla="*/ 23 h 33"/>
                  <a:gd name="T10" fmla="*/ 290 w 290"/>
                  <a:gd name="T11" fmla="*/ 0 h 33"/>
                  <a:gd name="T12" fmla="*/ 0 w 29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290" h="33">
                    <a:moveTo>
                      <a:pt x="0" y="0"/>
                    </a:moveTo>
                    <a:cubicBezTo>
                      <a:pt x="0" y="18"/>
                      <a:pt x="0" y="18"/>
                      <a:pt x="0" y="18"/>
                    </a:cubicBezTo>
                    <a:cubicBezTo>
                      <a:pt x="0" y="26"/>
                      <a:pt x="7" y="33"/>
                      <a:pt x="15" y="33"/>
                    </a:cubicBezTo>
                    <a:cubicBezTo>
                      <a:pt x="280" y="33"/>
                      <a:pt x="280" y="33"/>
                      <a:pt x="280" y="33"/>
                    </a:cubicBezTo>
                    <a:cubicBezTo>
                      <a:pt x="285" y="33"/>
                      <a:pt x="290" y="28"/>
                      <a:pt x="290" y="23"/>
                    </a:cubicBezTo>
                    <a:cubicBezTo>
                      <a:pt x="290" y="0"/>
                      <a:pt x="290" y="0"/>
                      <a:pt x="290" y="0"/>
                    </a:cubicBezTo>
                    <a:lnTo>
                      <a:pt x="0"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6" name="Freeform 321"/>
              <p:cNvSpPr>
                <a:spLocks/>
              </p:cNvSpPr>
              <p:nvPr/>
            </p:nvSpPr>
            <p:spPr bwMode="gray">
              <a:xfrm>
                <a:off x="9414721" y="6041814"/>
                <a:ext cx="351712" cy="87927"/>
              </a:xfrm>
              <a:custGeom>
                <a:avLst/>
                <a:gdLst>
                  <a:gd name="T0" fmla="*/ 0 w 133"/>
                  <a:gd name="T1" fmla="*/ 0 h 33"/>
                  <a:gd name="T2" fmla="*/ 0 w 133"/>
                  <a:gd name="T3" fmla="*/ 33 h 33"/>
                  <a:gd name="T4" fmla="*/ 117 w 133"/>
                  <a:gd name="T5" fmla="*/ 33 h 33"/>
                  <a:gd name="T6" fmla="*/ 133 w 133"/>
                  <a:gd name="T7" fmla="*/ 18 h 33"/>
                  <a:gd name="T8" fmla="*/ 133 w 133"/>
                  <a:gd name="T9" fmla="*/ 0 h 33"/>
                  <a:gd name="T10" fmla="*/ 0 w 133"/>
                  <a:gd name="T11" fmla="*/ 0 h 33"/>
                </a:gdLst>
                <a:ahLst/>
                <a:cxnLst>
                  <a:cxn ang="0">
                    <a:pos x="T0" y="T1"/>
                  </a:cxn>
                  <a:cxn ang="0">
                    <a:pos x="T2" y="T3"/>
                  </a:cxn>
                  <a:cxn ang="0">
                    <a:pos x="T4" y="T5"/>
                  </a:cxn>
                  <a:cxn ang="0">
                    <a:pos x="T6" y="T7"/>
                  </a:cxn>
                  <a:cxn ang="0">
                    <a:pos x="T8" y="T9"/>
                  </a:cxn>
                  <a:cxn ang="0">
                    <a:pos x="T10" y="T11"/>
                  </a:cxn>
                </a:cxnLst>
                <a:rect l="0" t="0" r="r" b="b"/>
                <a:pathLst>
                  <a:path w="133" h="33">
                    <a:moveTo>
                      <a:pt x="0" y="0"/>
                    </a:moveTo>
                    <a:cubicBezTo>
                      <a:pt x="0" y="33"/>
                      <a:pt x="0" y="33"/>
                      <a:pt x="0" y="33"/>
                    </a:cubicBezTo>
                    <a:cubicBezTo>
                      <a:pt x="117" y="33"/>
                      <a:pt x="117" y="33"/>
                      <a:pt x="117" y="33"/>
                    </a:cubicBezTo>
                    <a:cubicBezTo>
                      <a:pt x="126" y="33"/>
                      <a:pt x="133" y="26"/>
                      <a:pt x="133" y="18"/>
                    </a:cubicBezTo>
                    <a:cubicBezTo>
                      <a:pt x="133" y="0"/>
                      <a:pt x="133" y="0"/>
                      <a:pt x="133" y="0"/>
                    </a:cubicBez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7" name="Rectangle 322"/>
              <p:cNvSpPr>
                <a:spLocks noChangeArrowheads="1"/>
              </p:cNvSpPr>
              <p:nvPr/>
            </p:nvSpPr>
            <p:spPr bwMode="gray">
              <a:xfrm>
                <a:off x="8856832"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8" name="Rectangle 323"/>
              <p:cNvSpPr>
                <a:spLocks noChangeArrowheads="1"/>
              </p:cNvSpPr>
              <p:nvPr/>
            </p:nvSpPr>
            <p:spPr bwMode="gray">
              <a:xfrm>
                <a:off x="9002369"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09" name="Rectangle 324"/>
              <p:cNvSpPr>
                <a:spLocks noChangeArrowheads="1"/>
              </p:cNvSpPr>
              <p:nvPr/>
            </p:nvSpPr>
            <p:spPr bwMode="gray">
              <a:xfrm>
                <a:off x="871129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0" name="Rectangle 325"/>
              <p:cNvSpPr>
                <a:spLocks noChangeArrowheads="1"/>
              </p:cNvSpPr>
              <p:nvPr/>
            </p:nvSpPr>
            <p:spPr bwMode="gray">
              <a:xfrm>
                <a:off x="8893217" y="6526935"/>
                <a:ext cx="172825" cy="236496"/>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1" name="Rectangle 326"/>
              <p:cNvSpPr>
                <a:spLocks noChangeArrowheads="1"/>
              </p:cNvSpPr>
              <p:nvPr/>
            </p:nvSpPr>
            <p:spPr bwMode="gray">
              <a:xfrm>
                <a:off x="915093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2" name="Rectangle 327"/>
              <p:cNvSpPr>
                <a:spLocks noChangeArrowheads="1"/>
              </p:cNvSpPr>
              <p:nvPr/>
            </p:nvSpPr>
            <p:spPr bwMode="gray">
              <a:xfrm>
                <a:off x="871129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3" name="Freeform 328"/>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4" name="Freeform 329"/>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5" name="Freeform 330"/>
              <p:cNvSpPr>
                <a:spLocks/>
              </p:cNvSpPr>
              <p:nvPr/>
            </p:nvSpPr>
            <p:spPr bwMode="gray">
              <a:xfrm>
                <a:off x="9381368" y="5865958"/>
                <a:ext cx="385065" cy="175856"/>
              </a:xfrm>
              <a:custGeom>
                <a:avLst/>
                <a:gdLst>
                  <a:gd name="T0" fmla="*/ 0 w 127"/>
                  <a:gd name="T1" fmla="*/ 58 h 58"/>
                  <a:gd name="T2" fmla="*/ 0 w 127"/>
                  <a:gd name="T3" fmla="*/ 0 h 58"/>
                  <a:gd name="T4" fmla="*/ 67 w 127"/>
                  <a:gd name="T5" fmla="*/ 0 h 58"/>
                  <a:gd name="T6" fmla="*/ 127 w 127"/>
                  <a:gd name="T7" fmla="*/ 58 h 58"/>
                  <a:gd name="T8" fmla="*/ 0 w 127"/>
                  <a:gd name="T9" fmla="*/ 58 h 58"/>
                </a:gdLst>
                <a:ahLst/>
                <a:cxnLst>
                  <a:cxn ang="0">
                    <a:pos x="T0" y="T1"/>
                  </a:cxn>
                  <a:cxn ang="0">
                    <a:pos x="T2" y="T3"/>
                  </a:cxn>
                  <a:cxn ang="0">
                    <a:pos x="T4" y="T5"/>
                  </a:cxn>
                  <a:cxn ang="0">
                    <a:pos x="T6" y="T7"/>
                  </a:cxn>
                  <a:cxn ang="0">
                    <a:pos x="T8" y="T9"/>
                  </a:cxn>
                </a:cxnLst>
                <a:rect l="0" t="0" r="r" b="b"/>
                <a:pathLst>
                  <a:path w="127" h="58">
                    <a:moveTo>
                      <a:pt x="0" y="58"/>
                    </a:moveTo>
                    <a:lnTo>
                      <a:pt x="0" y="0"/>
                    </a:lnTo>
                    <a:lnTo>
                      <a:pt x="67" y="0"/>
                    </a:lnTo>
                    <a:lnTo>
                      <a:pt x="127" y="58"/>
                    </a:lnTo>
                    <a:lnTo>
                      <a:pt x="0" y="58"/>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6" name="Freeform 331"/>
              <p:cNvSpPr>
                <a:spLocks/>
              </p:cNvSpPr>
              <p:nvPr/>
            </p:nvSpPr>
            <p:spPr bwMode="gray">
              <a:xfrm>
                <a:off x="9381368" y="5865958"/>
                <a:ext cx="385065" cy="175856"/>
              </a:xfrm>
              <a:custGeom>
                <a:avLst/>
                <a:gdLst>
                  <a:gd name="T0" fmla="*/ 67 w 127"/>
                  <a:gd name="T1" fmla="*/ 0 h 58"/>
                  <a:gd name="T2" fmla="*/ 0 w 127"/>
                  <a:gd name="T3" fmla="*/ 0 h 58"/>
                  <a:gd name="T4" fmla="*/ 0 w 127"/>
                  <a:gd name="T5" fmla="*/ 58 h 58"/>
                  <a:gd name="T6" fmla="*/ 127 w 127"/>
                  <a:gd name="T7" fmla="*/ 58 h 58"/>
                  <a:gd name="T8" fmla="*/ 67 w 127"/>
                  <a:gd name="T9" fmla="*/ 0 h 58"/>
                </a:gdLst>
                <a:ahLst/>
                <a:cxnLst>
                  <a:cxn ang="0">
                    <a:pos x="T0" y="T1"/>
                  </a:cxn>
                  <a:cxn ang="0">
                    <a:pos x="T2" y="T3"/>
                  </a:cxn>
                  <a:cxn ang="0">
                    <a:pos x="T4" y="T5"/>
                  </a:cxn>
                  <a:cxn ang="0">
                    <a:pos x="T6" y="T7"/>
                  </a:cxn>
                  <a:cxn ang="0">
                    <a:pos x="T8" y="T9"/>
                  </a:cxn>
                </a:cxnLst>
                <a:rect l="0" t="0" r="r" b="b"/>
                <a:pathLst>
                  <a:path w="127" h="58">
                    <a:moveTo>
                      <a:pt x="67" y="0"/>
                    </a:moveTo>
                    <a:lnTo>
                      <a:pt x="0" y="0"/>
                    </a:lnTo>
                    <a:lnTo>
                      <a:pt x="0" y="58"/>
                    </a:lnTo>
                    <a:lnTo>
                      <a:pt x="127" y="58"/>
                    </a:lnTo>
                    <a:lnTo>
                      <a:pt x="67" y="0"/>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7" name="Rectangle 332"/>
              <p:cNvSpPr>
                <a:spLocks noChangeArrowheads="1"/>
              </p:cNvSpPr>
              <p:nvPr/>
            </p:nvSpPr>
            <p:spPr bwMode="gray">
              <a:xfrm>
                <a:off x="8365648" y="5365679"/>
                <a:ext cx="209209" cy="436608"/>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8" name="Rectangle 333"/>
              <p:cNvSpPr>
                <a:spLocks noChangeArrowheads="1"/>
              </p:cNvSpPr>
              <p:nvPr/>
            </p:nvSpPr>
            <p:spPr bwMode="gray">
              <a:xfrm>
                <a:off x="10703321" y="3895156"/>
                <a:ext cx="3033" cy="303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9" name="Freeform 334"/>
              <p:cNvSpPr>
                <a:spLocks/>
              </p:cNvSpPr>
              <p:nvPr/>
            </p:nvSpPr>
            <p:spPr bwMode="gray">
              <a:xfrm>
                <a:off x="8911409" y="4216549"/>
                <a:ext cx="1570577" cy="1394721"/>
              </a:xfrm>
              <a:custGeom>
                <a:avLst/>
                <a:gdLst>
                  <a:gd name="T0" fmla="*/ 162 w 590"/>
                  <a:gd name="T1" fmla="*/ 526 h 526"/>
                  <a:gd name="T2" fmla="*/ 0 w 590"/>
                  <a:gd name="T3" fmla="*/ 526 h 526"/>
                  <a:gd name="T4" fmla="*/ 0 w 590"/>
                  <a:gd name="T5" fmla="*/ 514 h 526"/>
                  <a:gd name="T6" fmla="*/ 162 w 590"/>
                  <a:gd name="T7" fmla="*/ 514 h 526"/>
                  <a:gd name="T8" fmla="*/ 241 w 590"/>
                  <a:gd name="T9" fmla="*/ 434 h 526"/>
                  <a:gd name="T10" fmla="*/ 241 w 590"/>
                  <a:gd name="T11" fmla="*/ 283 h 526"/>
                  <a:gd name="T12" fmla="*/ 333 w 590"/>
                  <a:gd name="T13" fmla="*/ 192 h 526"/>
                  <a:gd name="T14" fmla="*/ 499 w 590"/>
                  <a:gd name="T15" fmla="*/ 192 h 526"/>
                  <a:gd name="T16" fmla="*/ 578 w 590"/>
                  <a:gd name="T17" fmla="*/ 112 h 526"/>
                  <a:gd name="T18" fmla="*/ 578 w 590"/>
                  <a:gd name="T19" fmla="*/ 0 h 526"/>
                  <a:gd name="T20" fmla="*/ 590 w 590"/>
                  <a:gd name="T21" fmla="*/ 0 h 526"/>
                  <a:gd name="T22" fmla="*/ 590 w 590"/>
                  <a:gd name="T23" fmla="*/ 112 h 526"/>
                  <a:gd name="T24" fmla="*/ 499 w 590"/>
                  <a:gd name="T25" fmla="*/ 204 h 526"/>
                  <a:gd name="T26" fmla="*/ 333 w 590"/>
                  <a:gd name="T27" fmla="*/ 204 h 526"/>
                  <a:gd name="T28" fmla="*/ 253 w 590"/>
                  <a:gd name="T29" fmla="*/ 283 h 526"/>
                  <a:gd name="T30" fmla="*/ 253 w 590"/>
                  <a:gd name="T31" fmla="*/ 434 h 526"/>
                  <a:gd name="T32" fmla="*/ 162 w 590"/>
                  <a:gd name="T33" fmla="*/ 52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0" h="526">
                    <a:moveTo>
                      <a:pt x="162" y="526"/>
                    </a:moveTo>
                    <a:cubicBezTo>
                      <a:pt x="0" y="526"/>
                      <a:pt x="0" y="526"/>
                      <a:pt x="0" y="526"/>
                    </a:cubicBezTo>
                    <a:cubicBezTo>
                      <a:pt x="0" y="514"/>
                      <a:pt x="0" y="514"/>
                      <a:pt x="0" y="514"/>
                    </a:cubicBezTo>
                    <a:cubicBezTo>
                      <a:pt x="162" y="514"/>
                      <a:pt x="162" y="514"/>
                      <a:pt x="162" y="514"/>
                    </a:cubicBezTo>
                    <a:cubicBezTo>
                      <a:pt x="206" y="514"/>
                      <a:pt x="241" y="478"/>
                      <a:pt x="241" y="434"/>
                    </a:cubicBezTo>
                    <a:cubicBezTo>
                      <a:pt x="241" y="283"/>
                      <a:pt x="241" y="283"/>
                      <a:pt x="241" y="283"/>
                    </a:cubicBezTo>
                    <a:cubicBezTo>
                      <a:pt x="241" y="233"/>
                      <a:pt x="282" y="192"/>
                      <a:pt x="333" y="192"/>
                    </a:cubicBezTo>
                    <a:cubicBezTo>
                      <a:pt x="499" y="192"/>
                      <a:pt x="499" y="192"/>
                      <a:pt x="499" y="192"/>
                    </a:cubicBezTo>
                    <a:cubicBezTo>
                      <a:pt x="542" y="192"/>
                      <a:pt x="578" y="156"/>
                      <a:pt x="578" y="112"/>
                    </a:cubicBezTo>
                    <a:cubicBezTo>
                      <a:pt x="578" y="0"/>
                      <a:pt x="578" y="0"/>
                      <a:pt x="578" y="0"/>
                    </a:cubicBezTo>
                    <a:cubicBezTo>
                      <a:pt x="590" y="0"/>
                      <a:pt x="590" y="0"/>
                      <a:pt x="590" y="0"/>
                    </a:cubicBezTo>
                    <a:cubicBezTo>
                      <a:pt x="590" y="112"/>
                      <a:pt x="590" y="112"/>
                      <a:pt x="590" y="112"/>
                    </a:cubicBezTo>
                    <a:cubicBezTo>
                      <a:pt x="590" y="163"/>
                      <a:pt x="549" y="204"/>
                      <a:pt x="499" y="204"/>
                    </a:cubicBezTo>
                    <a:cubicBezTo>
                      <a:pt x="333" y="204"/>
                      <a:pt x="333" y="204"/>
                      <a:pt x="333" y="204"/>
                    </a:cubicBezTo>
                    <a:cubicBezTo>
                      <a:pt x="289" y="204"/>
                      <a:pt x="253" y="239"/>
                      <a:pt x="253" y="283"/>
                    </a:cubicBezTo>
                    <a:cubicBezTo>
                      <a:pt x="253" y="434"/>
                      <a:pt x="253" y="434"/>
                      <a:pt x="253" y="434"/>
                    </a:cubicBezTo>
                    <a:cubicBezTo>
                      <a:pt x="253" y="485"/>
                      <a:pt x="212" y="526"/>
                      <a:pt x="162" y="5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0" name="Freeform 335"/>
              <p:cNvSpPr>
                <a:spLocks/>
              </p:cNvSpPr>
              <p:nvPr/>
            </p:nvSpPr>
            <p:spPr bwMode="gray">
              <a:xfrm>
                <a:off x="9839201" y="3534349"/>
                <a:ext cx="1252218" cy="700392"/>
              </a:xfrm>
              <a:custGeom>
                <a:avLst/>
                <a:gdLst>
                  <a:gd name="T0" fmla="*/ 194 w 470"/>
                  <a:gd name="T1" fmla="*/ 52 h 265"/>
                  <a:gd name="T2" fmla="*/ 283 w 470"/>
                  <a:gd name="T3" fmla="*/ 0 h 265"/>
                  <a:gd name="T4" fmla="*/ 386 w 470"/>
                  <a:gd name="T5" fmla="*/ 101 h 265"/>
                  <a:gd name="T6" fmla="*/ 387 w 470"/>
                  <a:gd name="T7" fmla="*/ 101 h 265"/>
                  <a:gd name="T8" fmla="*/ 470 w 470"/>
                  <a:gd name="T9" fmla="*/ 183 h 265"/>
                  <a:gd name="T10" fmla="*/ 387 w 470"/>
                  <a:gd name="T11" fmla="*/ 265 h 265"/>
                  <a:gd name="T12" fmla="*/ 66 w 470"/>
                  <a:gd name="T13" fmla="*/ 265 h 265"/>
                  <a:gd name="T14" fmla="*/ 0 w 470"/>
                  <a:gd name="T15" fmla="*/ 200 h 265"/>
                  <a:gd name="T16" fmla="*/ 64 w 470"/>
                  <a:gd name="T17" fmla="*/ 134 h 265"/>
                  <a:gd name="T18" fmla="*/ 63 w 470"/>
                  <a:gd name="T19" fmla="*/ 118 h 265"/>
                  <a:gd name="T20" fmla="*/ 145 w 470"/>
                  <a:gd name="T21" fmla="*/ 35 h 265"/>
                  <a:gd name="T22" fmla="*/ 194 w 470"/>
                  <a:gd name="T23" fmla="*/ 52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0" h="265">
                    <a:moveTo>
                      <a:pt x="194" y="52"/>
                    </a:moveTo>
                    <a:cubicBezTo>
                      <a:pt x="212" y="21"/>
                      <a:pt x="245" y="0"/>
                      <a:pt x="283" y="0"/>
                    </a:cubicBezTo>
                    <a:cubicBezTo>
                      <a:pt x="340" y="0"/>
                      <a:pt x="385" y="45"/>
                      <a:pt x="386" y="101"/>
                    </a:cubicBezTo>
                    <a:cubicBezTo>
                      <a:pt x="387" y="101"/>
                      <a:pt x="387" y="101"/>
                      <a:pt x="387" y="101"/>
                    </a:cubicBezTo>
                    <a:cubicBezTo>
                      <a:pt x="433" y="101"/>
                      <a:pt x="470" y="138"/>
                      <a:pt x="470" y="183"/>
                    </a:cubicBezTo>
                    <a:cubicBezTo>
                      <a:pt x="470" y="229"/>
                      <a:pt x="433" y="265"/>
                      <a:pt x="387" y="265"/>
                    </a:cubicBezTo>
                    <a:cubicBezTo>
                      <a:pt x="66" y="265"/>
                      <a:pt x="66" y="265"/>
                      <a:pt x="66" y="265"/>
                    </a:cubicBezTo>
                    <a:cubicBezTo>
                      <a:pt x="30" y="265"/>
                      <a:pt x="0" y="236"/>
                      <a:pt x="0" y="200"/>
                    </a:cubicBezTo>
                    <a:cubicBezTo>
                      <a:pt x="0" y="164"/>
                      <a:pt x="29" y="135"/>
                      <a:pt x="64" y="134"/>
                    </a:cubicBezTo>
                    <a:cubicBezTo>
                      <a:pt x="63" y="129"/>
                      <a:pt x="63" y="123"/>
                      <a:pt x="63" y="118"/>
                    </a:cubicBezTo>
                    <a:cubicBezTo>
                      <a:pt x="63" y="72"/>
                      <a:pt x="99" y="35"/>
                      <a:pt x="145" y="35"/>
                    </a:cubicBezTo>
                    <a:cubicBezTo>
                      <a:pt x="163" y="35"/>
                      <a:pt x="180" y="41"/>
                      <a:pt x="194" y="5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1" name="Freeform 336"/>
              <p:cNvSpPr>
                <a:spLocks/>
              </p:cNvSpPr>
              <p:nvPr/>
            </p:nvSpPr>
            <p:spPr bwMode="gray">
              <a:xfrm>
                <a:off x="9889917" y="3826327"/>
                <a:ext cx="1209770" cy="415383"/>
              </a:xfrm>
              <a:custGeom>
                <a:avLst/>
                <a:gdLst>
                  <a:gd name="T0" fmla="*/ 405 w 454"/>
                  <a:gd name="T1" fmla="*/ 0 h 157"/>
                  <a:gd name="T2" fmla="*/ 428 w 454"/>
                  <a:gd name="T3" fmla="*/ 57 h 157"/>
                  <a:gd name="T4" fmla="*/ 346 w 454"/>
                  <a:gd name="T5" fmla="*/ 139 h 157"/>
                  <a:gd name="T6" fmla="*/ 24 w 454"/>
                  <a:gd name="T7" fmla="*/ 139 h 157"/>
                  <a:gd name="T8" fmla="*/ 0 w 454"/>
                  <a:gd name="T9" fmla="*/ 135 h 157"/>
                  <a:gd name="T10" fmla="*/ 50 w 454"/>
                  <a:gd name="T11" fmla="*/ 157 h 157"/>
                  <a:gd name="T12" fmla="*/ 371 w 454"/>
                  <a:gd name="T13" fmla="*/ 157 h 157"/>
                  <a:gd name="T14" fmla="*/ 454 w 454"/>
                  <a:gd name="T15" fmla="*/ 75 h 157"/>
                  <a:gd name="T16" fmla="*/ 405 w 454"/>
                  <a:gd name="T1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157">
                    <a:moveTo>
                      <a:pt x="405" y="0"/>
                    </a:moveTo>
                    <a:cubicBezTo>
                      <a:pt x="420" y="15"/>
                      <a:pt x="428" y="35"/>
                      <a:pt x="428" y="57"/>
                    </a:cubicBezTo>
                    <a:cubicBezTo>
                      <a:pt x="428" y="102"/>
                      <a:pt x="391" y="139"/>
                      <a:pt x="346" y="139"/>
                    </a:cubicBezTo>
                    <a:cubicBezTo>
                      <a:pt x="24" y="139"/>
                      <a:pt x="24" y="139"/>
                      <a:pt x="24" y="139"/>
                    </a:cubicBezTo>
                    <a:cubicBezTo>
                      <a:pt x="16" y="139"/>
                      <a:pt x="8" y="138"/>
                      <a:pt x="0" y="135"/>
                    </a:cubicBezTo>
                    <a:cubicBezTo>
                      <a:pt x="12" y="149"/>
                      <a:pt x="30" y="157"/>
                      <a:pt x="50" y="157"/>
                    </a:cubicBezTo>
                    <a:cubicBezTo>
                      <a:pt x="371" y="157"/>
                      <a:pt x="371" y="157"/>
                      <a:pt x="371" y="157"/>
                    </a:cubicBezTo>
                    <a:cubicBezTo>
                      <a:pt x="417" y="157"/>
                      <a:pt x="454" y="121"/>
                      <a:pt x="454" y="75"/>
                    </a:cubicBezTo>
                    <a:cubicBezTo>
                      <a:pt x="454" y="42"/>
                      <a:pt x="434" y="13"/>
                      <a:pt x="405" y="0"/>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2" name="Freeform 337"/>
              <p:cNvSpPr>
                <a:spLocks/>
              </p:cNvSpPr>
              <p:nvPr/>
            </p:nvSpPr>
            <p:spPr bwMode="gray">
              <a:xfrm>
                <a:off x="8468736" y="5526374"/>
                <a:ext cx="81865" cy="133408"/>
              </a:xfrm>
              <a:custGeom>
                <a:avLst/>
                <a:gdLst>
                  <a:gd name="T0" fmla="*/ 22 w 31"/>
                  <a:gd name="T1" fmla="*/ 0 h 51"/>
                  <a:gd name="T2" fmla="*/ 0 w 31"/>
                  <a:gd name="T3" fmla="*/ 0 h 51"/>
                  <a:gd name="T4" fmla="*/ 0 w 31"/>
                  <a:gd name="T5" fmla="*/ 51 h 51"/>
                  <a:gd name="T6" fmla="*/ 22 w 31"/>
                  <a:gd name="T7" fmla="*/ 51 h 51"/>
                  <a:gd name="T8" fmla="*/ 31 w 31"/>
                  <a:gd name="T9" fmla="*/ 43 h 51"/>
                  <a:gd name="T10" fmla="*/ 31 w 31"/>
                  <a:gd name="T11" fmla="*/ 9 h 51"/>
                  <a:gd name="T12" fmla="*/ 22 w 31"/>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31" h="51">
                    <a:moveTo>
                      <a:pt x="22" y="0"/>
                    </a:moveTo>
                    <a:cubicBezTo>
                      <a:pt x="0" y="0"/>
                      <a:pt x="0" y="0"/>
                      <a:pt x="0" y="0"/>
                    </a:cubicBezTo>
                    <a:cubicBezTo>
                      <a:pt x="0" y="51"/>
                      <a:pt x="0" y="51"/>
                      <a:pt x="0" y="51"/>
                    </a:cubicBezTo>
                    <a:cubicBezTo>
                      <a:pt x="22" y="51"/>
                      <a:pt x="22" y="51"/>
                      <a:pt x="22" y="51"/>
                    </a:cubicBezTo>
                    <a:cubicBezTo>
                      <a:pt x="27" y="51"/>
                      <a:pt x="31" y="48"/>
                      <a:pt x="31" y="43"/>
                    </a:cubicBezTo>
                    <a:cubicBezTo>
                      <a:pt x="31" y="9"/>
                      <a:pt x="31" y="9"/>
                      <a:pt x="31" y="9"/>
                    </a:cubicBezTo>
                    <a:cubicBezTo>
                      <a:pt x="31" y="4"/>
                      <a:pt x="27"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3" name="Freeform 338"/>
              <p:cNvSpPr>
                <a:spLocks/>
              </p:cNvSpPr>
              <p:nvPr/>
            </p:nvSpPr>
            <p:spPr bwMode="gray">
              <a:xfrm>
                <a:off x="8911409" y="5550630"/>
                <a:ext cx="69737" cy="81863"/>
              </a:xfrm>
              <a:custGeom>
                <a:avLst/>
                <a:gdLst>
                  <a:gd name="T0" fmla="*/ 11 w 26"/>
                  <a:gd name="T1" fmla="*/ 31 h 31"/>
                  <a:gd name="T2" fmla="*/ 26 w 26"/>
                  <a:gd name="T3" fmla="*/ 16 h 31"/>
                  <a:gd name="T4" fmla="*/ 11 w 26"/>
                  <a:gd name="T5" fmla="*/ 0 h 31"/>
                  <a:gd name="T6" fmla="*/ 0 w 26"/>
                  <a:gd name="T7" fmla="*/ 0 h 31"/>
                  <a:gd name="T8" fmla="*/ 0 w 26"/>
                  <a:gd name="T9" fmla="*/ 31 h 31"/>
                  <a:gd name="T10" fmla="*/ 11 w 26"/>
                  <a:gd name="T11" fmla="*/ 31 h 31"/>
                </a:gdLst>
                <a:ahLst/>
                <a:cxnLst>
                  <a:cxn ang="0">
                    <a:pos x="T0" y="T1"/>
                  </a:cxn>
                  <a:cxn ang="0">
                    <a:pos x="T2" y="T3"/>
                  </a:cxn>
                  <a:cxn ang="0">
                    <a:pos x="T4" y="T5"/>
                  </a:cxn>
                  <a:cxn ang="0">
                    <a:pos x="T6" y="T7"/>
                  </a:cxn>
                  <a:cxn ang="0">
                    <a:pos x="T8" y="T9"/>
                  </a:cxn>
                  <a:cxn ang="0">
                    <a:pos x="T10" y="T11"/>
                  </a:cxn>
                </a:cxnLst>
                <a:rect l="0" t="0" r="r" b="b"/>
                <a:pathLst>
                  <a:path w="26" h="31">
                    <a:moveTo>
                      <a:pt x="11" y="31"/>
                    </a:moveTo>
                    <a:cubicBezTo>
                      <a:pt x="19" y="31"/>
                      <a:pt x="26" y="24"/>
                      <a:pt x="26" y="16"/>
                    </a:cubicBezTo>
                    <a:cubicBezTo>
                      <a:pt x="26" y="7"/>
                      <a:pt x="19" y="0"/>
                      <a:pt x="11" y="0"/>
                    </a:cubicBezTo>
                    <a:cubicBezTo>
                      <a:pt x="0" y="0"/>
                      <a:pt x="0" y="0"/>
                      <a:pt x="0" y="0"/>
                    </a:cubicBezTo>
                    <a:cubicBezTo>
                      <a:pt x="0" y="31"/>
                      <a:pt x="0" y="31"/>
                      <a:pt x="0" y="31"/>
                    </a:cubicBezTo>
                    <a:lnTo>
                      <a:pt x="11" y="31"/>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4" name="Freeform 339"/>
              <p:cNvSpPr>
                <a:spLocks/>
              </p:cNvSpPr>
              <p:nvPr/>
            </p:nvSpPr>
            <p:spPr bwMode="gray">
              <a:xfrm>
                <a:off x="8502087" y="5489990"/>
                <a:ext cx="412352" cy="203143"/>
              </a:xfrm>
              <a:custGeom>
                <a:avLst/>
                <a:gdLst>
                  <a:gd name="T0" fmla="*/ 154 w 154"/>
                  <a:gd name="T1" fmla="*/ 23 h 77"/>
                  <a:gd name="T2" fmla="*/ 121 w 154"/>
                  <a:gd name="T3" fmla="*/ 4 h 77"/>
                  <a:gd name="T4" fmla="*/ 105 w 154"/>
                  <a:gd name="T5" fmla="*/ 0 h 77"/>
                  <a:gd name="T6" fmla="*/ 8 w 154"/>
                  <a:gd name="T7" fmla="*/ 0 h 77"/>
                  <a:gd name="T8" fmla="*/ 0 w 154"/>
                  <a:gd name="T9" fmla="*/ 9 h 77"/>
                  <a:gd name="T10" fmla="*/ 0 w 154"/>
                  <a:gd name="T11" fmla="*/ 68 h 77"/>
                  <a:gd name="T12" fmla="*/ 8 w 154"/>
                  <a:gd name="T13" fmla="*/ 77 h 77"/>
                  <a:gd name="T14" fmla="*/ 105 w 154"/>
                  <a:gd name="T15" fmla="*/ 77 h 77"/>
                  <a:gd name="T16" fmla="*/ 121 w 154"/>
                  <a:gd name="T17" fmla="*/ 73 h 77"/>
                  <a:gd name="T18" fmla="*/ 154 w 154"/>
                  <a:gd name="T19" fmla="*/ 54 h 77"/>
                  <a:gd name="T20" fmla="*/ 154 w 154"/>
                  <a:gd name="T21" fmla="*/ 2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4" h="77">
                    <a:moveTo>
                      <a:pt x="154" y="23"/>
                    </a:moveTo>
                    <a:cubicBezTo>
                      <a:pt x="121" y="4"/>
                      <a:pt x="121" y="4"/>
                      <a:pt x="121" y="4"/>
                    </a:cubicBezTo>
                    <a:cubicBezTo>
                      <a:pt x="117" y="2"/>
                      <a:pt x="110" y="0"/>
                      <a:pt x="105" y="0"/>
                    </a:cubicBezTo>
                    <a:cubicBezTo>
                      <a:pt x="8" y="0"/>
                      <a:pt x="8" y="0"/>
                      <a:pt x="8" y="0"/>
                    </a:cubicBezTo>
                    <a:cubicBezTo>
                      <a:pt x="4" y="0"/>
                      <a:pt x="0" y="4"/>
                      <a:pt x="0" y="9"/>
                    </a:cubicBezTo>
                    <a:cubicBezTo>
                      <a:pt x="0" y="68"/>
                      <a:pt x="0" y="68"/>
                      <a:pt x="0" y="68"/>
                    </a:cubicBezTo>
                    <a:cubicBezTo>
                      <a:pt x="0" y="73"/>
                      <a:pt x="4" y="77"/>
                      <a:pt x="8" y="77"/>
                    </a:cubicBezTo>
                    <a:cubicBezTo>
                      <a:pt x="105" y="77"/>
                      <a:pt x="105" y="77"/>
                      <a:pt x="105" y="77"/>
                    </a:cubicBezTo>
                    <a:cubicBezTo>
                      <a:pt x="110" y="77"/>
                      <a:pt x="117" y="75"/>
                      <a:pt x="121" y="73"/>
                    </a:cubicBezTo>
                    <a:cubicBezTo>
                      <a:pt x="154" y="54"/>
                      <a:pt x="154" y="54"/>
                      <a:pt x="154" y="54"/>
                    </a:cubicBezTo>
                    <a:lnTo>
                      <a:pt x="154" y="23"/>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5" name="Freeform 340"/>
              <p:cNvSpPr>
                <a:spLocks/>
              </p:cNvSpPr>
              <p:nvPr/>
            </p:nvSpPr>
            <p:spPr bwMode="gray">
              <a:xfrm>
                <a:off x="8502087" y="5493023"/>
                <a:ext cx="412352" cy="200112"/>
              </a:xfrm>
              <a:custGeom>
                <a:avLst/>
                <a:gdLst>
                  <a:gd name="T0" fmla="*/ 5 w 154"/>
                  <a:gd name="T1" fmla="*/ 0 h 76"/>
                  <a:gd name="T2" fmla="*/ 5 w 154"/>
                  <a:gd name="T3" fmla="*/ 59 h 76"/>
                  <a:gd name="T4" fmla="*/ 13 w 154"/>
                  <a:gd name="T5" fmla="*/ 67 h 76"/>
                  <a:gd name="T6" fmla="*/ 110 w 154"/>
                  <a:gd name="T7" fmla="*/ 67 h 76"/>
                  <a:gd name="T8" fmla="*/ 126 w 154"/>
                  <a:gd name="T9" fmla="*/ 64 h 76"/>
                  <a:gd name="T10" fmla="*/ 154 w 154"/>
                  <a:gd name="T11" fmla="*/ 47 h 76"/>
                  <a:gd name="T12" fmla="*/ 154 w 154"/>
                  <a:gd name="T13" fmla="*/ 53 h 76"/>
                  <a:gd name="T14" fmla="*/ 121 w 154"/>
                  <a:gd name="T15" fmla="*/ 72 h 76"/>
                  <a:gd name="T16" fmla="*/ 105 w 154"/>
                  <a:gd name="T17" fmla="*/ 76 h 76"/>
                  <a:gd name="T18" fmla="*/ 8 w 154"/>
                  <a:gd name="T19" fmla="*/ 76 h 76"/>
                  <a:gd name="T20" fmla="*/ 0 w 154"/>
                  <a:gd name="T21" fmla="*/ 67 h 76"/>
                  <a:gd name="T22" fmla="*/ 0 w 154"/>
                  <a:gd name="T23" fmla="*/ 8 h 76"/>
                  <a:gd name="T24" fmla="*/ 5 w 154"/>
                  <a:gd name="T2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76">
                    <a:moveTo>
                      <a:pt x="5" y="0"/>
                    </a:moveTo>
                    <a:cubicBezTo>
                      <a:pt x="5" y="59"/>
                      <a:pt x="5" y="59"/>
                      <a:pt x="5" y="59"/>
                    </a:cubicBezTo>
                    <a:cubicBezTo>
                      <a:pt x="5" y="64"/>
                      <a:pt x="9" y="67"/>
                      <a:pt x="13" y="67"/>
                    </a:cubicBezTo>
                    <a:cubicBezTo>
                      <a:pt x="110" y="67"/>
                      <a:pt x="110" y="67"/>
                      <a:pt x="110" y="67"/>
                    </a:cubicBezTo>
                    <a:cubicBezTo>
                      <a:pt x="115" y="67"/>
                      <a:pt x="122" y="66"/>
                      <a:pt x="126" y="64"/>
                    </a:cubicBezTo>
                    <a:cubicBezTo>
                      <a:pt x="154" y="47"/>
                      <a:pt x="154" y="47"/>
                      <a:pt x="154" y="47"/>
                    </a:cubicBezTo>
                    <a:cubicBezTo>
                      <a:pt x="154" y="53"/>
                      <a:pt x="154" y="53"/>
                      <a:pt x="154" y="53"/>
                    </a:cubicBezTo>
                    <a:cubicBezTo>
                      <a:pt x="121" y="72"/>
                      <a:pt x="121" y="72"/>
                      <a:pt x="121" y="72"/>
                    </a:cubicBezTo>
                    <a:cubicBezTo>
                      <a:pt x="117" y="74"/>
                      <a:pt x="110" y="76"/>
                      <a:pt x="105" y="76"/>
                    </a:cubicBezTo>
                    <a:cubicBezTo>
                      <a:pt x="8" y="76"/>
                      <a:pt x="8" y="76"/>
                      <a:pt x="8" y="76"/>
                    </a:cubicBezTo>
                    <a:cubicBezTo>
                      <a:pt x="4" y="76"/>
                      <a:pt x="0" y="72"/>
                      <a:pt x="0" y="67"/>
                    </a:cubicBezTo>
                    <a:cubicBezTo>
                      <a:pt x="0" y="8"/>
                      <a:pt x="0" y="8"/>
                      <a:pt x="0" y="8"/>
                    </a:cubicBezTo>
                    <a:cubicBezTo>
                      <a:pt x="0" y="5"/>
                      <a:pt x="2" y="2"/>
                      <a:pt x="5"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6" name="Rectangle 341"/>
              <p:cNvSpPr>
                <a:spLocks noChangeArrowheads="1"/>
              </p:cNvSpPr>
              <p:nvPr/>
            </p:nvSpPr>
            <p:spPr bwMode="gray">
              <a:xfrm>
                <a:off x="8468736" y="5626431"/>
                <a:ext cx="33353" cy="33351"/>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7" name="Freeform 342"/>
              <p:cNvSpPr>
                <a:spLocks/>
              </p:cNvSpPr>
              <p:nvPr/>
            </p:nvSpPr>
            <p:spPr bwMode="gray">
              <a:xfrm>
                <a:off x="8911409" y="5587014"/>
                <a:ext cx="69737" cy="45479"/>
              </a:xfrm>
              <a:custGeom>
                <a:avLst/>
                <a:gdLst>
                  <a:gd name="T0" fmla="*/ 26 w 26"/>
                  <a:gd name="T1" fmla="*/ 0 h 18"/>
                  <a:gd name="T2" fmla="*/ 26 w 26"/>
                  <a:gd name="T3" fmla="*/ 3 h 18"/>
                  <a:gd name="T4" fmla="*/ 11 w 26"/>
                  <a:gd name="T5" fmla="*/ 18 h 18"/>
                  <a:gd name="T6" fmla="*/ 0 w 26"/>
                  <a:gd name="T7" fmla="*/ 18 h 18"/>
                  <a:gd name="T8" fmla="*/ 0 w 26"/>
                  <a:gd name="T9" fmla="*/ 13 h 18"/>
                  <a:gd name="T10" fmla="*/ 11 w 26"/>
                  <a:gd name="T11" fmla="*/ 13 h 18"/>
                  <a:gd name="T12" fmla="*/ 26 w 26"/>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26" h="18">
                    <a:moveTo>
                      <a:pt x="26" y="0"/>
                    </a:moveTo>
                    <a:cubicBezTo>
                      <a:pt x="26" y="1"/>
                      <a:pt x="26" y="2"/>
                      <a:pt x="26" y="3"/>
                    </a:cubicBezTo>
                    <a:cubicBezTo>
                      <a:pt x="26" y="11"/>
                      <a:pt x="19" y="18"/>
                      <a:pt x="11" y="18"/>
                    </a:cubicBezTo>
                    <a:cubicBezTo>
                      <a:pt x="0" y="18"/>
                      <a:pt x="0" y="18"/>
                      <a:pt x="0" y="18"/>
                    </a:cubicBezTo>
                    <a:cubicBezTo>
                      <a:pt x="0" y="13"/>
                      <a:pt x="0" y="13"/>
                      <a:pt x="0" y="13"/>
                    </a:cubicBezTo>
                    <a:cubicBezTo>
                      <a:pt x="11" y="13"/>
                      <a:pt x="11" y="13"/>
                      <a:pt x="11" y="13"/>
                    </a:cubicBezTo>
                    <a:cubicBezTo>
                      <a:pt x="19" y="13"/>
                      <a:pt x="25" y="7"/>
                      <a:pt x="26"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8" name="Freeform 343"/>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9" name="Freeform 344"/>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0" name="Freeform 345"/>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1" name="Freeform 346"/>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2" name="Rectangle 347"/>
              <p:cNvSpPr>
                <a:spLocks noChangeArrowheads="1"/>
              </p:cNvSpPr>
              <p:nvPr/>
            </p:nvSpPr>
            <p:spPr bwMode="gray">
              <a:xfrm>
                <a:off x="6970927"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3" name="Rectangle 348"/>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4" name="Rectangle 349"/>
              <p:cNvSpPr>
                <a:spLocks noChangeArrowheads="1"/>
              </p:cNvSpPr>
              <p:nvPr/>
            </p:nvSpPr>
            <p:spPr bwMode="gray">
              <a:xfrm>
                <a:off x="6843583"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5" name="Rectangle 350"/>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6" name="Rectangle 351"/>
              <p:cNvSpPr>
                <a:spLocks noChangeArrowheads="1"/>
              </p:cNvSpPr>
              <p:nvPr/>
            </p:nvSpPr>
            <p:spPr bwMode="gray">
              <a:xfrm>
                <a:off x="6719270" y="6572416"/>
                <a:ext cx="48512"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7" name="Rectangle 352"/>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8" name="Rectangle 353"/>
              <p:cNvSpPr>
                <a:spLocks noChangeArrowheads="1"/>
              </p:cNvSpPr>
              <p:nvPr/>
            </p:nvSpPr>
            <p:spPr bwMode="gray">
              <a:xfrm>
                <a:off x="6588895" y="6572416"/>
                <a:ext cx="54576"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9" name="Rectangle 354"/>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grpSp>
      </p:grpSp>
      <p:sp>
        <p:nvSpPr>
          <p:cNvPr id="9" name="Title 1"/>
          <p:cNvSpPr>
            <a:spLocks noGrp="1"/>
          </p:cNvSpPr>
          <p:nvPr>
            <p:ph type="title" hasCustomPrompt="1"/>
          </p:nvPr>
        </p:nvSpPr>
        <p:spPr>
          <a:xfrm>
            <a:off x="274667" y="2125678"/>
            <a:ext cx="9142769" cy="1828786"/>
          </a:xfrm>
          <a:noFill/>
        </p:spPr>
        <p:txBody>
          <a:bodyPr lIns="146304" tIns="91440" rIns="146304" bIns="91440" anchor="t" anchorCtr="0"/>
          <a:lstStyle>
            <a:lvl1pPr>
              <a:defRPr sz="5399" spc="-100" baseline="0">
                <a:gradFill>
                  <a:gsLst>
                    <a:gs pos="62564">
                      <a:schemeClr val="tx1"/>
                    </a:gs>
                    <a:gs pos="55000">
                      <a:schemeClr val="tx1"/>
                    </a:gs>
                  </a:gsLst>
                  <a:lin ang="5400000" scaled="0"/>
                </a:gradFill>
              </a:defRPr>
            </a:lvl1pPr>
          </a:lstStyle>
          <a:p>
            <a:r>
              <a:rPr lang="en-US"/>
              <a:t>Presentation title</a:t>
            </a:r>
          </a:p>
        </p:txBody>
      </p:sp>
      <p:sp>
        <p:nvSpPr>
          <p:cNvPr id="5" name="Text Placeholder 4"/>
          <p:cNvSpPr>
            <a:spLocks noGrp="1"/>
          </p:cNvSpPr>
          <p:nvPr>
            <p:ph type="body" sz="quarter" idx="12" hasCustomPrompt="1"/>
          </p:nvPr>
        </p:nvSpPr>
        <p:spPr>
          <a:xfrm>
            <a:off x="274666" y="3955787"/>
            <a:ext cx="7314204" cy="1828007"/>
          </a:xfrm>
          <a:noFill/>
        </p:spPr>
        <p:txBody>
          <a:bodyPr lIns="164592" tIns="109728" rIns="164592" bIns="109728">
            <a:noAutofit/>
          </a:bodyPr>
          <a:lstStyle>
            <a:lvl1pPr marL="0" indent="0">
              <a:spcBef>
                <a:spcPts val="0"/>
              </a:spcBef>
              <a:buNone/>
              <a:defRPr sz="3200" spc="0" baseline="0">
                <a:gradFill>
                  <a:gsLst>
                    <a:gs pos="91000">
                      <a:schemeClr val="tx1"/>
                    </a:gs>
                    <a:gs pos="0">
                      <a:schemeClr val="tx1"/>
                    </a:gs>
                  </a:gsLst>
                  <a:lin ang="5400000" scaled="0"/>
                </a:gradFill>
                <a:latin typeface="+mn-lt"/>
              </a:defRPr>
            </a:lvl1pPr>
          </a:lstStyle>
          <a:p>
            <a:pPr lvl="0"/>
            <a:r>
              <a:rPr lang="en-US"/>
              <a:t>Speaker name</a:t>
            </a:r>
          </a:p>
        </p:txBody>
      </p:sp>
      <p:pic>
        <p:nvPicPr>
          <p:cNvPr id="140" name="Picture 139"/>
          <p:cNvPicPr>
            <a:picLocks noChangeAspect="1"/>
          </p:cNvPicPr>
          <p:nvPr userDrawn="1"/>
        </p:nvPicPr>
        <p:blipFill>
          <a:blip r:embed="rId2"/>
          <a:stretch>
            <a:fillRect/>
          </a:stretch>
        </p:blipFill>
        <p:spPr bwMode="black">
          <a:xfrm>
            <a:off x="457142" y="481082"/>
            <a:ext cx="1483229" cy="310896"/>
          </a:xfrm>
          <a:prstGeom prst="rect">
            <a:avLst/>
          </a:prstGeom>
        </p:spPr>
      </p:pic>
    </p:spTree>
    <p:extLst>
      <p:ext uri="{BB962C8B-B14F-4D97-AF65-F5344CB8AC3E}">
        <p14:creationId xmlns:p14="http://schemas.microsoft.com/office/powerpoint/2010/main" val="82265371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Title square photo">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bwMode="auto">
          <a:xfrm>
            <a:off x="274667" y="2119179"/>
            <a:ext cx="4937130" cy="1835285"/>
          </a:xfrm>
          <a:noFill/>
        </p:spPr>
        <p:txBody>
          <a:bodyPr lIns="146304" tIns="91440" rIns="146304" bIns="91440" anchor="t" anchorCtr="0"/>
          <a:lstStyle>
            <a:lvl1pPr>
              <a:defRPr sz="4800" spc="-100" baseline="0">
                <a:gradFill>
                  <a:gsLst>
                    <a:gs pos="74359">
                      <a:schemeClr val="tx1"/>
                    </a:gs>
                    <a:gs pos="57576">
                      <a:schemeClr val="tx1"/>
                    </a:gs>
                  </a:gsLst>
                  <a:lin ang="5400000" scaled="0"/>
                </a:gradFill>
              </a:defRPr>
            </a:lvl1pPr>
          </a:lstStyle>
          <a:p>
            <a:r>
              <a:rPr lang="en-US"/>
              <a:t>Presentation title</a:t>
            </a:r>
          </a:p>
        </p:txBody>
      </p:sp>
      <p:sp>
        <p:nvSpPr>
          <p:cNvPr id="3" name="Text Placeholder 2"/>
          <p:cNvSpPr>
            <a:spLocks noGrp="1"/>
          </p:cNvSpPr>
          <p:nvPr>
            <p:ph type="body" sz="quarter" idx="14" hasCustomPrompt="1"/>
          </p:nvPr>
        </p:nvSpPr>
        <p:spPr bwMode="auto">
          <a:xfrm>
            <a:off x="273015" y="3954463"/>
            <a:ext cx="4937130" cy="731528"/>
          </a:xfrm>
        </p:spPr>
        <p:txBody>
          <a:bodyPr lIns="164592" tIns="109728" rIns="164592" bIns="109728">
            <a:noAutofit/>
          </a:bodyPr>
          <a:lstStyle>
            <a:lvl1pPr marL="0" indent="0">
              <a:spcBef>
                <a:spcPts val="0"/>
              </a:spcBef>
              <a:buNone/>
              <a:defRPr lang="en-US" sz="3200" kern="1200" spc="0" baseline="0" dirty="0">
                <a:gradFill>
                  <a:gsLst>
                    <a:gs pos="91000">
                      <a:schemeClr val="tx1"/>
                    </a:gs>
                    <a:gs pos="0">
                      <a:schemeClr val="tx1"/>
                    </a:gs>
                  </a:gsLst>
                  <a:lin ang="5400000" scaled="0"/>
                </a:gradFill>
                <a:latin typeface="+mn-lt"/>
                <a:ea typeface="+mn-ea"/>
                <a:cs typeface="+mn-cs"/>
              </a:defRPr>
            </a:lvl1pPr>
          </a:lstStyle>
          <a:p>
            <a:pPr marL="0" marR="0" lvl="0" indent="0" algn="l" defTabSz="932649" rtl="0" eaLnBrk="1" fontAlgn="auto" latinLnBrk="0" hangingPunct="1">
              <a:lnSpc>
                <a:spcPct val="90000"/>
              </a:lnSpc>
              <a:spcBef>
                <a:spcPts val="0"/>
              </a:spcBef>
              <a:spcAft>
                <a:spcPts val="0"/>
              </a:spcAft>
              <a:buClrTx/>
              <a:buSzPct val="90000"/>
              <a:buFont typeface="Arial" pitchFamily="34" charset="0"/>
              <a:buNone/>
              <a:tabLst/>
            </a:pPr>
            <a:r>
              <a:rPr lang="en-US"/>
              <a:t>Speaker name</a:t>
            </a:r>
          </a:p>
        </p:txBody>
      </p:sp>
      <p:sp>
        <p:nvSpPr>
          <p:cNvPr id="8" name="Rectangle 7"/>
          <p:cNvSpPr/>
          <p:nvPr userDrawn="1"/>
        </p:nvSpPr>
        <p:spPr bwMode="gray">
          <a:xfrm>
            <a:off x="5441256" y="1"/>
            <a:ext cx="6993632" cy="6994525"/>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7" tIns="146285" rIns="182857" bIns="146285" numCol="1" spcCol="0" rtlCol="0" fromWordArt="0" anchor="t" anchorCtr="0" forceAA="0" compatLnSpc="1">
            <a:prstTxWarp prst="textNoShape">
              <a:avLst/>
            </a:prstTxWarp>
            <a:noAutofit/>
          </a:bodyPr>
          <a:lstStyle/>
          <a:p>
            <a:pPr marL="0" marR="0" lvl="0" indent="0" algn="ctr" defTabSz="932379"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1" name="Freeform: Shape 10"/>
          <p:cNvSpPr>
            <a:spLocks/>
          </p:cNvSpPr>
          <p:nvPr userDrawn="1"/>
        </p:nvSpPr>
        <p:spPr bwMode="gray">
          <a:xfrm>
            <a:off x="5441255" y="4946076"/>
            <a:ext cx="7006912" cy="2048448"/>
          </a:xfrm>
          <a:custGeom>
            <a:avLst/>
            <a:gdLst>
              <a:gd name="connsiteX0" fmla="*/ 237491 w 7007806"/>
              <a:gd name="connsiteY0" fmla="*/ 0 h 2048448"/>
              <a:gd name="connsiteX1" fmla="*/ 966532 w 7007806"/>
              <a:gd name="connsiteY1" fmla="*/ 0 h 2048448"/>
              <a:gd name="connsiteX2" fmla="*/ 966532 w 7007806"/>
              <a:gd name="connsiteY2" fmla="*/ 578198 h 2048448"/>
              <a:gd name="connsiteX3" fmla="*/ 1425492 w 7007806"/>
              <a:gd name="connsiteY3" fmla="*/ 606386 h 2048448"/>
              <a:gd name="connsiteX4" fmla="*/ 1677037 w 7007806"/>
              <a:gd name="connsiteY4" fmla="*/ 606386 h 2048448"/>
              <a:gd name="connsiteX5" fmla="*/ 1677037 w 7007806"/>
              <a:gd name="connsiteY5" fmla="*/ 483901 h 2048448"/>
              <a:gd name="connsiteX6" fmla="*/ 1686642 w 7007806"/>
              <a:gd name="connsiteY6" fmla="*/ 483901 h 2048448"/>
              <a:gd name="connsiteX7" fmla="*/ 1686642 w 7007806"/>
              <a:gd name="connsiteY7" fmla="*/ 225552 h 2048448"/>
              <a:gd name="connsiteX8" fmla="*/ 2059578 w 7007806"/>
              <a:gd name="connsiteY8" fmla="*/ 225552 h 2048448"/>
              <a:gd name="connsiteX9" fmla="*/ 2059578 w 7007806"/>
              <a:gd name="connsiteY9" fmla="*/ 339268 h 2048448"/>
              <a:gd name="connsiteX10" fmla="*/ 2098045 w 7007806"/>
              <a:gd name="connsiteY10" fmla="*/ 339268 h 2048448"/>
              <a:gd name="connsiteX11" fmla="*/ 2098045 w 7007806"/>
              <a:gd name="connsiteY11" fmla="*/ 483901 h 2048448"/>
              <a:gd name="connsiteX12" fmla="*/ 2204842 w 7007806"/>
              <a:gd name="connsiteY12" fmla="*/ 483901 h 2048448"/>
              <a:gd name="connsiteX13" fmla="*/ 2204842 w 7007806"/>
              <a:gd name="connsiteY13" fmla="*/ 643969 h 2048448"/>
              <a:gd name="connsiteX14" fmla="*/ 2602307 w 7007806"/>
              <a:gd name="connsiteY14" fmla="*/ 643969 h 2048448"/>
              <a:gd name="connsiteX15" fmla="*/ 2602307 w 7007806"/>
              <a:gd name="connsiteY15" fmla="*/ 744644 h 2048448"/>
              <a:gd name="connsiteX16" fmla="*/ 3055683 w 7007806"/>
              <a:gd name="connsiteY16" fmla="*/ 744644 h 2048448"/>
              <a:gd name="connsiteX17" fmla="*/ 3055683 w 7007806"/>
              <a:gd name="connsiteY17" fmla="*/ 777377 h 2048448"/>
              <a:gd name="connsiteX18" fmla="*/ 3075299 w 7007806"/>
              <a:gd name="connsiteY18" fmla="*/ 777377 h 2048448"/>
              <a:gd name="connsiteX19" fmla="*/ 3075299 w 7007806"/>
              <a:gd name="connsiteY19" fmla="*/ 965361 h 2048448"/>
              <a:gd name="connsiteX20" fmla="*/ 3423979 w 7007806"/>
              <a:gd name="connsiteY20" fmla="*/ 965361 h 2048448"/>
              <a:gd name="connsiteX21" fmla="*/ 3423979 w 7007806"/>
              <a:gd name="connsiteY21" fmla="*/ 525721 h 2048448"/>
              <a:gd name="connsiteX22" fmla="*/ 3527067 w 7007806"/>
              <a:gd name="connsiteY22" fmla="*/ 525721 h 2048448"/>
              <a:gd name="connsiteX23" fmla="*/ 3527067 w 7007806"/>
              <a:gd name="connsiteY23" fmla="*/ 386248 h 2048448"/>
              <a:gd name="connsiteX24" fmla="*/ 3830268 w 7007806"/>
              <a:gd name="connsiteY24" fmla="*/ 386248 h 2048448"/>
              <a:gd name="connsiteX25" fmla="*/ 3830268 w 7007806"/>
              <a:gd name="connsiteY25" fmla="*/ 525721 h 2048448"/>
              <a:gd name="connsiteX26" fmla="*/ 3927292 w 7007806"/>
              <a:gd name="connsiteY26" fmla="*/ 525721 h 2048448"/>
              <a:gd name="connsiteX27" fmla="*/ 3927292 w 7007806"/>
              <a:gd name="connsiteY27" fmla="*/ 58792 h 2048448"/>
              <a:gd name="connsiteX28" fmla="*/ 4630716 w 7007806"/>
              <a:gd name="connsiteY28" fmla="*/ 58792 h 2048448"/>
              <a:gd name="connsiteX29" fmla="*/ 4630716 w 7007806"/>
              <a:gd name="connsiteY29" fmla="*/ 616681 h 2048448"/>
              <a:gd name="connsiteX30" fmla="*/ 5073388 w 7007806"/>
              <a:gd name="connsiteY30" fmla="*/ 255872 h 2048448"/>
              <a:gd name="connsiteX31" fmla="*/ 5073388 w 7007806"/>
              <a:gd name="connsiteY31" fmla="*/ 643969 h 2048448"/>
              <a:gd name="connsiteX32" fmla="*/ 5315948 w 7007806"/>
              <a:gd name="connsiteY32" fmla="*/ 643969 h 2048448"/>
              <a:gd name="connsiteX33" fmla="*/ 5315948 w 7007806"/>
              <a:gd name="connsiteY33" fmla="*/ 525721 h 2048448"/>
              <a:gd name="connsiteX34" fmla="*/ 5419036 w 7007806"/>
              <a:gd name="connsiteY34" fmla="*/ 525721 h 2048448"/>
              <a:gd name="connsiteX35" fmla="*/ 5419036 w 7007806"/>
              <a:gd name="connsiteY35" fmla="*/ 386248 h 2048448"/>
              <a:gd name="connsiteX36" fmla="*/ 5722237 w 7007806"/>
              <a:gd name="connsiteY36" fmla="*/ 386248 h 2048448"/>
              <a:gd name="connsiteX37" fmla="*/ 5722237 w 7007806"/>
              <a:gd name="connsiteY37" fmla="*/ 525721 h 2048448"/>
              <a:gd name="connsiteX38" fmla="*/ 5825325 w 7007806"/>
              <a:gd name="connsiteY38" fmla="*/ 525721 h 2048448"/>
              <a:gd name="connsiteX39" fmla="*/ 5825325 w 7007806"/>
              <a:gd name="connsiteY39" fmla="*/ 965361 h 2048448"/>
              <a:gd name="connsiteX40" fmla="*/ 6170974 w 7007806"/>
              <a:gd name="connsiteY40" fmla="*/ 965361 h 2048448"/>
              <a:gd name="connsiteX41" fmla="*/ 6170974 w 7007806"/>
              <a:gd name="connsiteY41" fmla="*/ 777377 h 2048448"/>
              <a:gd name="connsiteX42" fmla="*/ 6646998 w 7007806"/>
              <a:gd name="connsiteY42" fmla="*/ 777377 h 2048448"/>
              <a:gd name="connsiteX43" fmla="*/ 6646998 w 7007806"/>
              <a:gd name="connsiteY43" fmla="*/ 1374681 h 2048448"/>
              <a:gd name="connsiteX44" fmla="*/ 7007806 w 7007806"/>
              <a:gd name="connsiteY44" fmla="*/ 1374681 h 2048448"/>
              <a:gd name="connsiteX45" fmla="*/ 7007806 w 7007806"/>
              <a:gd name="connsiteY45" fmla="*/ 1677881 h 2048448"/>
              <a:gd name="connsiteX46" fmla="*/ 6995117 w 7007806"/>
              <a:gd name="connsiteY46" fmla="*/ 1677881 h 2048448"/>
              <a:gd name="connsiteX47" fmla="*/ 6995117 w 7007806"/>
              <a:gd name="connsiteY47" fmla="*/ 2048448 h 2048448"/>
              <a:gd name="connsiteX48" fmla="*/ 0 w 7007806"/>
              <a:gd name="connsiteY48" fmla="*/ 2048448 h 2048448"/>
              <a:gd name="connsiteX49" fmla="*/ 0 w 7007806"/>
              <a:gd name="connsiteY49" fmla="*/ 339268 h 2048448"/>
              <a:gd name="connsiteX50" fmla="*/ 136873 w 7007806"/>
              <a:gd name="connsiteY50" fmla="*/ 339268 h 2048448"/>
              <a:gd name="connsiteX51" fmla="*/ 136873 w 7007806"/>
              <a:gd name="connsiteY51" fmla="*/ 483901 h 2048448"/>
              <a:gd name="connsiteX52" fmla="*/ 237491 w 7007806"/>
              <a:gd name="connsiteY52" fmla="*/ 483901 h 2048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7007806" h="2048448">
                <a:moveTo>
                  <a:pt x="237491" y="0"/>
                </a:moveTo>
                <a:lnTo>
                  <a:pt x="966532" y="0"/>
                </a:lnTo>
                <a:lnTo>
                  <a:pt x="966532" y="578198"/>
                </a:lnTo>
                <a:lnTo>
                  <a:pt x="1425492" y="606386"/>
                </a:lnTo>
                <a:lnTo>
                  <a:pt x="1677037" y="606386"/>
                </a:lnTo>
                <a:lnTo>
                  <a:pt x="1677037" y="483901"/>
                </a:lnTo>
                <a:lnTo>
                  <a:pt x="1686642" y="483901"/>
                </a:lnTo>
                <a:lnTo>
                  <a:pt x="1686642" y="225552"/>
                </a:lnTo>
                <a:lnTo>
                  <a:pt x="2059578" y="225552"/>
                </a:lnTo>
                <a:lnTo>
                  <a:pt x="2059578" y="339268"/>
                </a:lnTo>
                <a:lnTo>
                  <a:pt x="2098045" y="339268"/>
                </a:lnTo>
                <a:lnTo>
                  <a:pt x="2098045" y="483901"/>
                </a:lnTo>
                <a:lnTo>
                  <a:pt x="2204842" y="483901"/>
                </a:lnTo>
                <a:lnTo>
                  <a:pt x="2204842" y="643969"/>
                </a:lnTo>
                <a:lnTo>
                  <a:pt x="2602307" y="643969"/>
                </a:lnTo>
                <a:lnTo>
                  <a:pt x="2602307" y="744644"/>
                </a:lnTo>
                <a:lnTo>
                  <a:pt x="3055683" y="744644"/>
                </a:lnTo>
                <a:lnTo>
                  <a:pt x="3055683" y="777377"/>
                </a:lnTo>
                <a:lnTo>
                  <a:pt x="3075299" y="777377"/>
                </a:lnTo>
                <a:lnTo>
                  <a:pt x="3075299" y="965361"/>
                </a:lnTo>
                <a:lnTo>
                  <a:pt x="3423979" y="965361"/>
                </a:lnTo>
                <a:lnTo>
                  <a:pt x="3423979" y="525721"/>
                </a:lnTo>
                <a:lnTo>
                  <a:pt x="3527067" y="525721"/>
                </a:lnTo>
                <a:lnTo>
                  <a:pt x="3527067" y="386248"/>
                </a:lnTo>
                <a:lnTo>
                  <a:pt x="3830268" y="386248"/>
                </a:lnTo>
                <a:lnTo>
                  <a:pt x="3830268" y="525721"/>
                </a:lnTo>
                <a:lnTo>
                  <a:pt x="3927292" y="525721"/>
                </a:lnTo>
                <a:lnTo>
                  <a:pt x="3927292" y="58792"/>
                </a:lnTo>
                <a:lnTo>
                  <a:pt x="4630716" y="58792"/>
                </a:lnTo>
                <a:lnTo>
                  <a:pt x="4630716" y="616681"/>
                </a:lnTo>
                <a:lnTo>
                  <a:pt x="5073388" y="255872"/>
                </a:lnTo>
                <a:lnTo>
                  <a:pt x="5073388" y="643969"/>
                </a:lnTo>
                <a:lnTo>
                  <a:pt x="5315948" y="643969"/>
                </a:lnTo>
                <a:lnTo>
                  <a:pt x="5315948" y="525721"/>
                </a:lnTo>
                <a:lnTo>
                  <a:pt x="5419036" y="525721"/>
                </a:lnTo>
                <a:lnTo>
                  <a:pt x="5419036" y="386248"/>
                </a:lnTo>
                <a:lnTo>
                  <a:pt x="5722237" y="386248"/>
                </a:lnTo>
                <a:lnTo>
                  <a:pt x="5722237" y="525721"/>
                </a:lnTo>
                <a:lnTo>
                  <a:pt x="5825325" y="525721"/>
                </a:lnTo>
                <a:lnTo>
                  <a:pt x="5825325" y="965361"/>
                </a:lnTo>
                <a:lnTo>
                  <a:pt x="6170974" y="965361"/>
                </a:lnTo>
                <a:lnTo>
                  <a:pt x="6170974" y="777377"/>
                </a:lnTo>
                <a:lnTo>
                  <a:pt x="6646998" y="777377"/>
                </a:lnTo>
                <a:lnTo>
                  <a:pt x="6646998" y="1374681"/>
                </a:lnTo>
                <a:lnTo>
                  <a:pt x="7007806" y="1374681"/>
                </a:lnTo>
                <a:lnTo>
                  <a:pt x="7007806" y="1677881"/>
                </a:lnTo>
                <a:lnTo>
                  <a:pt x="6995117" y="1677881"/>
                </a:lnTo>
                <a:lnTo>
                  <a:pt x="6995117" y="2048448"/>
                </a:lnTo>
                <a:lnTo>
                  <a:pt x="0" y="2048448"/>
                </a:lnTo>
                <a:lnTo>
                  <a:pt x="0" y="339268"/>
                </a:lnTo>
                <a:lnTo>
                  <a:pt x="136873" y="339268"/>
                </a:lnTo>
                <a:lnTo>
                  <a:pt x="136873" y="483901"/>
                </a:lnTo>
                <a:lnTo>
                  <a:pt x="237491" y="483901"/>
                </a:lnTo>
                <a:close/>
              </a:path>
            </a:pathLst>
          </a:custGeom>
          <a:solidFill>
            <a:srgbClr val="409AE1">
              <a:alpha val="40000"/>
            </a:srgbClr>
          </a:solidFill>
          <a:ln>
            <a:noFill/>
          </a:ln>
        </p:spPr>
        <p:txBody>
          <a:bodyPr vert="horz" wrap="square" lIns="91428" tIns="45714" rIns="91428" bIns="45714" numCol="1" anchor="t" anchorCtr="0" compatLnSpc="1">
            <a:prstTxWarp prst="textNoShape">
              <a:avLst/>
            </a:prstTxWarp>
            <a:noAutofit/>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grpSp>
        <p:nvGrpSpPr>
          <p:cNvPr id="13" name="Group 12"/>
          <p:cNvGrpSpPr/>
          <p:nvPr userDrawn="1"/>
        </p:nvGrpSpPr>
        <p:grpSpPr bwMode="gray">
          <a:xfrm>
            <a:off x="7040290" y="3283772"/>
            <a:ext cx="5019734" cy="3560234"/>
            <a:chOff x="6400911" y="3534349"/>
            <a:chExt cx="4698776" cy="3332170"/>
          </a:xfrm>
        </p:grpSpPr>
        <p:sp>
          <p:nvSpPr>
            <p:cNvPr id="14" name="Freeform 229"/>
            <p:cNvSpPr>
              <a:spLocks/>
            </p:cNvSpPr>
            <p:nvPr/>
          </p:nvSpPr>
          <p:spPr bwMode="gray">
            <a:xfrm>
              <a:off x="6400911" y="6660343"/>
              <a:ext cx="3501963" cy="206176"/>
            </a:xfrm>
            <a:custGeom>
              <a:avLst/>
              <a:gdLst>
                <a:gd name="T0" fmla="*/ 1277 w 1316"/>
                <a:gd name="T1" fmla="*/ 78 h 78"/>
                <a:gd name="T2" fmla="*/ 39 w 1316"/>
                <a:gd name="T3" fmla="*/ 78 h 78"/>
                <a:gd name="T4" fmla="*/ 0 w 1316"/>
                <a:gd name="T5" fmla="*/ 39 h 78"/>
                <a:gd name="T6" fmla="*/ 39 w 1316"/>
                <a:gd name="T7" fmla="*/ 0 h 78"/>
                <a:gd name="T8" fmla="*/ 1277 w 1316"/>
                <a:gd name="T9" fmla="*/ 0 h 78"/>
                <a:gd name="T10" fmla="*/ 1316 w 1316"/>
                <a:gd name="T11" fmla="*/ 39 h 78"/>
                <a:gd name="T12" fmla="*/ 1277 w 1316"/>
                <a:gd name="T13" fmla="*/ 78 h 78"/>
              </a:gdLst>
              <a:ahLst/>
              <a:cxnLst>
                <a:cxn ang="0">
                  <a:pos x="T0" y="T1"/>
                </a:cxn>
                <a:cxn ang="0">
                  <a:pos x="T2" y="T3"/>
                </a:cxn>
                <a:cxn ang="0">
                  <a:pos x="T4" y="T5"/>
                </a:cxn>
                <a:cxn ang="0">
                  <a:pos x="T6" y="T7"/>
                </a:cxn>
                <a:cxn ang="0">
                  <a:pos x="T8" y="T9"/>
                </a:cxn>
                <a:cxn ang="0">
                  <a:pos x="T10" y="T11"/>
                </a:cxn>
                <a:cxn ang="0">
                  <a:pos x="T12" y="T13"/>
                </a:cxn>
              </a:cxnLst>
              <a:rect l="0" t="0" r="r" b="b"/>
              <a:pathLst>
                <a:path w="1316" h="78">
                  <a:moveTo>
                    <a:pt x="1277" y="78"/>
                  </a:moveTo>
                  <a:cubicBezTo>
                    <a:pt x="39" y="78"/>
                    <a:pt x="39" y="78"/>
                    <a:pt x="39" y="78"/>
                  </a:cubicBezTo>
                  <a:cubicBezTo>
                    <a:pt x="17" y="78"/>
                    <a:pt x="0" y="60"/>
                    <a:pt x="0" y="39"/>
                  </a:cubicBezTo>
                  <a:cubicBezTo>
                    <a:pt x="0" y="18"/>
                    <a:pt x="17" y="0"/>
                    <a:pt x="39" y="0"/>
                  </a:cubicBezTo>
                  <a:cubicBezTo>
                    <a:pt x="1277" y="0"/>
                    <a:pt x="1277" y="0"/>
                    <a:pt x="1277" y="0"/>
                  </a:cubicBezTo>
                  <a:cubicBezTo>
                    <a:pt x="1298" y="0"/>
                    <a:pt x="1316" y="18"/>
                    <a:pt x="1316" y="39"/>
                  </a:cubicBezTo>
                  <a:cubicBezTo>
                    <a:pt x="1316" y="60"/>
                    <a:pt x="1298" y="78"/>
                    <a:pt x="1277" y="78"/>
                  </a:cubicBez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5" name="Rectangle 230"/>
            <p:cNvSpPr>
              <a:spLocks noChangeArrowheads="1"/>
            </p:cNvSpPr>
            <p:nvPr/>
          </p:nvSpPr>
          <p:spPr bwMode="gray">
            <a:xfrm>
              <a:off x="6631343" y="5562758"/>
              <a:ext cx="1058170" cy="36384"/>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7" name="Rectangle 231"/>
            <p:cNvSpPr>
              <a:spLocks noChangeArrowheads="1"/>
            </p:cNvSpPr>
            <p:nvPr/>
          </p:nvSpPr>
          <p:spPr bwMode="gray">
            <a:xfrm>
              <a:off x="6649535" y="5599142"/>
              <a:ext cx="779226" cy="1164289"/>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9" name="Rectangle 232"/>
            <p:cNvSpPr>
              <a:spLocks noChangeArrowheads="1"/>
            </p:cNvSpPr>
            <p:nvPr/>
          </p:nvSpPr>
          <p:spPr bwMode="gray">
            <a:xfrm>
              <a:off x="6649535" y="5599142"/>
              <a:ext cx="779226" cy="1164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20" name="Freeform 233"/>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21" name="Freeform 234"/>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22" name="Rectangle 235"/>
            <p:cNvSpPr>
              <a:spLocks noChangeArrowheads="1"/>
            </p:cNvSpPr>
            <p:nvPr/>
          </p:nvSpPr>
          <p:spPr bwMode="gray">
            <a:xfrm>
              <a:off x="7428759" y="5599142"/>
              <a:ext cx="248624" cy="116428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23" name="Freeform 236"/>
            <p:cNvSpPr>
              <a:spLocks/>
            </p:cNvSpPr>
            <p:nvPr/>
          </p:nvSpPr>
          <p:spPr bwMode="gray">
            <a:xfrm>
              <a:off x="7428759" y="5723455"/>
              <a:ext cx="248624" cy="1039976"/>
            </a:xfrm>
            <a:custGeom>
              <a:avLst/>
              <a:gdLst>
                <a:gd name="T0" fmla="*/ 0 w 82"/>
                <a:gd name="T1" fmla="*/ 343 h 343"/>
                <a:gd name="T2" fmla="*/ 82 w 82"/>
                <a:gd name="T3" fmla="*/ 343 h 343"/>
                <a:gd name="T4" fmla="*/ 82 w 82"/>
                <a:gd name="T5" fmla="*/ 0 h 343"/>
                <a:gd name="T6" fmla="*/ 0 w 82"/>
                <a:gd name="T7" fmla="*/ 91 h 343"/>
                <a:gd name="T8" fmla="*/ 0 w 82"/>
                <a:gd name="T9" fmla="*/ 343 h 343"/>
              </a:gdLst>
              <a:ahLst/>
              <a:cxnLst>
                <a:cxn ang="0">
                  <a:pos x="T0" y="T1"/>
                </a:cxn>
                <a:cxn ang="0">
                  <a:pos x="T2" y="T3"/>
                </a:cxn>
                <a:cxn ang="0">
                  <a:pos x="T4" y="T5"/>
                </a:cxn>
                <a:cxn ang="0">
                  <a:pos x="T6" y="T7"/>
                </a:cxn>
                <a:cxn ang="0">
                  <a:pos x="T8" y="T9"/>
                </a:cxn>
              </a:cxnLst>
              <a:rect l="0" t="0" r="r" b="b"/>
              <a:pathLst>
                <a:path w="82" h="343">
                  <a:moveTo>
                    <a:pt x="0" y="343"/>
                  </a:moveTo>
                  <a:lnTo>
                    <a:pt x="82" y="343"/>
                  </a:lnTo>
                  <a:lnTo>
                    <a:pt x="82" y="0"/>
                  </a:lnTo>
                  <a:lnTo>
                    <a:pt x="0" y="91"/>
                  </a:lnTo>
                  <a:lnTo>
                    <a:pt x="0" y="343"/>
                  </a:lnTo>
                  <a:close/>
                </a:path>
              </a:pathLst>
            </a:custGeom>
            <a:solidFill>
              <a:srgbClr val="0013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24" name="Rectangle 237"/>
            <p:cNvSpPr>
              <a:spLocks noChangeArrowheads="1"/>
            </p:cNvSpPr>
            <p:nvPr/>
          </p:nvSpPr>
          <p:spPr bwMode="gray">
            <a:xfrm>
              <a:off x="6649535" y="5693135"/>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25" name="Rectangle 238"/>
            <p:cNvSpPr>
              <a:spLocks noChangeArrowheads="1"/>
            </p:cNvSpPr>
            <p:nvPr/>
          </p:nvSpPr>
          <p:spPr bwMode="gray">
            <a:xfrm>
              <a:off x="6649535" y="6014527"/>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26" name="Rectangle 239"/>
            <p:cNvSpPr>
              <a:spLocks noChangeArrowheads="1"/>
            </p:cNvSpPr>
            <p:nvPr/>
          </p:nvSpPr>
          <p:spPr bwMode="gray">
            <a:xfrm>
              <a:off x="6649535" y="6351079"/>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27" name="Freeform 240"/>
            <p:cNvSpPr>
              <a:spLocks/>
            </p:cNvSpPr>
            <p:nvPr/>
          </p:nvSpPr>
          <p:spPr bwMode="gray">
            <a:xfrm>
              <a:off x="6725334"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28" name="Freeform 241"/>
            <p:cNvSpPr>
              <a:spLocks/>
            </p:cNvSpPr>
            <p:nvPr/>
          </p:nvSpPr>
          <p:spPr bwMode="gray">
            <a:xfrm>
              <a:off x="6976991"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29" name="Freeform 242"/>
            <p:cNvSpPr>
              <a:spLocks/>
            </p:cNvSpPr>
            <p:nvPr/>
          </p:nvSpPr>
          <p:spPr bwMode="gray">
            <a:xfrm>
              <a:off x="7225615"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30" name="Freeform 243"/>
            <p:cNvSpPr>
              <a:spLocks/>
            </p:cNvSpPr>
            <p:nvPr/>
          </p:nvSpPr>
          <p:spPr bwMode="gray">
            <a:xfrm>
              <a:off x="6725334"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31" name="Freeform 244"/>
            <p:cNvSpPr>
              <a:spLocks/>
            </p:cNvSpPr>
            <p:nvPr/>
          </p:nvSpPr>
          <p:spPr bwMode="gray">
            <a:xfrm>
              <a:off x="6976991"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32" name="Freeform 245"/>
            <p:cNvSpPr>
              <a:spLocks/>
            </p:cNvSpPr>
            <p:nvPr/>
          </p:nvSpPr>
          <p:spPr bwMode="gray">
            <a:xfrm>
              <a:off x="7225615"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33" name="Rectangle 246"/>
            <p:cNvSpPr>
              <a:spLocks noChangeArrowheads="1"/>
            </p:cNvSpPr>
            <p:nvPr/>
          </p:nvSpPr>
          <p:spPr bwMode="gray">
            <a:xfrm>
              <a:off x="7443919" y="5562758"/>
              <a:ext cx="245593" cy="3638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34" name="Rectangle 247"/>
            <p:cNvSpPr>
              <a:spLocks noChangeArrowheads="1"/>
            </p:cNvSpPr>
            <p:nvPr/>
          </p:nvSpPr>
          <p:spPr bwMode="gray">
            <a:xfrm>
              <a:off x="7134655" y="6529968"/>
              <a:ext cx="124313" cy="23346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35" name="Rectangle 248"/>
            <p:cNvSpPr>
              <a:spLocks noChangeArrowheads="1"/>
            </p:cNvSpPr>
            <p:nvPr/>
          </p:nvSpPr>
          <p:spPr bwMode="gray">
            <a:xfrm>
              <a:off x="6855711" y="6608800"/>
              <a:ext cx="17888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36" name="Rectangle 249"/>
            <p:cNvSpPr>
              <a:spLocks noChangeArrowheads="1"/>
            </p:cNvSpPr>
            <p:nvPr/>
          </p:nvSpPr>
          <p:spPr bwMode="gray">
            <a:xfrm>
              <a:off x="6855711" y="6608800"/>
              <a:ext cx="17888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37" name="Rectangle 250"/>
            <p:cNvSpPr>
              <a:spLocks noChangeArrowheads="1"/>
            </p:cNvSpPr>
            <p:nvPr/>
          </p:nvSpPr>
          <p:spPr bwMode="gray">
            <a:xfrm>
              <a:off x="6719270" y="6608800"/>
              <a:ext cx="14856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38" name="Rectangle 251"/>
            <p:cNvSpPr>
              <a:spLocks noChangeArrowheads="1"/>
            </p:cNvSpPr>
            <p:nvPr/>
          </p:nvSpPr>
          <p:spPr bwMode="gray">
            <a:xfrm>
              <a:off x="6719270" y="6608800"/>
              <a:ext cx="14856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39" name="Freeform 252"/>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40" name="Freeform 253"/>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41" name="Rectangle 254"/>
            <p:cNvSpPr>
              <a:spLocks noChangeArrowheads="1"/>
            </p:cNvSpPr>
            <p:nvPr/>
          </p:nvSpPr>
          <p:spPr bwMode="gray">
            <a:xfrm>
              <a:off x="6970927"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42" name="Rectangle 255"/>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43" name="Rectangle 256"/>
            <p:cNvSpPr>
              <a:spLocks noChangeArrowheads="1"/>
            </p:cNvSpPr>
            <p:nvPr/>
          </p:nvSpPr>
          <p:spPr bwMode="gray">
            <a:xfrm>
              <a:off x="6843583"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44" name="Rectangle 257"/>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45" name="Rectangle 258"/>
            <p:cNvSpPr>
              <a:spLocks noChangeArrowheads="1"/>
            </p:cNvSpPr>
            <p:nvPr/>
          </p:nvSpPr>
          <p:spPr bwMode="gray">
            <a:xfrm>
              <a:off x="6719270" y="6572416"/>
              <a:ext cx="48512"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46" name="Rectangle 259"/>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47" name="Rectangle 260"/>
            <p:cNvSpPr>
              <a:spLocks noChangeArrowheads="1"/>
            </p:cNvSpPr>
            <p:nvPr/>
          </p:nvSpPr>
          <p:spPr bwMode="gray">
            <a:xfrm>
              <a:off x="6588895" y="6572416"/>
              <a:ext cx="54576"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48" name="Rectangle 261"/>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49" name="Freeform 262"/>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50" name="Freeform 263"/>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51" name="Freeform 264"/>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52" name="Freeform 265"/>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53" name="Freeform 266"/>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54" name="Freeform 267"/>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55" name="Freeform 268"/>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56" name="Freeform 269"/>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57" name="Rectangle 270"/>
            <p:cNvSpPr>
              <a:spLocks noChangeArrowheads="1"/>
            </p:cNvSpPr>
            <p:nvPr/>
          </p:nvSpPr>
          <p:spPr bwMode="gray">
            <a:xfrm>
              <a:off x="8262560" y="4701669"/>
              <a:ext cx="397193" cy="2061762"/>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58" name="Freeform 271"/>
            <p:cNvSpPr>
              <a:spLocks/>
            </p:cNvSpPr>
            <p:nvPr/>
          </p:nvSpPr>
          <p:spPr bwMode="gray">
            <a:xfrm>
              <a:off x="7571264" y="4701669"/>
              <a:ext cx="691296" cy="2061762"/>
            </a:xfrm>
            <a:custGeom>
              <a:avLst/>
              <a:gdLst>
                <a:gd name="T0" fmla="*/ 228 w 228"/>
                <a:gd name="T1" fmla="*/ 651 h 680"/>
                <a:gd name="T2" fmla="*/ 228 w 228"/>
                <a:gd name="T3" fmla="*/ 0 h 680"/>
                <a:gd name="T4" fmla="*/ 0 w 228"/>
                <a:gd name="T5" fmla="*/ 0 h 680"/>
                <a:gd name="T6" fmla="*/ 0 w 228"/>
                <a:gd name="T7" fmla="*/ 651 h 680"/>
                <a:gd name="T8" fmla="*/ 0 w 228"/>
                <a:gd name="T9" fmla="*/ 658 h 680"/>
                <a:gd name="T10" fmla="*/ 0 w 228"/>
                <a:gd name="T11" fmla="*/ 680 h 680"/>
                <a:gd name="T12" fmla="*/ 228 w 228"/>
                <a:gd name="T13" fmla="*/ 680 h 680"/>
                <a:gd name="T14" fmla="*/ 228 w 228"/>
                <a:gd name="T15" fmla="*/ 651 h 680"/>
                <a:gd name="T16" fmla="*/ 228 w 228"/>
                <a:gd name="T17" fmla="*/ 651 h 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680">
                  <a:moveTo>
                    <a:pt x="228" y="651"/>
                  </a:moveTo>
                  <a:lnTo>
                    <a:pt x="228" y="0"/>
                  </a:lnTo>
                  <a:lnTo>
                    <a:pt x="0" y="0"/>
                  </a:lnTo>
                  <a:lnTo>
                    <a:pt x="0" y="651"/>
                  </a:lnTo>
                  <a:lnTo>
                    <a:pt x="0" y="658"/>
                  </a:lnTo>
                  <a:lnTo>
                    <a:pt x="0" y="680"/>
                  </a:lnTo>
                  <a:lnTo>
                    <a:pt x="228" y="680"/>
                  </a:lnTo>
                  <a:lnTo>
                    <a:pt x="228" y="651"/>
                  </a:lnTo>
                  <a:lnTo>
                    <a:pt x="228" y="651"/>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59" name="Rectangle 272"/>
            <p:cNvSpPr>
              <a:spLocks noChangeArrowheads="1"/>
            </p:cNvSpPr>
            <p:nvPr/>
          </p:nvSpPr>
          <p:spPr bwMode="gray">
            <a:xfrm>
              <a:off x="7941168" y="5332326"/>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60" name="Rectangle 273"/>
            <p:cNvSpPr>
              <a:spLocks noChangeArrowheads="1"/>
            </p:cNvSpPr>
            <p:nvPr/>
          </p:nvSpPr>
          <p:spPr bwMode="gray">
            <a:xfrm>
              <a:off x="7795632"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61" name="Rectangle 274"/>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62" name="Rectangle 275"/>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63" name="Freeform 276"/>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64" name="Freeform 277"/>
            <p:cNvSpPr>
              <a:spLocks/>
            </p:cNvSpPr>
            <p:nvPr/>
          </p:nvSpPr>
          <p:spPr bwMode="gray">
            <a:xfrm>
              <a:off x="8292880" y="4471237"/>
              <a:ext cx="269849" cy="230432"/>
            </a:xfrm>
            <a:custGeom>
              <a:avLst/>
              <a:gdLst>
                <a:gd name="T0" fmla="*/ 0 w 89"/>
                <a:gd name="T1" fmla="*/ 0 h 76"/>
                <a:gd name="T2" fmla="*/ 42 w 89"/>
                <a:gd name="T3" fmla="*/ 0 h 76"/>
                <a:gd name="T4" fmla="*/ 89 w 89"/>
                <a:gd name="T5" fmla="*/ 76 h 76"/>
                <a:gd name="T6" fmla="*/ 0 w 89"/>
                <a:gd name="T7" fmla="*/ 76 h 76"/>
                <a:gd name="T8" fmla="*/ 0 w 89"/>
                <a:gd name="T9" fmla="*/ 0 h 76"/>
              </a:gdLst>
              <a:ahLst/>
              <a:cxnLst>
                <a:cxn ang="0">
                  <a:pos x="T0" y="T1"/>
                </a:cxn>
                <a:cxn ang="0">
                  <a:pos x="T2" y="T3"/>
                </a:cxn>
                <a:cxn ang="0">
                  <a:pos x="T4" y="T5"/>
                </a:cxn>
                <a:cxn ang="0">
                  <a:pos x="T6" y="T7"/>
                </a:cxn>
                <a:cxn ang="0">
                  <a:pos x="T8" y="T9"/>
                </a:cxn>
              </a:cxnLst>
              <a:rect l="0" t="0" r="r" b="b"/>
              <a:pathLst>
                <a:path w="89" h="76">
                  <a:moveTo>
                    <a:pt x="0" y="0"/>
                  </a:moveTo>
                  <a:lnTo>
                    <a:pt x="42" y="0"/>
                  </a:lnTo>
                  <a:lnTo>
                    <a:pt x="89" y="76"/>
                  </a:lnTo>
                  <a:lnTo>
                    <a:pt x="0" y="76"/>
                  </a:ln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65" name="Freeform 278"/>
            <p:cNvSpPr>
              <a:spLocks/>
            </p:cNvSpPr>
            <p:nvPr/>
          </p:nvSpPr>
          <p:spPr bwMode="gray">
            <a:xfrm>
              <a:off x="7522752" y="4701669"/>
              <a:ext cx="761033" cy="127344"/>
            </a:xfrm>
            <a:custGeom>
              <a:avLst/>
              <a:gdLst>
                <a:gd name="T0" fmla="*/ 285 w 285"/>
                <a:gd name="T1" fmla="*/ 0 h 48"/>
                <a:gd name="T2" fmla="*/ 15 w 285"/>
                <a:gd name="T3" fmla="*/ 0 h 48"/>
                <a:gd name="T4" fmla="*/ 0 w 285"/>
                <a:gd name="T5" fmla="*/ 15 h 48"/>
                <a:gd name="T6" fmla="*/ 0 w 285"/>
                <a:gd name="T7" fmla="*/ 33 h 48"/>
                <a:gd name="T8" fmla="*/ 15 w 285"/>
                <a:gd name="T9" fmla="*/ 48 h 48"/>
                <a:gd name="T10" fmla="*/ 285 w 285"/>
                <a:gd name="T11" fmla="*/ 48 h 48"/>
                <a:gd name="T12" fmla="*/ 285 w 285"/>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85" h="48">
                  <a:moveTo>
                    <a:pt x="285" y="0"/>
                  </a:moveTo>
                  <a:cubicBezTo>
                    <a:pt x="15" y="0"/>
                    <a:pt x="15" y="0"/>
                    <a:pt x="15" y="0"/>
                  </a:cubicBezTo>
                  <a:cubicBezTo>
                    <a:pt x="7" y="0"/>
                    <a:pt x="0" y="6"/>
                    <a:pt x="0" y="15"/>
                  </a:cubicBezTo>
                  <a:cubicBezTo>
                    <a:pt x="0" y="33"/>
                    <a:pt x="0" y="33"/>
                    <a:pt x="0" y="33"/>
                  </a:cubicBezTo>
                  <a:cubicBezTo>
                    <a:pt x="0" y="41"/>
                    <a:pt x="7" y="48"/>
                    <a:pt x="15" y="48"/>
                  </a:cubicBezTo>
                  <a:cubicBezTo>
                    <a:pt x="285" y="48"/>
                    <a:pt x="285" y="48"/>
                    <a:pt x="285" y="48"/>
                  </a:cubicBezTo>
                  <a:lnTo>
                    <a:pt x="28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66" name="Freeform 279"/>
            <p:cNvSpPr>
              <a:spLocks/>
            </p:cNvSpPr>
            <p:nvPr/>
          </p:nvSpPr>
          <p:spPr bwMode="gray">
            <a:xfrm>
              <a:off x="8283783" y="4701669"/>
              <a:ext cx="418416" cy="127344"/>
            </a:xfrm>
            <a:custGeom>
              <a:avLst/>
              <a:gdLst>
                <a:gd name="T0" fmla="*/ 142 w 157"/>
                <a:gd name="T1" fmla="*/ 0 h 48"/>
                <a:gd name="T2" fmla="*/ 0 w 157"/>
                <a:gd name="T3" fmla="*/ 0 h 48"/>
                <a:gd name="T4" fmla="*/ 0 w 157"/>
                <a:gd name="T5" fmla="*/ 48 h 48"/>
                <a:gd name="T6" fmla="*/ 142 w 157"/>
                <a:gd name="T7" fmla="*/ 48 h 48"/>
                <a:gd name="T8" fmla="*/ 157 w 157"/>
                <a:gd name="T9" fmla="*/ 33 h 48"/>
                <a:gd name="T10" fmla="*/ 157 w 157"/>
                <a:gd name="T11" fmla="*/ 15 h 48"/>
                <a:gd name="T12" fmla="*/ 142 w 157"/>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157" h="48">
                  <a:moveTo>
                    <a:pt x="142" y="0"/>
                  </a:moveTo>
                  <a:cubicBezTo>
                    <a:pt x="0" y="0"/>
                    <a:pt x="0" y="0"/>
                    <a:pt x="0" y="0"/>
                  </a:cubicBezTo>
                  <a:cubicBezTo>
                    <a:pt x="0" y="48"/>
                    <a:pt x="0" y="48"/>
                    <a:pt x="0" y="48"/>
                  </a:cubicBezTo>
                  <a:cubicBezTo>
                    <a:pt x="142" y="48"/>
                    <a:pt x="142" y="48"/>
                    <a:pt x="142" y="48"/>
                  </a:cubicBezTo>
                  <a:cubicBezTo>
                    <a:pt x="151" y="48"/>
                    <a:pt x="157" y="41"/>
                    <a:pt x="157" y="33"/>
                  </a:cubicBezTo>
                  <a:cubicBezTo>
                    <a:pt x="157" y="15"/>
                    <a:pt x="157" y="15"/>
                    <a:pt x="157" y="15"/>
                  </a:cubicBezTo>
                  <a:cubicBezTo>
                    <a:pt x="157" y="6"/>
                    <a:pt x="151" y="0"/>
                    <a:pt x="142"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67" name="Freeform 280"/>
            <p:cNvSpPr>
              <a:spLocks/>
            </p:cNvSpPr>
            <p:nvPr/>
          </p:nvSpPr>
          <p:spPr bwMode="gray">
            <a:xfrm>
              <a:off x="7650096"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68" name="Freeform 281"/>
            <p:cNvSpPr>
              <a:spLocks/>
            </p:cNvSpPr>
            <p:nvPr/>
          </p:nvSpPr>
          <p:spPr bwMode="gray">
            <a:xfrm>
              <a:off x="7795632"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69" name="Freeform 282"/>
            <p:cNvSpPr>
              <a:spLocks/>
            </p:cNvSpPr>
            <p:nvPr/>
          </p:nvSpPr>
          <p:spPr bwMode="gray">
            <a:xfrm>
              <a:off x="7941168" y="4829013"/>
              <a:ext cx="100057"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70" name="Freeform 283"/>
            <p:cNvSpPr>
              <a:spLocks/>
            </p:cNvSpPr>
            <p:nvPr/>
          </p:nvSpPr>
          <p:spPr bwMode="gray">
            <a:xfrm>
              <a:off x="8089735"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71" name="Rectangle 284"/>
            <p:cNvSpPr>
              <a:spLocks noChangeArrowheads="1"/>
            </p:cNvSpPr>
            <p:nvPr/>
          </p:nvSpPr>
          <p:spPr bwMode="gray">
            <a:xfrm>
              <a:off x="7795632"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72" name="Rectangle 285"/>
            <p:cNvSpPr>
              <a:spLocks noChangeArrowheads="1"/>
            </p:cNvSpPr>
            <p:nvPr/>
          </p:nvSpPr>
          <p:spPr bwMode="gray">
            <a:xfrm>
              <a:off x="7941168" y="5502118"/>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73" name="Rectangle 286"/>
            <p:cNvSpPr>
              <a:spLocks noChangeArrowheads="1"/>
            </p:cNvSpPr>
            <p:nvPr/>
          </p:nvSpPr>
          <p:spPr bwMode="gray">
            <a:xfrm>
              <a:off x="8089735"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74" name="Rectangle 287"/>
            <p:cNvSpPr>
              <a:spLocks noChangeArrowheads="1"/>
            </p:cNvSpPr>
            <p:nvPr/>
          </p:nvSpPr>
          <p:spPr bwMode="gray">
            <a:xfrm>
              <a:off x="8089735"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75" name="Rectangle 288"/>
            <p:cNvSpPr>
              <a:spLocks noChangeArrowheads="1"/>
            </p:cNvSpPr>
            <p:nvPr/>
          </p:nvSpPr>
          <p:spPr bwMode="gray">
            <a:xfrm>
              <a:off x="7795632"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76" name="Rectangle 289"/>
            <p:cNvSpPr>
              <a:spLocks noChangeArrowheads="1"/>
            </p:cNvSpPr>
            <p:nvPr/>
          </p:nvSpPr>
          <p:spPr bwMode="gray">
            <a:xfrm>
              <a:off x="7941168" y="5668879"/>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77" name="Rectangle 290"/>
            <p:cNvSpPr>
              <a:spLocks noChangeArrowheads="1"/>
            </p:cNvSpPr>
            <p:nvPr/>
          </p:nvSpPr>
          <p:spPr bwMode="gray">
            <a:xfrm>
              <a:off x="8089735"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78" name="Rectangle 291"/>
            <p:cNvSpPr>
              <a:spLocks noChangeArrowheads="1"/>
            </p:cNvSpPr>
            <p:nvPr/>
          </p:nvSpPr>
          <p:spPr bwMode="gray">
            <a:xfrm>
              <a:off x="8089735" y="5668879"/>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79" name="Rectangle 292"/>
            <p:cNvSpPr>
              <a:spLocks noChangeArrowheads="1"/>
            </p:cNvSpPr>
            <p:nvPr/>
          </p:nvSpPr>
          <p:spPr bwMode="gray">
            <a:xfrm>
              <a:off x="7795632"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80" name="Rectangle 293"/>
            <p:cNvSpPr>
              <a:spLocks noChangeArrowheads="1"/>
            </p:cNvSpPr>
            <p:nvPr/>
          </p:nvSpPr>
          <p:spPr bwMode="gray">
            <a:xfrm>
              <a:off x="7941168" y="5838671"/>
              <a:ext cx="100057"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81" name="Rectangle 294"/>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82" name="Rectangle 295"/>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83" name="Rectangle 296"/>
            <p:cNvSpPr>
              <a:spLocks noChangeArrowheads="1"/>
            </p:cNvSpPr>
            <p:nvPr/>
          </p:nvSpPr>
          <p:spPr bwMode="gray">
            <a:xfrm>
              <a:off x="7795632"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84" name="Rectangle 297"/>
            <p:cNvSpPr>
              <a:spLocks noChangeArrowheads="1"/>
            </p:cNvSpPr>
            <p:nvPr/>
          </p:nvSpPr>
          <p:spPr bwMode="gray">
            <a:xfrm>
              <a:off x="7941168" y="6008463"/>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85" name="Rectangle 298"/>
            <p:cNvSpPr>
              <a:spLocks noChangeArrowheads="1"/>
            </p:cNvSpPr>
            <p:nvPr/>
          </p:nvSpPr>
          <p:spPr bwMode="gray">
            <a:xfrm>
              <a:off x="8089735"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86" name="Rectangle 299"/>
            <p:cNvSpPr>
              <a:spLocks noChangeArrowheads="1"/>
            </p:cNvSpPr>
            <p:nvPr/>
          </p:nvSpPr>
          <p:spPr bwMode="gray">
            <a:xfrm>
              <a:off x="8089735" y="6008463"/>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87" name="Rectangle 300"/>
            <p:cNvSpPr>
              <a:spLocks noChangeArrowheads="1"/>
            </p:cNvSpPr>
            <p:nvPr/>
          </p:nvSpPr>
          <p:spPr bwMode="gray">
            <a:xfrm>
              <a:off x="7795632"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88" name="Rectangle 301"/>
            <p:cNvSpPr>
              <a:spLocks noChangeArrowheads="1"/>
            </p:cNvSpPr>
            <p:nvPr/>
          </p:nvSpPr>
          <p:spPr bwMode="gray">
            <a:xfrm>
              <a:off x="7941168" y="6175222"/>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89" name="Rectangle 302"/>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90" name="Rectangle 303"/>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91" name="Rectangle 304"/>
            <p:cNvSpPr>
              <a:spLocks noChangeArrowheads="1"/>
            </p:cNvSpPr>
            <p:nvPr/>
          </p:nvSpPr>
          <p:spPr bwMode="gray">
            <a:xfrm>
              <a:off x="7650096" y="5332326"/>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92" name="Rectangle 305"/>
            <p:cNvSpPr>
              <a:spLocks noChangeArrowheads="1"/>
            </p:cNvSpPr>
            <p:nvPr/>
          </p:nvSpPr>
          <p:spPr bwMode="gray">
            <a:xfrm>
              <a:off x="7650096"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93" name="Rectangle 306"/>
            <p:cNvSpPr>
              <a:spLocks noChangeArrowheads="1"/>
            </p:cNvSpPr>
            <p:nvPr/>
          </p:nvSpPr>
          <p:spPr bwMode="gray">
            <a:xfrm>
              <a:off x="7650096"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94" name="Rectangle 307"/>
            <p:cNvSpPr>
              <a:spLocks noChangeArrowheads="1"/>
            </p:cNvSpPr>
            <p:nvPr/>
          </p:nvSpPr>
          <p:spPr bwMode="gray">
            <a:xfrm>
              <a:off x="7650096"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95" name="Rectangle 308"/>
            <p:cNvSpPr>
              <a:spLocks noChangeArrowheads="1"/>
            </p:cNvSpPr>
            <p:nvPr/>
          </p:nvSpPr>
          <p:spPr bwMode="gray">
            <a:xfrm>
              <a:off x="7650096"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96" name="Rectangle 309"/>
            <p:cNvSpPr>
              <a:spLocks noChangeArrowheads="1"/>
            </p:cNvSpPr>
            <p:nvPr/>
          </p:nvSpPr>
          <p:spPr bwMode="gray">
            <a:xfrm>
              <a:off x="7650096"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97" name="Rectangle 310"/>
            <p:cNvSpPr>
              <a:spLocks noChangeArrowheads="1"/>
            </p:cNvSpPr>
            <p:nvPr/>
          </p:nvSpPr>
          <p:spPr bwMode="gray">
            <a:xfrm>
              <a:off x="7650096"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98" name="Rectangle 311"/>
            <p:cNvSpPr>
              <a:spLocks noChangeArrowheads="1"/>
            </p:cNvSpPr>
            <p:nvPr/>
          </p:nvSpPr>
          <p:spPr bwMode="gray">
            <a:xfrm>
              <a:off x="8089735"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99" name="Rectangle 312"/>
            <p:cNvSpPr>
              <a:spLocks noChangeArrowheads="1"/>
            </p:cNvSpPr>
            <p:nvPr/>
          </p:nvSpPr>
          <p:spPr bwMode="gray">
            <a:xfrm>
              <a:off x="7795632" y="6341983"/>
              <a:ext cx="245593"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00" name="Freeform 313"/>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01" name="Rectangle 314"/>
            <p:cNvSpPr>
              <a:spLocks noChangeArrowheads="1"/>
            </p:cNvSpPr>
            <p:nvPr/>
          </p:nvSpPr>
          <p:spPr bwMode="gray">
            <a:xfrm>
              <a:off x="9323761" y="6041814"/>
              <a:ext cx="397193" cy="72161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02" name="Rectangle 315"/>
            <p:cNvSpPr>
              <a:spLocks noChangeArrowheads="1"/>
            </p:cNvSpPr>
            <p:nvPr/>
          </p:nvSpPr>
          <p:spPr bwMode="gray">
            <a:xfrm>
              <a:off x="8632464" y="6041814"/>
              <a:ext cx="691296" cy="721617"/>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03" name="Rectangle 316"/>
            <p:cNvSpPr>
              <a:spLocks noChangeArrowheads="1"/>
            </p:cNvSpPr>
            <p:nvPr/>
          </p:nvSpPr>
          <p:spPr bwMode="gray">
            <a:xfrm>
              <a:off x="9002369"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04" name="Rectangle 317"/>
            <p:cNvSpPr>
              <a:spLocks noChangeArrowheads="1"/>
            </p:cNvSpPr>
            <p:nvPr/>
          </p:nvSpPr>
          <p:spPr bwMode="gray">
            <a:xfrm>
              <a:off x="8856832"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05" name="Rectangle 318"/>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06" name="Rectangle 319"/>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07" name="Freeform 320"/>
            <p:cNvSpPr>
              <a:spLocks/>
            </p:cNvSpPr>
            <p:nvPr/>
          </p:nvSpPr>
          <p:spPr bwMode="gray">
            <a:xfrm>
              <a:off x="8586983" y="6041814"/>
              <a:ext cx="770129" cy="87927"/>
            </a:xfrm>
            <a:custGeom>
              <a:avLst/>
              <a:gdLst>
                <a:gd name="T0" fmla="*/ 0 w 290"/>
                <a:gd name="T1" fmla="*/ 0 h 33"/>
                <a:gd name="T2" fmla="*/ 0 w 290"/>
                <a:gd name="T3" fmla="*/ 18 h 33"/>
                <a:gd name="T4" fmla="*/ 15 w 290"/>
                <a:gd name="T5" fmla="*/ 33 h 33"/>
                <a:gd name="T6" fmla="*/ 280 w 290"/>
                <a:gd name="T7" fmla="*/ 33 h 33"/>
                <a:gd name="T8" fmla="*/ 290 w 290"/>
                <a:gd name="T9" fmla="*/ 23 h 33"/>
                <a:gd name="T10" fmla="*/ 290 w 290"/>
                <a:gd name="T11" fmla="*/ 0 h 33"/>
                <a:gd name="T12" fmla="*/ 0 w 29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290" h="33">
                  <a:moveTo>
                    <a:pt x="0" y="0"/>
                  </a:moveTo>
                  <a:cubicBezTo>
                    <a:pt x="0" y="18"/>
                    <a:pt x="0" y="18"/>
                    <a:pt x="0" y="18"/>
                  </a:cubicBezTo>
                  <a:cubicBezTo>
                    <a:pt x="0" y="26"/>
                    <a:pt x="7" y="33"/>
                    <a:pt x="15" y="33"/>
                  </a:cubicBezTo>
                  <a:cubicBezTo>
                    <a:pt x="280" y="33"/>
                    <a:pt x="280" y="33"/>
                    <a:pt x="280" y="33"/>
                  </a:cubicBezTo>
                  <a:cubicBezTo>
                    <a:pt x="285" y="33"/>
                    <a:pt x="290" y="28"/>
                    <a:pt x="290" y="23"/>
                  </a:cubicBezTo>
                  <a:cubicBezTo>
                    <a:pt x="290" y="0"/>
                    <a:pt x="290" y="0"/>
                    <a:pt x="290" y="0"/>
                  </a:cubicBezTo>
                  <a:lnTo>
                    <a:pt x="0"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08" name="Freeform 321"/>
            <p:cNvSpPr>
              <a:spLocks/>
            </p:cNvSpPr>
            <p:nvPr/>
          </p:nvSpPr>
          <p:spPr bwMode="gray">
            <a:xfrm>
              <a:off x="9414721" y="6041814"/>
              <a:ext cx="351712" cy="87927"/>
            </a:xfrm>
            <a:custGeom>
              <a:avLst/>
              <a:gdLst>
                <a:gd name="T0" fmla="*/ 0 w 133"/>
                <a:gd name="T1" fmla="*/ 0 h 33"/>
                <a:gd name="T2" fmla="*/ 0 w 133"/>
                <a:gd name="T3" fmla="*/ 33 h 33"/>
                <a:gd name="T4" fmla="*/ 117 w 133"/>
                <a:gd name="T5" fmla="*/ 33 h 33"/>
                <a:gd name="T6" fmla="*/ 133 w 133"/>
                <a:gd name="T7" fmla="*/ 18 h 33"/>
                <a:gd name="T8" fmla="*/ 133 w 133"/>
                <a:gd name="T9" fmla="*/ 0 h 33"/>
                <a:gd name="T10" fmla="*/ 0 w 133"/>
                <a:gd name="T11" fmla="*/ 0 h 33"/>
              </a:gdLst>
              <a:ahLst/>
              <a:cxnLst>
                <a:cxn ang="0">
                  <a:pos x="T0" y="T1"/>
                </a:cxn>
                <a:cxn ang="0">
                  <a:pos x="T2" y="T3"/>
                </a:cxn>
                <a:cxn ang="0">
                  <a:pos x="T4" y="T5"/>
                </a:cxn>
                <a:cxn ang="0">
                  <a:pos x="T6" y="T7"/>
                </a:cxn>
                <a:cxn ang="0">
                  <a:pos x="T8" y="T9"/>
                </a:cxn>
                <a:cxn ang="0">
                  <a:pos x="T10" y="T11"/>
                </a:cxn>
              </a:cxnLst>
              <a:rect l="0" t="0" r="r" b="b"/>
              <a:pathLst>
                <a:path w="133" h="33">
                  <a:moveTo>
                    <a:pt x="0" y="0"/>
                  </a:moveTo>
                  <a:cubicBezTo>
                    <a:pt x="0" y="33"/>
                    <a:pt x="0" y="33"/>
                    <a:pt x="0" y="33"/>
                  </a:cubicBezTo>
                  <a:cubicBezTo>
                    <a:pt x="117" y="33"/>
                    <a:pt x="117" y="33"/>
                    <a:pt x="117" y="33"/>
                  </a:cubicBezTo>
                  <a:cubicBezTo>
                    <a:pt x="126" y="33"/>
                    <a:pt x="133" y="26"/>
                    <a:pt x="133" y="18"/>
                  </a:cubicBezTo>
                  <a:cubicBezTo>
                    <a:pt x="133" y="0"/>
                    <a:pt x="133" y="0"/>
                    <a:pt x="133" y="0"/>
                  </a:cubicBez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09" name="Rectangle 322"/>
            <p:cNvSpPr>
              <a:spLocks noChangeArrowheads="1"/>
            </p:cNvSpPr>
            <p:nvPr/>
          </p:nvSpPr>
          <p:spPr bwMode="gray">
            <a:xfrm>
              <a:off x="8856832"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10" name="Rectangle 323"/>
            <p:cNvSpPr>
              <a:spLocks noChangeArrowheads="1"/>
            </p:cNvSpPr>
            <p:nvPr/>
          </p:nvSpPr>
          <p:spPr bwMode="gray">
            <a:xfrm>
              <a:off x="9002369"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11" name="Rectangle 324"/>
            <p:cNvSpPr>
              <a:spLocks noChangeArrowheads="1"/>
            </p:cNvSpPr>
            <p:nvPr/>
          </p:nvSpPr>
          <p:spPr bwMode="gray">
            <a:xfrm>
              <a:off x="871129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12" name="Rectangle 325"/>
            <p:cNvSpPr>
              <a:spLocks noChangeArrowheads="1"/>
            </p:cNvSpPr>
            <p:nvPr/>
          </p:nvSpPr>
          <p:spPr bwMode="gray">
            <a:xfrm>
              <a:off x="8893217" y="6526935"/>
              <a:ext cx="172825" cy="236496"/>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13" name="Rectangle 326"/>
            <p:cNvSpPr>
              <a:spLocks noChangeArrowheads="1"/>
            </p:cNvSpPr>
            <p:nvPr/>
          </p:nvSpPr>
          <p:spPr bwMode="gray">
            <a:xfrm>
              <a:off x="915093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14" name="Rectangle 327"/>
            <p:cNvSpPr>
              <a:spLocks noChangeArrowheads="1"/>
            </p:cNvSpPr>
            <p:nvPr/>
          </p:nvSpPr>
          <p:spPr bwMode="gray">
            <a:xfrm>
              <a:off x="871129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15" name="Freeform 328"/>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16" name="Freeform 329"/>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17" name="Freeform 330"/>
            <p:cNvSpPr>
              <a:spLocks/>
            </p:cNvSpPr>
            <p:nvPr/>
          </p:nvSpPr>
          <p:spPr bwMode="gray">
            <a:xfrm>
              <a:off x="9381368" y="5865958"/>
              <a:ext cx="385065" cy="175856"/>
            </a:xfrm>
            <a:custGeom>
              <a:avLst/>
              <a:gdLst>
                <a:gd name="T0" fmla="*/ 0 w 127"/>
                <a:gd name="T1" fmla="*/ 58 h 58"/>
                <a:gd name="T2" fmla="*/ 0 w 127"/>
                <a:gd name="T3" fmla="*/ 0 h 58"/>
                <a:gd name="T4" fmla="*/ 67 w 127"/>
                <a:gd name="T5" fmla="*/ 0 h 58"/>
                <a:gd name="T6" fmla="*/ 127 w 127"/>
                <a:gd name="T7" fmla="*/ 58 h 58"/>
                <a:gd name="T8" fmla="*/ 0 w 127"/>
                <a:gd name="T9" fmla="*/ 58 h 58"/>
              </a:gdLst>
              <a:ahLst/>
              <a:cxnLst>
                <a:cxn ang="0">
                  <a:pos x="T0" y="T1"/>
                </a:cxn>
                <a:cxn ang="0">
                  <a:pos x="T2" y="T3"/>
                </a:cxn>
                <a:cxn ang="0">
                  <a:pos x="T4" y="T5"/>
                </a:cxn>
                <a:cxn ang="0">
                  <a:pos x="T6" y="T7"/>
                </a:cxn>
                <a:cxn ang="0">
                  <a:pos x="T8" y="T9"/>
                </a:cxn>
              </a:cxnLst>
              <a:rect l="0" t="0" r="r" b="b"/>
              <a:pathLst>
                <a:path w="127" h="58">
                  <a:moveTo>
                    <a:pt x="0" y="58"/>
                  </a:moveTo>
                  <a:lnTo>
                    <a:pt x="0" y="0"/>
                  </a:lnTo>
                  <a:lnTo>
                    <a:pt x="67" y="0"/>
                  </a:lnTo>
                  <a:lnTo>
                    <a:pt x="127" y="58"/>
                  </a:lnTo>
                  <a:lnTo>
                    <a:pt x="0" y="58"/>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18" name="Freeform 331"/>
            <p:cNvSpPr>
              <a:spLocks/>
            </p:cNvSpPr>
            <p:nvPr/>
          </p:nvSpPr>
          <p:spPr bwMode="gray">
            <a:xfrm>
              <a:off x="9381368" y="5865958"/>
              <a:ext cx="385065" cy="175856"/>
            </a:xfrm>
            <a:custGeom>
              <a:avLst/>
              <a:gdLst>
                <a:gd name="T0" fmla="*/ 67 w 127"/>
                <a:gd name="T1" fmla="*/ 0 h 58"/>
                <a:gd name="T2" fmla="*/ 0 w 127"/>
                <a:gd name="T3" fmla="*/ 0 h 58"/>
                <a:gd name="T4" fmla="*/ 0 w 127"/>
                <a:gd name="T5" fmla="*/ 58 h 58"/>
                <a:gd name="T6" fmla="*/ 127 w 127"/>
                <a:gd name="T7" fmla="*/ 58 h 58"/>
                <a:gd name="T8" fmla="*/ 67 w 127"/>
                <a:gd name="T9" fmla="*/ 0 h 58"/>
              </a:gdLst>
              <a:ahLst/>
              <a:cxnLst>
                <a:cxn ang="0">
                  <a:pos x="T0" y="T1"/>
                </a:cxn>
                <a:cxn ang="0">
                  <a:pos x="T2" y="T3"/>
                </a:cxn>
                <a:cxn ang="0">
                  <a:pos x="T4" y="T5"/>
                </a:cxn>
                <a:cxn ang="0">
                  <a:pos x="T6" y="T7"/>
                </a:cxn>
                <a:cxn ang="0">
                  <a:pos x="T8" y="T9"/>
                </a:cxn>
              </a:cxnLst>
              <a:rect l="0" t="0" r="r" b="b"/>
              <a:pathLst>
                <a:path w="127" h="58">
                  <a:moveTo>
                    <a:pt x="67" y="0"/>
                  </a:moveTo>
                  <a:lnTo>
                    <a:pt x="0" y="0"/>
                  </a:lnTo>
                  <a:lnTo>
                    <a:pt x="0" y="58"/>
                  </a:lnTo>
                  <a:lnTo>
                    <a:pt x="127" y="58"/>
                  </a:lnTo>
                  <a:lnTo>
                    <a:pt x="67" y="0"/>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19" name="Rectangle 332"/>
            <p:cNvSpPr>
              <a:spLocks noChangeArrowheads="1"/>
            </p:cNvSpPr>
            <p:nvPr/>
          </p:nvSpPr>
          <p:spPr bwMode="gray">
            <a:xfrm>
              <a:off x="8365648" y="5365679"/>
              <a:ext cx="209209" cy="436608"/>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20" name="Rectangle 333"/>
            <p:cNvSpPr>
              <a:spLocks noChangeArrowheads="1"/>
            </p:cNvSpPr>
            <p:nvPr/>
          </p:nvSpPr>
          <p:spPr bwMode="gray">
            <a:xfrm>
              <a:off x="10703321" y="3895156"/>
              <a:ext cx="3033" cy="303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21" name="Freeform 334"/>
            <p:cNvSpPr>
              <a:spLocks/>
            </p:cNvSpPr>
            <p:nvPr/>
          </p:nvSpPr>
          <p:spPr bwMode="gray">
            <a:xfrm>
              <a:off x="8911409" y="4216549"/>
              <a:ext cx="1570577" cy="1394721"/>
            </a:xfrm>
            <a:custGeom>
              <a:avLst/>
              <a:gdLst>
                <a:gd name="T0" fmla="*/ 162 w 590"/>
                <a:gd name="T1" fmla="*/ 526 h 526"/>
                <a:gd name="T2" fmla="*/ 0 w 590"/>
                <a:gd name="T3" fmla="*/ 526 h 526"/>
                <a:gd name="T4" fmla="*/ 0 w 590"/>
                <a:gd name="T5" fmla="*/ 514 h 526"/>
                <a:gd name="T6" fmla="*/ 162 w 590"/>
                <a:gd name="T7" fmla="*/ 514 h 526"/>
                <a:gd name="T8" fmla="*/ 241 w 590"/>
                <a:gd name="T9" fmla="*/ 434 h 526"/>
                <a:gd name="T10" fmla="*/ 241 w 590"/>
                <a:gd name="T11" fmla="*/ 283 h 526"/>
                <a:gd name="T12" fmla="*/ 333 w 590"/>
                <a:gd name="T13" fmla="*/ 192 h 526"/>
                <a:gd name="T14" fmla="*/ 499 w 590"/>
                <a:gd name="T15" fmla="*/ 192 h 526"/>
                <a:gd name="T16" fmla="*/ 578 w 590"/>
                <a:gd name="T17" fmla="*/ 112 h 526"/>
                <a:gd name="T18" fmla="*/ 578 w 590"/>
                <a:gd name="T19" fmla="*/ 0 h 526"/>
                <a:gd name="T20" fmla="*/ 590 w 590"/>
                <a:gd name="T21" fmla="*/ 0 h 526"/>
                <a:gd name="T22" fmla="*/ 590 w 590"/>
                <a:gd name="T23" fmla="*/ 112 h 526"/>
                <a:gd name="T24" fmla="*/ 499 w 590"/>
                <a:gd name="T25" fmla="*/ 204 h 526"/>
                <a:gd name="T26" fmla="*/ 333 w 590"/>
                <a:gd name="T27" fmla="*/ 204 h 526"/>
                <a:gd name="T28" fmla="*/ 253 w 590"/>
                <a:gd name="T29" fmla="*/ 283 h 526"/>
                <a:gd name="T30" fmla="*/ 253 w 590"/>
                <a:gd name="T31" fmla="*/ 434 h 526"/>
                <a:gd name="T32" fmla="*/ 162 w 590"/>
                <a:gd name="T33" fmla="*/ 52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0" h="526">
                  <a:moveTo>
                    <a:pt x="162" y="526"/>
                  </a:moveTo>
                  <a:cubicBezTo>
                    <a:pt x="0" y="526"/>
                    <a:pt x="0" y="526"/>
                    <a:pt x="0" y="526"/>
                  </a:cubicBezTo>
                  <a:cubicBezTo>
                    <a:pt x="0" y="514"/>
                    <a:pt x="0" y="514"/>
                    <a:pt x="0" y="514"/>
                  </a:cubicBezTo>
                  <a:cubicBezTo>
                    <a:pt x="162" y="514"/>
                    <a:pt x="162" y="514"/>
                    <a:pt x="162" y="514"/>
                  </a:cubicBezTo>
                  <a:cubicBezTo>
                    <a:pt x="206" y="514"/>
                    <a:pt x="241" y="478"/>
                    <a:pt x="241" y="434"/>
                  </a:cubicBezTo>
                  <a:cubicBezTo>
                    <a:pt x="241" y="283"/>
                    <a:pt x="241" y="283"/>
                    <a:pt x="241" y="283"/>
                  </a:cubicBezTo>
                  <a:cubicBezTo>
                    <a:pt x="241" y="233"/>
                    <a:pt x="282" y="192"/>
                    <a:pt x="333" y="192"/>
                  </a:cubicBezTo>
                  <a:cubicBezTo>
                    <a:pt x="499" y="192"/>
                    <a:pt x="499" y="192"/>
                    <a:pt x="499" y="192"/>
                  </a:cubicBezTo>
                  <a:cubicBezTo>
                    <a:pt x="542" y="192"/>
                    <a:pt x="578" y="156"/>
                    <a:pt x="578" y="112"/>
                  </a:cubicBezTo>
                  <a:cubicBezTo>
                    <a:pt x="578" y="0"/>
                    <a:pt x="578" y="0"/>
                    <a:pt x="578" y="0"/>
                  </a:cubicBezTo>
                  <a:cubicBezTo>
                    <a:pt x="590" y="0"/>
                    <a:pt x="590" y="0"/>
                    <a:pt x="590" y="0"/>
                  </a:cubicBezTo>
                  <a:cubicBezTo>
                    <a:pt x="590" y="112"/>
                    <a:pt x="590" y="112"/>
                    <a:pt x="590" y="112"/>
                  </a:cubicBezTo>
                  <a:cubicBezTo>
                    <a:pt x="590" y="163"/>
                    <a:pt x="549" y="204"/>
                    <a:pt x="499" y="204"/>
                  </a:cubicBezTo>
                  <a:cubicBezTo>
                    <a:pt x="333" y="204"/>
                    <a:pt x="333" y="204"/>
                    <a:pt x="333" y="204"/>
                  </a:cubicBezTo>
                  <a:cubicBezTo>
                    <a:pt x="289" y="204"/>
                    <a:pt x="253" y="239"/>
                    <a:pt x="253" y="283"/>
                  </a:cubicBezTo>
                  <a:cubicBezTo>
                    <a:pt x="253" y="434"/>
                    <a:pt x="253" y="434"/>
                    <a:pt x="253" y="434"/>
                  </a:cubicBezTo>
                  <a:cubicBezTo>
                    <a:pt x="253" y="485"/>
                    <a:pt x="212" y="526"/>
                    <a:pt x="162" y="5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22" name="Freeform 335"/>
            <p:cNvSpPr>
              <a:spLocks/>
            </p:cNvSpPr>
            <p:nvPr/>
          </p:nvSpPr>
          <p:spPr bwMode="gray">
            <a:xfrm>
              <a:off x="9839201" y="3534349"/>
              <a:ext cx="1252218" cy="700392"/>
            </a:xfrm>
            <a:custGeom>
              <a:avLst/>
              <a:gdLst>
                <a:gd name="T0" fmla="*/ 194 w 470"/>
                <a:gd name="T1" fmla="*/ 52 h 265"/>
                <a:gd name="T2" fmla="*/ 283 w 470"/>
                <a:gd name="T3" fmla="*/ 0 h 265"/>
                <a:gd name="T4" fmla="*/ 386 w 470"/>
                <a:gd name="T5" fmla="*/ 101 h 265"/>
                <a:gd name="T6" fmla="*/ 387 w 470"/>
                <a:gd name="T7" fmla="*/ 101 h 265"/>
                <a:gd name="T8" fmla="*/ 470 w 470"/>
                <a:gd name="T9" fmla="*/ 183 h 265"/>
                <a:gd name="T10" fmla="*/ 387 w 470"/>
                <a:gd name="T11" fmla="*/ 265 h 265"/>
                <a:gd name="T12" fmla="*/ 66 w 470"/>
                <a:gd name="T13" fmla="*/ 265 h 265"/>
                <a:gd name="T14" fmla="*/ 0 w 470"/>
                <a:gd name="T15" fmla="*/ 200 h 265"/>
                <a:gd name="T16" fmla="*/ 64 w 470"/>
                <a:gd name="T17" fmla="*/ 134 h 265"/>
                <a:gd name="T18" fmla="*/ 63 w 470"/>
                <a:gd name="T19" fmla="*/ 118 h 265"/>
                <a:gd name="T20" fmla="*/ 145 w 470"/>
                <a:gd name="T21" fmla="*/ 35 h 265"/>
                <a:gd name="T22" fmla="*/ 194 w 470"/>
                <a:gd name="T23" fmla="*/ 52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0" h="265">
                  <a:moveTo>
                    <a:pt x="194" y="52"/>
                  </a:moveTo>
                  <a:cubicBezTo>
                    <a:pt x="212" y="21"/>
                    <a:pt x="245" y="0"/>
                    <a:pt x="283" y="0"/>
                  </a:cubicBezTo>
                  <a:cubicBezTo>
                    <a:pt x="340" y="0"/>
                    <a:pt x="385" y="45"/>
                    <a:pt x="386" y="101"/>
                  </a:cubicBezTo>
                  <a:cubicBezTo>
                    <a:pt x="387" y="101"/>
                    <a:pt x="387" y="101"/>
                    <a:pt x="387" y="101"/>
                  </a:cubicBezTo>
                  <a:cubicBezTo>
                    <a:pt x="433" y="101"/>
                    <a:pt x="470" y="138"/>
                    <a:pt x="470" y="183"/>
                  </a:cubicBezTo>
                  <a:cubicBezTo>
                    <a:pt x="470" y="229"/>
                    <a:pt x="433" y="265"/>
                    <a:pt x="387" y="265"/>
                  </a:cubicBezTo>
                  <a:cubicBezTo>
                    <a:pt x="66" y="265"/>
                    <a:pt x="66" y="265"/>
                    <a:pt x="66" y="265"/>
                  </a:cubicBezTo>
                  <a:cubicBezTo>
                    <a:pt x="30" y="265"/>
                    <a:pt x="0" y="236"/>
                    <a:pt x="0" y="200"/>
                  </a:cubicBezTo>
                  <a:cubicBezTo>
                    <a:pt x="0" y="164"/>
                    <a:pt x="29" y="135"/>
                    <a:pt x="64" y="134"/>
                  </a:cubicBezTo>
                  <a:cubicBezTo>
                    <a:pt x="63" y="129"/>
                    <a:pt x="63" y="123"/>
                    <a:pt x="63" y="118"/>
                  </a:cubicBezTo>
                  <a:cubicBezTo>
                    <a:pt x="63" y="72"/>
                    <a:pt x="99" y="35"/>
                    <a:pt x="145" y="35"/>
                  </a:cubicBezTo>
                  <a:cubicBezTo>
                    <a:pt x="163" y="35"/>
                    <a:pt x="180" y="41"/>
                    <a:pt x="194" y="5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23" name="Freeform 336"/>
            <p:cNvSpPr>
              <a:spLocks/>
            </p:cNvSpPr>
            <p:nvPr/>
          </p:nvSpPr>
          <p:spPr bwMode="gray">
            <a:xfrm>
              <a:off x="9889917" y="3826327"/>
              <a:ext cx="1209770" cy="415383"/>
            </a:xfrm>
            <a:custGeom>
              <a:avLst/>
              <a:gdLst>
                <a:gd name="T0" fmla="*/ 405 w 454"/>
                <a:gd name="T1" fmla="*/ 0 h 157"/>
                <a:gd name="T2" fmla="*/ 428 w 454"/>
                <a:gd name="T3" fmla="*/ 57 h 157"/>
                <a:gd name="T4" fmla="*/ 346 w 454"/>
                <a:gd name="T5" fmla="*/ 139 h 157"/>
                <a:gd name="T6" fmla="*/ 24 w 454"/>
                <a:gd name="T7" fmla="*/ 139 h 157"/>
                <a:gd name="T8" fmla="*/ 0 w 454"/>
                <a:gd name="T9" fmla="*/ 135 h 157"/>
                <a:gd name="T10" fmla="*/ 50 w 454"/>
                <a:gd name="T11" fmla="*/ 157 h 157"/>
                <a:gd name="T12" fmla="*/ 371 w 454"/>
                <a:gd name="T13" fmla="*/ 157 h 157"/>
                <a:gd name="T14" fmla="*/ 454 w 454"/>
                <a:gd name="T15" fmla="*/ 75 h 157"/>
                <a:gd name="T16" fmla="*/ 405 w 454"/>
                <a:gd name="T1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157">
                  <a:moveTo>
                    <a:pt x="405" y="0"/>
                  </a:moveTo>
                  <a:cubicBezTo>
                    <a:pt x="420" y="15"/>
                    <a:pt x="428" y="35"/>
                    <a:pt x="428" y="57"/>
                  </a:cubicBezTo>
                  <a:cubicBezTo>
                    <a:pt x="428" y="102"/>
                    <a:pt x="391" y="139"/>
                    <a:pt x="346" y="139"/>
                  </a:cubicBezTo>
                  <a:cubicBezTo>
                    <a:pt x="24" y="139"/>
                    <a:pt x="24" y="139"/>
                    <a:pt x="24" y="139"/>
                  </a:cubicBezTo>
                  <a:cubicBezTo>
                    <a:pt x="16" y="139"/>
                    <a:pt x="8" y="138"/>
                    <a:pt x="0" y="135"/>
                  </a:cubicBezTo>
                  <a:cubicBezTo>
                    <a:pt x="12" y="149"/>
                    <a:pt x="30" y="157"/>
                    <a:pt x="50" y="157"/>
                  </a:cubicBezTo>
                  <a:cubicBezTo>
                    <a:pt x="371" y="157"/>
                    <a:pt x="371" y="157"/>
                    <a:pt x="371" y="157"/>
                  </a:cubicBezTo>
                  <a:cubicBezTo>
                    <a:pt x="417" y="157"/>
                    <a:pt x="454" y="121"/>
                    <a:pt x="454" y="75"/>
                  </a:cubicBezTo>
                  <a:cubicBezTo>
                    <a:pt x="454" y="42"/>
                    <a:pt x="434" y="13"/>
                    <a:pt x="405" y="0"/>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24" name="Freeform 337"/>
            <p:cNvSpPr>
              <a:spLocks/>
            </p:cNvSpPr>
            <p:nvPr/>
          </p:nvSpPr>
          <p:spPr bwMode="gray">
            <a:xfrm>
              <a:off x="8468736" y="5526374"/>
              <a:ext cx="81865" cy="133408"/>
            </a:xfrm>
            <a:custGeom>
              <a:avLst/>
              <a:gdLst>
                <a:gd name="T0" fmla="*/ 22 w 31"/>
                <a:gd name="T1" fmla="*/ 0 h 51"/>
                <a:gd name="T2" fmla="*/ 0 w 31"/>
                <a:gd name="T3" fmla="*/ 0 h 51"/>
                <a:gd name="T4" fmla="*/ 0 w 31"/>
                <a:gd name="T5" fmla="*/ 51 h 51"/>
                <a:gd name="T6" fmla="*/ 22 w 31"/>
                <a:gd name="T7" fmla="*/ 51 h 51"/>
                <a:gd name="T8" fmla="*/ 31 w 31"/>
                <a:gd name="T9" fmla="*/ 43 h 51"/>
                <a:gd name="T10" fmla="*/ 31 w 31"/>
                <a:gd name="T11" fmla="*/ 9 h 51"/>
                <a:gd name="T12" fmla="*/ 22 w 31"/>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31" h="51">
                  <a:moveTo>
                    <a:pt x="22" y="0"/>
                  </a:moveTo>
                  <a:cubicBezTo>
                    <a:pt x="0" y="0"/>
                    <a:pt x="0" y="0"/>
                    <a:pt x="0" y="0"/>
                  </a:cubicBezTo>
                  <a:cubicBezTo>
                    <a:pt x="0" y="51"/>
                    <a:pt x="0" y="51"/>
                    <a:pt x="0" y="51"/>
                  </a:cubicBezTo>
                  <a:cubicBezTo>
                    <a:pt x="22" y="51"/>
                    <a:pt x="22" y="51"/>
                    <a:pt x="22" y="51"/>
                  </a:cubicBezTo>
                  <a:cubicBezTo>
                    <a:pt x="27" y="51"/>
                    <a:pt x="31" y="48"/>
                    <a:pt x="31" y="43"/>
                  </a:cubicBezTo>
                  <a:cubicBezTo>
                    <a:pt x="31" y="9"/>
                    <a:pt x="31" y="9"/>
                    <a:pt x="31" y="9"/>
                  </a:cubicBezTo>
                  <a:cubicBezTo>
                    <a:pt x="31" y="4"/>
                    <a:pt x="27"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25" name="Freeform 338"/>
            <p:cNvSpPr>
              <a:spLocks/>
            </p:cNvSpPr>
            <p:nvPr/>
          </p:nvSpPr>
          <p:spPr bwMode="gray">
            <a:xfrm>
              <a:off x="8911409" y="5550630"/>
              <a:ext cx="69737" cy="81863"/>
            </a:xfrm>
            <a:custGeom>
              <a:avLst/>
              <a:gdLst>
                <a:gd name="T0" fmla="*/ 11 w 26"/>
                <a:gd name="T1" fmla="*/ 31 h 31"/>
                <a:gd name="T2" fmla="*/ 26 w 26"/>
                <a:gd name="T3" fmla="*/ 16 h 31"/>
                <a:gd name="T4" fmla="*/ 11 w 26"/>
                <a:gd name="T5" fmla="*/ 0 h 31"/>
                <a:gd name="T6" fmla="*/ 0 w 26"/>
                <a:gd name="T7" fmla="*/ 0 h 31"/>
                <a:gd name="T8" fmla="*/ 0 w 26"/>
                <a:gd name="T9" fmla="*/ 31 h 31"/>
                <a:gd name="T10" fmla="*/ 11 w 26"/>
                <a:gd name="T11" fmla="*/ 31 h 31"/>
              </a:gdLst>
              <a:ahLst/>
              <a:cxnLst>
                <a:cxn ang="0">
                  <a:pos x="T0" y="T1"/>
                </a:cxn>
                <a:cxn ang="0">
                  <a:pos x="T2" y="T3"/>
                </a:cxn>
                <a:cxn ang="0">
                  <a:pos x="T4" y="T5"/>
                </a:cxn>
                <a:cxn ang="0">
                  <a:pos x="T6" y="T7"/>
                </a:cxn>
                <a:cxn ang="0">
                  <a:pos x="T8" y="T9"/>
                </a:cxn>
                <a:cxn ang="0">
                  <a:pos x="T10" y="T11"/>
                </a:cxn>
              </a:cxnLst>
              <a:rect l="0" t="0" r="r" b="b"/>
              <a:pathLst>
                <a:path w="26" h="31">
                  <a:moveTo>
                    <a:pt x="11" y="31"/>
                  </a:moveTo>
                  <a:cubicBezTo>
                    <a:pt x="19" y="31"/>
                    <a:pt x="26" y="24"/>
                    <a:pt x="26" y="16"/>
                  </a:cubicBezTo>
                  <a:cubicBezTo>
                    <a:pt x="26" y="7"/>
                    <a:pt x="19" y="0"/>
                    <a:pt x="11" y="0"/>
                  </a:cubicBezTo>
                  <a:cubicBezTo>
                    <a:pt x="0" y="0"/>
                    <a:pt x="0" y="0"/>
                    <a:pt x="0" y="0"/>
                  </a:cubicBezTo>
                  <a:cubicBezTo>
                    <a:pt x="0" y="31"/>
                    <a:pt x="0" y="31"/>
                    <a:pt x="0" y="31"/>
                  </a:cubicBezTo>
                  <a:lnTo>
                    <a:pt x="11" y="31"/>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26" name="Freeform 339"/>
            <p:cNvSpPr>
              <a:spLocks/>
            </p:cNvSpPr>
            <p:nvPr/>
          </p:nvSpPr>
          <p:spPr bwMode="gray">
            <a:xfrm>
              <a:off x="8502087" y="5489990"/>
              <a:ext cx="412352" cy="203143"/>
            </a:xfrm>
            <a:custGeom>
              <a:avLst/>
              <a:gdLst>
                <a:gd name="T0" fmla="*/ 154 w 154"/>
                <a:gd name="T1" fmla="*/ 23 h 77"/>
                <a:gd name="T2" fmla="*/ 121 w 154"/>
                <a:gd name="T3" fmla="*/ 4 h 77"/>
                <a:gd name="T4" fmla="*/ 105 w 154"/>
                <a:gd name="T5" fmla="*/ 0 h 77"/>
                <a:gd name="T6" fmla="*/ 8 w 154"/>
                <a:gd name="T7" fmla="*/ 0 h 77"/>
                <a:gd name="T8" fmla="*/ 0 w 154"/>
                <a:gd name="T9" fmla="*/ 9 h 77"/>
                <a:gd name="T10" fmla="*/ 0 w 154"/>
                <a:gd name="T11" fmla="*/ 68 h 77"/>
                <a:gd name="T12" fmla="*/ 8 w 154"/>
                <a:gd name="T13" fmla="*/ 77 h 77"/>
                <a:gd name="T14" fmla="*/ 105 w 154"/>
                <a:gd name="T15" fmla="*/ 77 h 77"/>
                <a:gd name="T16" fmla="*/ 121 w 154"/>
                <a:gd name="T17" fmla="*/ 73 h 77"/>
                <a:gd name="T18" fmla="*/ 154 w 154"/>
                <a:gd name="T19" fmla="*/ 54 h 77"/>
                <a:gd name="T20" fmla="*/ 154 w 154"/>
                <a:gd name="T21" fmla="*/ 2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4" h="77">
                  <a:moveTo>
                    <a:pt x="154" y="23"/>
                  </a:moveTo>
                  <a:cubicBezTo>
                    <a:pt x="121" y="4"/>
                    <a:pt x="121" y="4"/>
                    <a:pt x="121" y="4"/>
                  </a:cubicBezTo>
                  <a:cubicBezTo>
                    <a:pt x="117" y="2"/>
                    <a:pt x="110" y="0"/>
                    <a:pt x="105" y="0"/>
                  </a:cubicBezTo>
                  <a:cubicBezTo>
                    <a:pt x="8" y="0"/>
                    <a:pt x="8" y="0"/>
                    <a:pt x="8" y="0"/>
                  </a:cubicBezTo>
                  <a:cubicBezTo>
                    <a:pt x="4" y="0"/>
                    <a:pt x="0" y="4"/>
                    <a:pt x="0" y="9"/>
                  </a:cubicBezTo>
                  <a:cubicBezTo>
                    <a:pt x="0" y="68"/>
                    <a:pt x="0" y="68"/>
                    <a:pt x="0" y="68"/>
                  </a:cubicBezTo>
                  <a:cubicBezTo>
                    <a:pt x="0" y="73"/>
                    <a:pt x="4" y="77"/>
                    <a:pt x="8" y="77"/>
                  </a:cubicBezTo>
                  <a:cubicBezTo>
                    <a:pt x="105" y="77"/>
                    <a:pt x="105" y="77"/>
                    <a:pt x="105" y="77"/>
                  </a:cubicBezTo>
                  <a:cubicBezTo>
                    <a:pt x="110" y="77"/>
                    <a:pt x="117" y="75"/>
                    <a:pt x="121" y="73"/>
                  </a:cubicBezTo>
                  <a:cubicBezTo>
                    <a:pt x="154" y="54"/>
                    <a:pt x="154" y="54"/>
                    <a:pt x="154" y="54"/>
                  </a:cubicBezTo>
                  <a:lnTo>
                    <a:pt x="154" y="23"/>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27" name="Freeform 340"/>
            <p:cNvSpPr>
              <a:spLocks/>
            </p:cNvSpPr>
            <p:nvPr/>
          </p:nvSpPr>
          <p:spPr bwMode="gray">
            <a:xfrm>
              <a:off x="8502087" y="5493023"/>
              <a:ext cx="412352" cy="200112"/>
            </a:xfrm>
            <a:custGeom>
              <a:avLst/>
              <a:gdLst>
                <a:gd name="T0" fmla="*/ 5 w 154"/>
                <a:gd name="T1" fmla="*/ 0 h 76"/>
                <a:gd name="T2" fmla="*/ 5 w 154"/>
                <a:gd name="T3" fmla="*/ 59 h 76"/>
                <a:gd name="T4" fmla="*/ 13 w 154"/>
                <a:gd name="T5" fmla="*/ 67 h 76"/>
                <a:gd name="T6" fmla="*/ 110 w 154"/>
                <a:gd name="T7" fmla="*/ 67 h 76"/>
                <a:gd name="T8" fmla="*/ 126 w 154"/>
                <a:gd name="T9" fmla="*/ 64 h 76"/>
                <a:gd name="T10" fmla="*/ 154 w 154"/>
                <a:gd name="T11" fmla="*/ 47 h 76"/>
                <a:gd name="T12" fmla="*/ 154 w 154"/>
                <a:gd name="T13" fmla="*/ 53 h 76"/>
                <a:gd name="T14" fmla="*/ 121 w 154"/>
                <a:gd name="T15" fmla="*/ 72 h 76"/>
                <a:gd name="T16" fmla="*/ 105 w 154"/>
                <a:gd name="T17" fmla="*/ 76 h 76"/>
                <a:gd name="T18" fmla="*/ 8 w 154"/>
                <a:gd name="T19" fmla="*/ 76 h 76"/>
                <a:gd name="T20" fmla="*/ 0 w 154"/>
                <a:gd name="T21" fmla="*/ 67 h 76"/>
                <a:gd name="T22" fmla="*/ 0 w 154"/>
                <a:gd name="T23" fmla="*/ 8 h 76"/>
                <a:gd name="T24" fmla="*/ 5 w 154"/>
                <a:gd name="T2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76">
                  <a:moveTo>
                    <a:pt x="5" y="0"/>
                  </a:moveTo>
                  <a:cubicBezTo>
                    <a:pt x="5" y="59"/>
                    <a:pt x="5" y="59"/>
                    <a:pt x="5" y="59"/>
                  </a:cubicBezTo>
                  <a:cubicBezTo>
                    <a:pt x="5" y="64"/>
                    <a:pt x="9" y="67"/>
                    <a:pt x="13" y="67"/>
                  </a:cubicBezTo>
                  <a:cubicBezTo>
                    <a:pt x="110" y="67"/>
                    <a:pt x="110" y="67"/>
                    <a:pt x="110" y="67"/>
                  </a:cubicBezTo>
                  <a:cubicBezTo>
                    <a:pt x="115" y="67"/>
                    <a:pt x="122" y="66"/>
                    <a:pt x="126" y="64"/>
                  </a:cubicBezTo>
                  <a:cubicBezTo>
                    <a:pt x="154" y="47"/>
                    <a:pt x="154" y="47"/>
                    <a:pt x="154" y="47"/>
                  </a:cubicBezTo>
                  <a:cubicBezTo>
                    <a:pt x="154" y="53"/>
                    <a:pt x="154" y="53"/>
                    <a:pt x="154" y="53"/>
                  </a:cubicBezTo>
                  <a:cubicBezTo>
                    <a:pt x="121" y="72"/>
                    <a:pt x="121" y="72"/>
                    <a:pt x="121" y="72"/>
                  </a:cubicBezTo>
                  <a:cubicBezTo>
                    <a:pt x="117" y="74"/>
                    <a:pt x="110" y="76"/>
                    <a:pt x="105" y="76"/>
                  </a:cubicBezTo>
                  <a:cubicBezTo>
                    <a:pt x="8" y="76"/>
                    <a:pt x="8" y="76"/>
                    <a:pt x="8" y="76"/>
                  </a:cubicBezTo>
                  <a:cubicBezTo>
                    <a:pt x="4" y="76"/>
                    <a:pt x="0" y="72"/>
                    <a:pt x="0" y="67"/>
                  </a:cubicBezTo>
                  <a:cubicBezTo>
                    <a:pt x="0" y="8"/>
                    <a:pt x="0" y="8"/>
                    <a:pt x="0" y="8"/>
                  </a:cubicBezTo>
                  <a:cubicBezTo>
                    <a:pt x="0" y="5"/>
                    <a:pt x="2" y="2"/>
                    <a:pt x="5"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28" name="Rectangle 341"/>
            <p:cNvSpPr>
              <a:spLocks noChangeArrowheads="1"/>
            </p:cNvSpPr>
            <p:nvPr/>
          </p:nvSpPr>
          <p:spPr bwMode="gray">
            <a:xfrm>
              <a:off x="8468736" y="5626431"/>
              <a:ext cx="33353" cy="33351"/>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29" name="Freeform 342"/>
            <p:cNvSpPr>
              <a:spLocks/>
            </p:cNvSpPr>
            <p:nvPr/>
          </p:nvSpPr>
          <p:spPr bwMode="gray">
            <a:xfrm>
              <a:off x="8911409" y="5587014"/>
              <a:ext cx="69737" cy="45479"/>
            </a:xfrm>
            <a:custGeom>
              <a:avLst/>
              <a:gdLst>
                <a:gd name="T0" fmla="*/ 26 w 26"/>
                <a:gd name="T1" fmla="*/ 0 h 18"/>
                <a:gd name="T2" fmla="*/ 26 w 26"/>
                <a:gd name="T3" fmla="*/ 3 h 18"/>
                <a:gd name="T4" fmla="*/ 11 w 26"/>
                <a:gd name="T5" fmla="*/ 18 h 18"/>
                <a:gd name="T6" fmla="*/ 0 w 26"/>
                <a:gd name="T7" fmla="*/ 18 h 18"/>
                <a:gd name="T8" fmla="*/ 0 w 26"/>
                <a:gd name="T9" fmla="*/ 13 h 18"/>
                <a:gd name="T10" fmla="*/ 11 w 26"/>
                <a:gd name="T11" fmla="*/ 13 h 18"/>
                <a:gd name="T12" fmla="*/ 26 w 26"/>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26" h="18">
                  <a:moveTo>
                    <a:pt x="26" y="0"/>
                  </a:moveTo>
                  <a:cubicBezTo>
                    <a:pt x="26" y="1"/>
                    <a:pt x="26" y="2"/>
                    <a:pt x="26" y="3"/>
                  </a:cubicBezTo>
                  <a:cubicBezTo>
                    <a:pt x="26" y="11"/>
                    <a:pt x="19" y="18"/>
                    <a:pt x="11" y="18"/>
                  </a:cubicBezTo>
                  <a:cubicBezTo>
                    <a:pt x="0" y="18"/>
                    <a:pt x="0" y="18"/>
                    <a:pt x="0" y="18"/>
                  </a:cubicBezTo>
                  <a:cubicBezTo>
                    <a:pt x="0" y="13"/>
                    <a:pt x="0" y="13"/>
                    <a:pt x="0" y="13"/>
                  </a:cubicBezTo>
                  <a:cubicBezTo>
                    <a:pt x="11" y="13"/>
                    <a:pt x="11" y="13"/>
                    <a:pt x="11" y="13"/>
                  </a:cubicBezTo>
                  <a:cubicBezTo>
                    <a:pt x="19" y="13"/>
                    <a:pt x="25" y="7"/>
                    <a:pt x="26"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30" name="Freeform 343"/>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31" name="Freeform 344"/>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32" name="Freeform 345"/>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33" name="Freeform 346"/>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34" name="Rectangle 347"/>
            <p:cNvSpPr>
              <a:spLocks noChangeArrowheads="1"/>
            </p:cNvSpPr>
            <p:nvPr/>
          </p:nvSpPr>
          <p:spPr bwMode="gray">
            <a:xfrm>
              <a:off x="6970927"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35" name="Rectangle 348"/>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36" name="Rectangle 349"/>
            <p:cNvSpPr>
              <a:spLocks noChangeArrowheads="1"/>
            </p:cNvSpPr>
            <p:nvPr/>
          </p:nvSpPr>
          <p:spPr bwMode="gray">
            <a:xfrm>
              <a:off x="6843583"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37" name="Rectangle 350"/>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38" name="Rectangle 351"/>
            <p:cNvSpPr>
              <a:spLocks noChangeArrowheads="1"/>
            </p:cNvSpPr>
            <p:nvPr/>
          </p:nvSpPr>
          <p:spPr bwMode="gray">
            <a:xfrm>
              <a:off x="6719270" y="6572416"/>
              <a:ext cx="48512"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39" name="Rectangle 352"/>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40" name="Rectangle 353"/>
            <p:cNvSpPr>
              <a:spLocks noChangeArrowheads="1"/>
            </p:cNvSpPr>
            <p:nvPr/>
          </p:nvSpPr>
          <p:spPr bwMode="gray">
            <a:xfrm>
              <a:off x="6588895" y="6572416"/>
              <a:ext cx="54576"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41" name="Rectangle 354"/>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grpSp>
    </p:spTree>
    <p:extLst>
      <p:ext uri="{BB962C8B-B14F-4D97-AF65-F5344CB8AC3E}">
        <p14:creationId xmlns:p14="http://schemas.microsoft.com/office/powerpoint/2010/main" val="92597228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3427">
          <p15:clr>
            <a:srgbClr val="FBAE40"/>
          </p15:clr>
        </p15:guide>
      </p15:sldGuideLst>
    </p:ext>
  </p:extLst>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43AAFF"/>
                </a:solidFill>
              </a:defRPr>
            </a:lvl1pPr>
          </a:lstStyle>
          <a:p>
            <a:r>
              <a:rPr lang="en-US"/>
              <a:t>Click to edit Master title style</a:t>
            </a:r>
          </a:p>
        </p:txBody>
      </p:sp>
      <p:sp>
        <p:nvSpPr>
          <p:cNvPr id="4" name="Text Placeholder 3"/>
          <p:cNvSpPr>
            <a:spLocks noGrp="1"/>
          </p:cNvSpPr>
          <p:nvPr>
            <p:ph type="body" sz="quarter" idx="10"/>
          </p:nvPr>
        </p:nvSpPr>
        <p:spPr>
          <a:xfrm>
            <a:off x="274603" y="1212850"/>
            <a:ext cx="11887270" cy="1994392"/>
          </a:xfrm>
        </p:spPr>
        <p:txBody>
          <a:bodyPr>
            <a:spAutoFit/>
          </a:bodyPr>
          <a:lstStyle>
            <a:lvl1pPr marL="0" indent="0">
              <a:buNone/>
              <a:defRPr/>
            </a:lvl1pPr>
            <a:lvl2pPr marL="228577" indent="0">
              <a:buNone/>
              <a:defRPr/>
            </a:lvl2pPr>
            <a:lvl3pPr marL="457154" indent="0">
              <a:buNone/>
              <a:defRPr/>
            </a:lvl3pPr>
            <a:lvl4pPr marL="685731" indent="0">
              <a:buNone/>
              <a:defRPr/>
            </a:lvl4pPr>
            <a:lvl5pPr marL="914309"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54309876"/>
      </p:ext>
    </p:extLst>
  </p:cSld>
  <p:clrMapOvr>
    <a:masterClrMapping/>
  </p:clrMapOvr>
  <p:transition>
    <p:fade/>
  </p:transition>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rgbClr val="43AAFF"/>
                </a:solidFill>
              </a:defRPr>
            </a:lvl1pPr>
          </a:lstStyle>
          <a:p>
            <a:r>
              <a:rPr lang="en-US"/>
              <a:t>Click to edit Master title style</a:t>
            </a:r>
          </a:p>
        </p:txBody>
      </p:sp>
      <p:sp>
        <p:nvSpPr>
          <p:cNvPr id="3" name="Text Placeholder 2"/>
          <p:cNvSpPr>
            <a:spLocks noGrp="1"/>
          </p:cNvSpPr>
          <p:nvPr>
            <p:ph type="body" sz="quarter" idx="10"/>
          </p:nvPr>
        </p:nvSpPr>
        <p:spPr>
          <a:xfrm>
            <a:off x="274667" y="1211288"/>
            <a:ext cx="11887270" cy="199439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06785080"/>
      </p:ext>
    </p:extLst>
  </p:cSld>
  <p:clrMapOvr>
    <a:masterClrMapping/>
  </p:clrMapOvr>
  <p:transition>
    <p:fade/>
  </p:transition>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43AAFF"/>
                </a:solidFill>
              </a:defRPr>
            </a:lvl1pPr>
          </a:lstStyle>
          <a:p>
            <a:r>
              <a:rPr lang="en-US"/>
              <a:t>Click to edit Master title style</a:t>
            </a:r>
          </a:p>
        </p:txBody>
      </p:sp>
      <p:sp>
        <p:nvSpPr>
          <p:cNvPr id="4" name="Text Placeholder 3"/>
          <p:cNvSpPr>
            <a:spLocks noGrp="1"/>
          </p:cNvSpPr>
          <p:nvPr>
            <p:ph type="body" sz="quarter" idx="10"/>
          </p:nvPr>
        </p:nvSpPr>
        <p:spPr>
          <a:xfrm>
            <a:off x="274604" y="1211287"/>
            <a:ext cx="5485699" cy="2157514"/>
          </a:xfrm>
        </p:spPr>
        <p:txBody>
          <a:bodyPr wrap="square">
            <a:spAutoFit/>
          </a:bodyPr>
          <a:lstStyle>
            <a:lvl1pPr marL="0" indent="0">
              <a:spcBef>
                <a:spcPts val="1224"/>
              </a:spcBef>
              <a:buClr>
                <a:schemeClr val="tx1"/>
              </a:buClr>
              <a:buFont typeface="Wingdings" panose="05000000000000000000" pitchFamily="2" charset="2"/>
              <a:buNone/>
              <a:defRPr sz="3000" b="0">
                <a:latin typeface="+mn-lt"/>
              </a:defRPr>
            </a:lvl1pPr>
            <a:lvl2pPr marL="255562" indent="0">
              <a:buFont typeface="Wingdings" panose="05000000000000000000" pitchFamily="2" charset="2"/>
              <a:buNone/>
              <a:defRPr sz="2400" b="0"/>
            </a:lvl2pPr>
            <a:lvl3pPr marL="450805" indent="0">
              <a:buFont typeface="Wingdings" panose="05000000000000000000" pitchFamily="2" charset="2"/>
              <a:buNone/>
              <a:tabLst/>
              <a:defRPr sz="2200" b="0"/>
            </a:lvl3pPr>
            <a:lvl4pPr marL="652397" indent="0">
              <a:buFont typeface="Wingdings" panose="05000000000000000000" pitchFamily="2" charset="2"/>
              <a:buNone/>
              <a:defRPr sz="2200" b="0"/>
            </a:lvl4pPr>
            <a:lvl5pPr marL="853990" indent="0">
              <a:buFont typeface="Wingdings" panose="05000000000000000000" pitchFamily="2" charset="2"/>
              <a:buNone/>
              <a:tabLst/>
              <a:defRPr sz="22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a:spLocks noGrp="1"/>
          </p:cNvSpPr>
          <p:nvPr>
            <p:ph type="body" sz="quarter" idx="11"/>
          </p:nvPr>
        </p:nvSpPr>
        <p:spPr>
          <a:xfrm>
            <a:off x="6674588" y="1211287"/>
            <a:ext cx="5485699" cy="2123658"/>
          </a:xfrm>
        </p:spPr>
        <p:txBody>
          <a:bodyPr wrap="square">
            <a:spAutoFit/>
          </a:bodyPr>
          <a:lstStyle>
            <a:lvl1pPr marL="0" indent="0">
              <a:spcBef>
                <a:spcPts val="1224"/>
              </a:spcBef>
              <a:buClr>
                <a:schemeClr val="tx1"/>
              </a:buClr>
              <a:buFont typeface="Arial" panose="020B0604020202020204" pitchFamily="34" charset="0"/>
              <a:buNone/>
              <a:defRPr lang="en-US" sz="3000" b="0" kern="1200" spc="0" baseline="0" dirty="0">
                <a:solidFill>
                  <a:srgbClr val="00B0F0"/>
                </a:solidFill>
                <a:latin typeface="+mn-lt"/>
                <a:ea typeface="+mn-ea"/>
                <a:cs typeface="+mn-cs"/>
              </a:defRPr>
            </a:lvl1pPr>
            <a:lvl2pPr marL="255562" indent="0">
              <a:buFont typeface="Arial" panose="020B0604020202020204" pitchFamily="34" charset="0"/>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05"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397" indent="0">
              <a:buFont typeface="Arial" panose="020B0604020202020204" pitchFamily="34" charse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399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514299" marR="0" lvl="0" indent="-514299" algn="l" defTabSz="932649" rtl="0" eaLnBrk="1" fontAlgn="auto" latinLnBrk="0" hangingPunct="1">
              <a:lnSpc>
                <a:spcPct val="90000"/>
              </a:lnSpc>
              <a:spcBef>
                <a:spcPts val="1224"/>
              </a:spcBef>
              <a:spcAft>
                <a:spcPts val="0"/>
              </a:spcAft>
              <a:buClr>
                <a:schemeClr val="tx1"/>
              </a:buClr>
              <a:buSzPct val="90000"/>
              <a:tabLst/>
            </a:pPr>
            <a:r>
              <a:rPr lang="en-US"/>
              <a:t>Click to edit Master text styles</a:t>
            </a:r>
          </a:p>
          <a:p>
            <a:pPr marL="712717" marR="0" lvl="1" indent="-457154" algn="l" defTabSz="932649" rtl="0" eaLnBrk="1" fontAlgn="auto" latinLnBrk="0" hangingPunct="1">
              <a:lnSpc>
                <a:spcPct val="90000"/>
              </a:lnSpc>
              <a:spcBef>
                <a:spcPct val="20000"/>
              </a:spcBef>
              <a:spcAft>
                <a:spcPts val="0"/>
              </a:spcAft>
              <a:buClrTx/>
              <a:buSzPct val="90000"/>
              <a:tabLst/>
            </a:pPr>
            <a:r>
              <a:rPr lang="en-US"/>
              <a:t>Second level</a:t>
            </a:r>
          </a:p>
          <a:p>
            <a:pPr marL="907959" marR="0" lvl="2" indent="-457154" algn="l" defTabSz="932649" rtl="0" eaLnBrk="1" fontAlgn="auto" latinLnBrk="0" hangingPunct="1">
              <a:lnSpc>
                <a:spcPct val="90000"/>
              </a:lnSpc>
              <a:spcBef>
                <a:spcPct val="20000"/>
              </a:spcBef>
              <a:spcAft>
                <a:spcPts val="0"/>
              </a:spcAft>
              <a:buClrTx/>
              <a:buSzPct val="90000"/>
              <a:tabLst/>
            </a:pPr>
            <a:r>
              <a:rPr lang="en-US"/>
              <a:t>Third level</a:t>
            </a:r>
          </a:p>
          <a:p>
            <a:pPr marL="1109551" marR="0" lvl="3" indent="-457154" algn="l" defTabSz="932649" rtl="0" eaLnBrk="1" fontAlgn="auto" latinLnBrk="0" hangingPunct="1">
              <a:lnSpc>
                <a:spcPct val="90000"/>
              </a:lnSpc>
              <a:spcBef>
                <a:spcPct val="20000"/>
              </a:spcBef>
              <a:spcAft>
                <a:spcPts val="0"/>
              </a:spcAft>
              <a:buClrTx/>
              <a:buSzPct val="90000"/>
              <a:tabLst/>
            </a:pPr>
            <a:r>
              <a:rPr lang="en-US"/>
              <a:t>Fourth level</a:t>
            </a:r>
          </a:p>
          <a:p>
            <a:pPr marL="1311144" marR="0" lvl="4" indent="-457154" algn="l" defTabSz="932649" rtl="0" eaLnBrk="1" fontAlgn="auto" latinLnBrk="0" hangingPunct="1">
              <a:lnSpc>
                <a:spcPct val="90000"/>
              </a:lnSpc>
              <a:spcBef>
                <a:spcPct val="20000"/>
              </a:spcBef>
              <a:spcAft>
                <a:spcPts val="0"/>
              </a:spcAft>
              <a:buClrTx/>
              <a:buSzPct val="90000"/>
              <a:tabLst/>
            </a:pPr>
            <a:r>
              <a:rPr lang="en-US"/>
              <a:t>Fifth level</a:t>
            </a:r>
          </a:p>
        </p:txBody>
      </p:sp>
    </p:spTree>
    <p:extLst>
      <p:ext uri="{BB962C8B-B14F-4D97-AF65-F5344CB8AC3E}">
        <p14:creationId xmlns:p14="http://schemas.microsoft.com/office/powerpoint/2010/main" val="2539478430"/>
      </p:ext>
    </p:extLst>
  </p:cSld>
  <p:clrMapOvr>
    <a:masterClrMapping/>
  </p:clrMapOvr>
  <p:transition>
    <p:fade/>
  </p:transition>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43AAFF"/>
                </a:solidFill>
              </a:defRPr>
            </a:lvl1pPr>
          </a:lstStyle>
          <a:p>
            <a:r>
              <a:rPr lang="en-US"/>
              <a:t>Click to edit Master title style</a:t>
            </a:r>
          </a:p>
        </p:txBody>
      </p:sp>
      <p:sp>
        <p:nvSpPr>
          <p:cNvPr id="4" name="Text Placeholder 3"/>
          <p:cNvSpPr>
            <a:spLocks noGrp="1"/>
          </p:cNvSpPr>
          <p:nvPr>
            <p:ph type="body" sz="quarter" idx="10"/>
          </p:nvPr>
        </p:nvSpPr>
        <p:spPr>
          <a:xfrm>
            <a:off x="274604" y="1211287"/>
            <a:ext cx="5485699" cy="2157514"/>
          </a:xfrm>
        </p:spPr>
        <p:txBody>
          <a:bodyPr wrap="square">
            <a:spAutoFit/>
          </a:bodyPr>
          <a:lstStyle>
            <a:lvl1pPr marL="0" indent="0">
              <a:spcBef>
                <a:spcPts val="1224"/>
              </a:spcBef>
              <a:buClr>
                <a:schemeClr val="tx1"/>
              </a:buClr>
              <a:buFont typeface="Wingdings" panose="05000000000000000000" pitchFamily="2" charset="2"/>
              <a:buNone/>
              <a:defRPr sz="3000" b="0">
                <a:latin typeface="+mn-lt"/>
              </a:defRPr>
            </a:lvl1pPr>
            <a:lvl2pPr marL="255562" indent="0">
              <a:buFont typeface="Wingdings" panose="05000000000000000000" pitchFamily="2" charset="2"/>
              <a:buNone/>
              <a:defRPr sz="2400" b="0"/>
            </a:lvl2pPr>
            <a:lvl3pPr marL="450805" indent="0">
              <a:buFont typeface="Wingdings" panose="05000000000000000000" pitchFamily="2" charset="2"/>
              <a:buNone/>
              <a:tabLst/>
              <a:defRPr sz="2200" b="0"/>
            </a:lvl3pPr>
            <a:lvl4pPr marL="652397" indent="0">
              <a:buFont typeface="Wingdings" panose="05000000000000000000" pitchFamily="2" charset="2"/>
              <a:buNone/>
              <a:defRPr sz="2200" b="0"/>
            </a:lvl4pPr>
            <a:lvl5pPr marL="853990" indent="0">
              <a:buFont typeface="Wingdings" panose="05000000000000000000" pitchFamily="2" charset="2"/>
              <a:buNone/>
              <a:tabLst/>
              <a:defRPr sz="22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a:spLocks noGrp="1"/>
          </p:cNvSpPr>
          <p:nvPr>
            <p:ph type="body" sz="quarter" idx="11"/>
          </p:nvPr>
        </p:nvSpPr>
        <p:spPr>
          <a:xfrm>
            <a:off x="6674588" y="1211287"/>
            <a:ext cx="5485699" cy="2123658"/>
          </a:xfrm>
        </p:spPr>
        <p:txBody>
          <a:bodyPr wrap="square">
            <a:spAutoFit/>
          </a:bodyPr>
          <a:lstStyle>
            <a:lvl1pPr marL="0" indent="0">
              <a:spcBef>
                <a:spcPts val="1224"/>
              </a:spcBef>
              <a:buClr>
                <a:schemeClr val="tx1"/>
              </a:buClr>
              <a:buFont typeface="Arial" pitchFamily="34" charset="0"/>
              <a:buNone/>
              <a:defRPr lang="en-US" sz="3000" b="0" kern="1200" spc="0" baseline="0" dirty="0">
                <a:gradFill>
                  <a:gsLst>
                    <a:gs pos="1250">
                      <a:schemeClr val="tx1"/>
                    </a:gs>
                    <a:gs pos="100000">
                      <a:schemeClr val="tx1"/>
                    </a:gs>
                  </a:gsLst>
                  <a:lin ang="5400000" scaled="0"/>
                </a:gradFill>
                <a:latin typeface="+mn-lt"/>
                <a:ea typeface="+mn-ea"/>
                <a:cs typeface="+mn-cs"/>
              </a:defRPr>
            </a:lvl1pPr>
            <a:lvl2pPr marL="255562" indent="0">
              <a:buFontTx/>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05" inden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397" inden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3990" inden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231752" marR="0" lvl="0" indent="-231752" algn="l" defTabSz="932649"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Click to edit Master text styles</a:t>
            </a:r>
          </a:p>
          <a:p>
            <a:pPr marL="426995" marR="0" lvl="1" indent="-171433" algn="l" defTabSz="932649" rtl="0" eaLnBrk="1" fontAlgn="auto" latinLnBrk="0" hangingPunct="1">
              <a:lnSpc>
                <a:spcPct val="90000"/>
              </a:lnSpc>
              <a:spcBef>
                <a:spcPct val="20000"/>
              </a:spcBef>
              <a:spcAft>
                <a:spcPts val="0"/>
              </a:spcAft>
              <a:buClrTx/>
              <a:buSzPct val="90000"/>
              <a:buFont typeface="Wingdings" panose="05000000000000000000" pitchFamily="2" charset="2"/>
              <a:buChar char=""/>
              <a:tabLst/>
            </a:pPr>
            <a:r>
              <a:rPr lang="en-US"/>
              <a:t>Second level</a:t>
            </a:r>
          </a:p>
          <a:p>
            <a:pPr marL="639699" marR="0" lvl="2" indent="-188894" algn="l" defTabSz="932649" rtl="0" eaLnBrk="1" fontAlgn="auto" latinLnBrk="0" hangingPunct="1">
              <a:lnSpc>
                <a:spcPct val="90000"/>
              </a:lnSpc>
              <a:spcBef>
                <a:spcPct val="20000"/>
              </a:spcBef>
              <a:spcAft>
                <a:spcPts val="0"/>
              </a:spcAft>
              <a:buClrTx/>
              <a:buSzPct val="90000"/>
              <a:buFont typeface="Wingdings" panose="05000000000000000000" pitchFamily="2" charset="2"/>
              <a:buChar char=""/>
              <a:tabLst/>
            </a:pPr>
            <a:r>
              <a:rPr lang="en-US"/>
              <a:t>Third level</a:t>
            </a:r>
          </a:p>
          <a:p>
            <a:pPr marL="828592" marR="0" lvl="3" indent="-176195" algn="l" defTabSz="932649" rtl="0" eaLnBrk="1" fontAlgn="auto" latinLnBrk="0" hangingPunct="1">
              <a:lnSpc>
                <a:spcPct val="90000"/>
              </a:lnSpc>
              <a:spcBef>
                <a:spcPct val="20000"/>
              </a:spcBef>
              <a:spcAft>
                <a:spcPts val="0"/>
              </a:spcAft>
              <a:buClrTx/>
              <a:buSzPct val="90000"/>
              <a:buFont typeface="Wingdings" panose="05000000000000000000" pitchFamily="2" charset="2"/>
              <a:buChar char=""/>
              <a:tabLst/>
            </a:pPr>
            <a:r>
              <a:rPr lang="en-US"/>
              <a:t>Fourth level</a:t>
            </a:r>
          </a:p>
          <a:p>
            <a:pPr marL="1023836" marR="0" lvl="4" indent="-169846" algn="l" defTabSz="932649" rtl="0" eaLnBrk="1" fontAlgn="auto" latinLnBrk="0" hangingPunct="1">
              <a:lnSpc>
                <a:spcPct val="90000"/>
              </a:lnSpc>
              <a:spcBef>
                <a:spcPct val="20000"/>
              </a:spcBef>
              <a:spcAft>
                <a:spcPts val="0"/>
              </a:spcAft>
              <a:buClrTx/>
              <a:buSzPct val="90000"/>
              <a:buFont typeface="Wingdings" panose="05000000000000000000" pitchFamily="2" charset="2"/>
              <a:buChar char=""/>
              <a:tabLst/>
            </a:pPr>
            <a:r>
              <a:rPr lang="en-US"/>
              <a:t>Fifth level</a:t>
            </a:r>
          </a:p>
        </p:txBody>
      </p:sp>
    </p:spTree>
    <p:extLst>
      <p:ext uri="{BB962C8B-B14F-4D97-AF65-F5344CB8AC3E}">
        <p14:creationId xmlns:p14="http://schemas.microsoft.com/office/powerpoint/2010/main" val="3234409594"/>
      </p:ext>
    </p:extLst>
  </p:cSld>
  <p:clrMapOvr>
    <a:masterClrMapping/>
  </p:clrMapOvr>
  <p:transition>
    <p:fade/>
  </p:transition>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43AAFF"/>
                </a:solidFill>
              </a:defRPr>
            </a:lvl1pPr>
          </a:lstStyle>
          <a:p>
            <a:r>
              <a:rPr lang="en-US"/>
              <a:t>Click to edit Master title style</a:t>
            </a:r>
          </a:p>
        </p:txBody>
      </p:sp>
    </p:spTree>
    <p:extLst>
      <p:ext uri="{BB962C8B-B14F-4D97-AF65-F5344CB8AC3E}">
        <p14:creationId xmlns:p14="http://schemas.microsoft.com/office/powerpoint/2010/main" val="1200833678"/>
      </p:ext>
    </p:extLst>
  </p:cSld>
  <p:clrMapOvr>
    <a:masterClrMapping/>
  </p:clrMapOvr>
  <p:transition>
    <p:fade/>
  </p:transition>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1_Title Only">
    <p:bg>
      <p:bgPr>
        <a:solidFill>
          <a:schemeClr val="tx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43AAFF"/>
                </a:solidFill>
              </a:defRPr>
            </a:lvl1pPr>
          </a:lstStyle>
          <a:p>
            <a:r>
              <a:rPr lang="en-US"/>
              <a:t>Click to edit Master title style</a:t>
            </a:r>
          </a:p>
        </p:txBody>
      </p:sp>
    </p:spTree>
    <p:extLst>
      <p:ext uri="{BB962C8B-B14F-4D97-AF65-F5344CB8AC3E}">
        <p14:creationId xmlns:p14="http://schemas.microsoft.com/office/powerpoint/2010/main" val="1670618738"/>
      </p:ext>
    </p:extLst>
  </p:cSld>
  <p:clrMapOvr>
    <a:masterClrMapping/>
  </p:clrMapOvr>
  <p:transition>
    <p:fade/>
  </p:transition>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Demo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03" y="2125677"/>
            <a:ext cx="10055529" cy="1181862"/>
          </a:xfrm>
          <a:noFill/>
        </p:spPr>
        <p:txBody>
          <a:bodyPr tIns="91440" bIns="91440" anchor="t" anchorCtr="0">
            <a:spAutoFit/>
          </a:bodyPr>
          <a:lstStyle>
            <a:lvl1pPr>
              <a:defRPr sz="7199" spc="-100" baseline="0">
                <a:gradFill>
                  <a:gsLst>
                    <a:gs pos="0">
                      <a:schemeClr val="tx1"/>
                    </a:gs>
                    <a:gs pos="100000">
                      <a:schemeClr val="tx1"/>
                    </a:gs>
                  </a:gsLst>
                  <a:lin ang="5400000" scaled="0"/>
                </a:gradFill>
              </a:defRPr>
            </a:lvl1pPr>
          </a:lstStyle>
          <a:p>
            <a:r>
              <a:rPr lang="en-US"/>
              <a:t>Demo title</a:t>
            </a:r>
          </a:p>
        </p:txBody>
      </p:sp>
      <p:sp>
        <p:nvSpPr>
          <p:cNvPr id="5" name="Text Placeholder 4"/>
          <p:cNvSpPr>
            <a:spLocks noGrp="1"/>
          </p:cNvSpPr>
          <p:nvPr>
            <p:ph type="body" sz="quarter" idx="12" hasCustomPrompt="1"/>
          </p:nvPr>
        </p:nvSpPr>
        <p:spPr>
          <a:xfrm>
            <a:off x="274604" y="3954463"/>
            <a:ext cx="10057117" cy="738664"/>
          </a:xfrm>
          <a:noFill/>
        </p:spPr>
        <p:txBody>
          <a:bodyPr lIns="182880" tIns="146304" rIns="182880" bIns="146304">
            <a:spAutoFit/>
          </a:bodyPr>
          <a:lstStyle>
            <a:lvl1pPr marL="0" indent="0">
              <a:spcBef>
                <a:spcPts val="0"/>
              </a:spcBef>
              <a:buNone/>
              <a:defRPr sz="3200" spc="0" baseline="0">
                <a:gradFill>
                  <a:gsLst>
                    <a:gs pos="0">
                      <a:schemeClr val="tx1"/>
                    </a:gs>
                    <a:gs pos="100000">
                      <a:schemeClr val="tx1"/>
                    </a:gs>
                  </a:gsLst>
                  <a:lin ang="5400000" scaled="0"/>
                </a:gradFill>
                <a:latin typeface="+mj-lt"/>
              </a:defRPr>
            </a:lvl1pPr>
          </a:lstStyle>
          <a:p>
            <a:pPr lvl="0"/>
            <a:r>
              <a:rPr lang="en-US"/>
              <a:t>Speaker Name</a:t>
            </a:r>
          </a:p>
        </p:txBody>
      </p:sp>
    </p:spTree>
    <p:extLst>
      <p:ext uri="{BB962C8B-B14F-4D97-AF65-F5344CB8AC3E}">
        <p14:creationId xmlns:p14="http://schemas.microsoft.com/office/powerpoint/2010/main" val="194103468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Video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04" y="2125677"/>
            <a:ext cx="10055529" cy="1181862"/>
          </a:xfrm>
          <a:noFill/>
        </p:spPr>
        <p:txBody>
          <a:bodyPr tIns="91440" bIns="91440" anchor="t" anchorCtr="0">
            <a:spAutoFit/>
          </a:bodyPr>
          <a:lstStyle>
            <a:lvl1pPr>
              <a:defRPr lang="en-US" sz="7199" b="0" kern="1200" cap="none" spc="-100"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a:t>Video title</a:t>
            </a:r>
          </a:p>
        </p:txBody>
      </p:sp>
    </p:spTree>
    <p:extLst>
      <p:ext uri="{BB962C8B-B14F-4D97-AF65-F5344CB8AC3E}">
        <p14:creationId xmlns:p14="http://schemas.microsoft.com/office/powerpoint/2010/main" val="94626703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Section 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02" y="2906331"/>
            <a:ext cx="11885683" cy="683264"/>
          </a:xfrm>
          <a:noFill/>
        </p:spPr>
        <p:txBody>
          <a:bodyPr tIns="91440" bIns="91440" anchor="t" anchorCtr="0">
            <a:spAutoFit/>
          </a:bodyPr>
          <a:lstStyle>
            <a:lvl1pPr algn="ctr">
              <a:defRPr sz="3600" spc="-100" baseline="0">
                <a:gradFill>
                  <a:gsLst>
                    <a:gs pos="100000">
                      <a:schemeClr val="tx1"/>
                    </a:gs>
                    <a:gs pos="0">
                      <a:schemeClr val="tx1"/>
                    </a:gs>
                  </a:gsLst>
                  <a:lin ang="5400000" scaled="0"/>
                </a:gradFill>
                <a:latin typeface="+mn-lt"/>
              </a:defRPr>
            </a:lvl1pPr>
          </a:lstStyle>
          <a:p>
            <a:r>
              <a:rPr lang="en-US"/>
              <a:t>Section title</a:t>
            </a:r>
          </a:p>
        </p:txBody>
      </p:sp>
    </p:spTree>
    <p:extLst>
      <p:ext uri="{BB962C8B-B14F-4D97-AF65-F5344CB8AC3E}">
        <p14:creationId xmlns:p14="http://schemas.microsoft.com/office/powerpoint/2010/main" val="2537105604"/>
      </p:ext>
    </p:extLst>
  </p:cSld>
  <p:clrMapOvr>
    <a:masterClrMapping/>
  </p:clrMapOvr>
  <p:transition>
    <p:fade/>
  </p:transition>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Section Title Accent Color 1">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03" y="2125662"/>
            <a:ext cx="11885683" cy="1181862"/>
          </a:xfrm>
          <a:noFill/>
        </p:spPr>
        <p:txBody>
          <a:bodyPr tIns="91440" bIns="91440" anchor="t" anchorCtr="0">
            <a:spAutoFit/>
          </a:bodyPr>
          <a:lstStyle>
            <a:lvl1pPr>
              <a:defRPr sz="7199" spc="-100" baseline="0">
                <a:gradFill>
                  <a:gsLst>
                    <a:gs pos="100000">
                      <a:schemeClr val="tx1"/>
                    </a:gs>
                    <a:gs pos="0">
                      <a:schemeClr val="tx1"/>
                    </a:gs>
                  </a:gsLst>
                  <a:lin ang="5400000" scaled="0"/>
                </a:gradFill>
              </a:defRPr>
            </a:lvl1pPr>
          </a:lstStyle>
          <a:p>
            <a:r>
              <a:rPr lang="en-US"/>
              <a:t>Section title</a:t>
            </a:r>
          </a:p>
        </p:txBody>
      </p:sp>
    </p:spTree>
    <p:extLst>
      <p:ext uri="{BB962C8B-B14F-4D97-AF65-F5344CB8AC3E}">
        <p14:creationId xmlns:p14="http://schemas.microsoft.com/office/powerpoint/2010/main" val="442468644"/>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userDrawn="1">
  <p:cSld name="Square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04" y="2740133"/>
            <a:ext cx="4891416" cy="1514261"/>
          </a:xfrm>
        </p:spPr>
        <p:txBody>
          <a:bodyPr wrap="square" anchor="ctr">
            <a:spAutoFit/>
          </a:bodyPr>
          <a:lstStyle>
            <a:lvl1pPr>
              <a:defRPr sz="4800" baseline="0">
                <a:solidFill>
                  <a:srgbClr val="43AAFF"/>
                </a:solidFill>
              </a:defRPr>
            </a:lvl1pPr>
          </a:lstStyle>
          <a:p>
            <a:r>
              <a:rPr lang="en-US"/>
              <a:t>Square photo layout</a:t>
            </a:r>
          </a:p>
        </p:txBody>
      </p:sp>
      <p:sp>
        <p:nvSpPr>
          <p:cNvPr id="6" name="Picture Placeholder 4"/>
          <p:cNvSpPr>
            <a:spLocks noGrp="1" noChangeAspect="1"/>
          </p:cNvSpPr>
          <p:nvPr>
            <p:ph type="pic" sz="quarter" idx="10"/>
          </p:nvPr>
        </p:nvSpPr>
        <p:spPr bwMode="ltGray">
          <a:xfrm>
            <a:off x="5440621" y="1"/>
            <a:ext cx="6994267" cy="6992587"/>
          </a:xfrm>
          <a:prstGeom prst="rect">
            <a:avLst/>
          </a:prstGeom>
          <a:blipFill>
            <a:blip r:embed="rId2"/>
            <a:stretch>
              <a:fillRect/>
            </a:stretch>
          </a:blipFill>
        </p:spPr>
        <p:txBody>
          <a:bodyPr tIns="548640" anchor="ctr" anchorCtr="0">
            <a:noAutofit/>
          </a:bodyPr>
          <a:lstStyle>
            <a:lvl1pPr marL="0" indent="0" algn="ctr">
              <a:buNone/>
              <a:defRPr sz="1600" b="1" cap="none" baseline="0">
                <a:gradFill>
                  <a:gsLst>
                    <a:gs pos="0">
                      <a:srgbClr val="FFFFFF"/>
                    </a:gs>
                    <a:gs pos="27000">
                      <a:srgbClr val="FFFFFF"/>
                    </a:gs>
                  </a:gsLst>
                  <a:lin ang="5400000" scaled="0"/>
                </a:gradFill>
                <a:latin typeface="+mn-lt"/>
              </a:defRPr>
            </a:lvl1pPr>
          </a:lstStyle>
          <a:p>
            <a:r>
              <a:rPr lang="en-US"/>
              <a:t>Click icon to add picture</a:t>
            </a:r>
          </a:p>
        </p:txBody>
      </p:sp>
    </p:spTree>
    <p:extLst>
      <p:ext uri="{BB962C8B-B14F-4D97-AF65-F5344CB8AC3E}">
        <p14:creationId xmlns:p14="http://schemas.microsoft.com/office/powerpoint/2010/main" val="2478677030"/>
      </p:ext>
    </p:extLst>
  </p:cSld>
  <p:clrMapOvr>
    <a:masterClrMapping/>
  </p:clrMapOvr>
  <p:transition>
    <p:fade/>
  </p:transition>
  <p:extLst>
    <p:ext uri="{DCECCB84-F9BA-43D5-87BE-67443E8EF086}">
      <p15:sldGuideLst xmlns:p15="http://schemas.microsoft.com/office/powerpoint/2012/main">
        <p15:guide id="1" pos="3427">
          <p15:clr>
            <a:srgbClr val="FBAE40"/>
          </p15:clr>
        </p15:guide>
      </p15:sldGuideLst>
    </p:ext>
  </p:extLst>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8082832"/>
      </p:ext>
    </p:extLst>
  </p:cSld>
  <p:clrMapOvr>
    <a:masterClrMapping/>
  </p:clrMapOvr>
  <p:transition>
    <p:fade/>
  </p:transition>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Blank Accent Color 1">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36221288"/>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a:t>Slide for developer code</a:t>
            </a:r>
          </a:p>
        </p:txBody>
      </p:sp>
      <p:sp>
        <p:nvSpPr>
          <p:cNvPr id="3" name="Rectangle 2"/>
          <p:cNvSpPr/>
          <p:nvPr userDrawn="1"/>
        </p:nvSpPr>
        <p:spPr bwMode="hidden">
          <a:xfrm>
            <a:off x="1" y="1212849"/>
            <a:ext cx="12434888" cy="5781676"/>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6633" tIns="46633" rIns="46633" bIns="46633" numCol="1" spcCol="0" rtlCol="0" fromWordArt="0" anchor="ctr" anchorCtr="0" forceAA="0" compatLnSpc="1">
            <a:prstTxWarp prst="textNoShape">
              <a:avLst/>
            </a:prstTxWarp>
            <a:noAutofit/>
          </a:bodyPr>
          <a:lstStyle/>
          <a:p>
            <a:pPr marL="0" marR="0" lvl="0" indent="0" algn="ctr" defTabSz="932379"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5" name="Text Placeholder 4"/>
          <p:cNvSpPr>
            <a:spLocks noGrp="1"/>
          </p:cNvSpPr>
          <p:nvPr>
            <p:ph type="body" sz="quarter" idx="10"/>
          </p:nvPr>
        </p:nvSpPr>
        <p:spPr>
          <a:xfrm>
            <a:off x="274603" y="1221158"/>
            <a:ext cx="11885682" cy="2063642"/>
          </a:xfrm>
        </p:spPr>
        <p:txBody>
          <a:bodyPr/>
          <a:lstStyle>
            <a:lvl1pPr marL="0" indent="0">
              <a:buNone/>
              <a:defRPr sz="3300">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1pPr>
            <a:lvl2pPr marL="346518"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2pPr>
            <a:lvl3pPr marL="584549"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3pPr>
            <a:lvl4pPr marL="814482"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4pPr>
            <a:lvl5pPr marL="1050892"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18773784"/>
      </p:ext>
    </p:extLst>
  </p:cSld>
  <p:clrMapOvr>
    <a:masterClrMapping/>
  </p:clrMapOvr>
  <p:transition>
    <p:fade/>
  </p:transition>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chemeClr val="accent1"/>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74604" y="6220609"/>
            <a:ext cx="4571417" cy="477054"/>
          </a:xfrm>
          <a:prstGeom prst="rect">
            <a:avLst/>
          </a:prstGeom>
          <a:noFill/>
          <a:ln w="12700">
            <a:noFill/>
            <a:miter lim="800000"/>
            <a:headEnd type="none" w="sm" len="sm"/>
            <a:tailEnd type="none" w="sm" len="sm"/>
          </a:ln>
          <a:effectLst/>
        </p:spPr>
        <p:txBody>
          <a:bodyPr vert="horz" wrap="square" lIns="182857" tIns="182857" rIns="182857" bIns="182857" numCol="1" anchor="t" anchorCtr="0" compatLnSpc="1">
            <a:prstTxWarp prst="textNoShape">
              <a:avLst/>
            </a:prstTxWarp>
            <a:spAutoFit/>
          </a:bodyPr>
          <a:lstStyle/>
          <a:p>
            <a:pPr marL="0" marR="0" lvl="0" indent="0" algn="l" defTabSz="932197" rtl="0" eaLnBrk="0" fontAlgn="auto" latinLnBrk="0" hangingPunct="0">
              <a:lnSpc>
                <a:spcPct val="100000"/>
              </a:lnSpc>
              <a:spcBef>
                <a:spcPts val="0"/>
              </a:spcBef>
              <a:spcAft>
                <a:spcPts val="0"/>
              </a:spcAft>
              <a:buClrTx/>
              <a:buSzTx/>
              <a:buFontTx/>
              <a:buNone/>
              <a:tabLst/>
              <a:defRPr/>
            </a:pPr>
            <a:r>
              <a:rPr kumimoji="0" lang="en-US" sz="7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Segoe UI" pitchFamily="34" charset="0"/>
              </a:rPr>
              <a:t>© Copyright Microsoft Corporation. All rights reserved. </a:t>
            </a:r>
          </a:p>
        </p:txBody>
      </p:sp>
      <p:pic>
        <p:nvPicPr>
          <p:cNvPr id="8" name="Picture 7"/>
          <p:cNvPicPr>
            <a:picLocks noChangeAspect="1"/>
          </p:cNvPicPr>
          <p:nvPr userDrawn="1"/>
        </p:nvPicPr>
        <p:blipFill>
          <a:blip r:embed="rId2"/>
          <a:stretch>
            <a:fillRect/>
          </a:stretch>
        </p:blipFill>
        <p:spPr bwMode="black">
          <a:xfrm>
            <a:off x="457142" y="481082"/>
            <a:ext cx="1483229" cy="310896"/>
          </a:xfrm>
          <a:prstGeom prst="rect">
            <a:avLst/>
          </a:prstGeom>
        </p:spPr>
      </p:pic>
    </p:spTree>
    <p:extLst>
      <p:ext uri="{BB962C8B-B14F-4D97-AF65-F5344CB8AC3E}">
        <p14:creationId xmlns:p14="http://schemas.microsoft.com/office/powerpoint/2010/main" val="267546677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0" hasCustomPrompt="1"/>
          </p:nvPr>
        </p:nvSpPr>
        <p:spPr bwMode="white">
          <a:xfrm>
            <a:off x="274603" y="1212850"/>
            <a:ext cx="11885683" cy="2443746"/>
          </a:xfrm>
          <a:prstGeom prst="rect">
            <a:avLst/>
          </a:prstGeom>
        </p:spPr>
        <p:txBody>
          <a:bodyPr/>
          <a:lstStyle>
            <a:lvl1pPr marL="290484" indent="-290484">
              <a:buClr>
                <a:schemeClr val="tx1"/>
              </a:buClr>
              <a:buSzPct val="90000"/>
              <a:buFont typeface="Arial" pitchFamily="34" charset="0"/>
              <a:buChar char="•"/>
              <a:defRPr sz="360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vl2pPr marL="571443" indent="-280960">
              <a:buClr>
                <a:schemeClr val="tx1"/>
              </a:buClr>
              <a:buSzPct val="90000"/>
              <a:buFont typeface="Arial" pitchFamily="34" charset="0"/>
              <a:buChar char="•"/>
              <a:defRPr sz="3200">
                <a:gradFill>
                  <a:gsLst>
                    <a:gs pos="1250">
                      <a:schemeClr val="tx1"/>
                    </a:gs>
                    <a:gs pos="100000">
                      <a:schemeClr val="tx1"/>
                    </a:gs>
                  </a:gsLst>
                  <a:lin ang="5400000" scaled="0"/>
                </a:gradFill>
                <a:latin typeface="Segoe UI" pitchFamily="34" charset="0"/>
                <a:ea typeface="Segoe UI" pitchFamily="34" charset="0"/>
                <a:cs typeface="Segoe UI" pitchFamily="34" charset="0"/>
              </a:defRPr>
            </a:lvl2pPr>
            <a:lvl3pPr marL="861927" indent="-290484">
              <a:buClr>
                <a:schemeClr val="tx1"/>
              </a:buClr>
              <a:buSzPct val="90000"/>
              <a:buFont typeface="Arial" pitchFamily="34" charset="0"/>
              <a:buChar char="•"/>
              <a:defRPr sz="2800">
                <a:gradFill>
                  <a:gsLst>
                    <a:gs pos="1250">
                      <a:schemeClr val="tx1"/>
                    </a:gs>
                    <a:gs pos="100000">
                      <a:schemeClr val="tx1"/>
                    </a:gs>
                  </a:gsLst>
                  <a:lin ang="5400000" scaled="0"/>
                </a:gradFill>
                <a:latin typeface="Segoe UI" pitchFamily="34" charset="0"/>
                <a:ea typeface="Segoe UI" pitchFamily="34" charset="0"/>
                <a:cs typeface="Segoe UI" pitchFamily="34" charset="0"/>
              </a:defRPr>
            </a:lvl3pPr>
            <a:lvl4pPr marL="1090504" indent="-228577">
              <a:buClr>
                <a:schemeClr val="tx1"/>
              </a:buClr>
              <a:buSzPct val="90000"/>
              <a:buFont typeface="Arial" pitchFamily="34" charset="0"/>
              <a:buChar char="•"/>
              <a:defRPr sz="2400">
                <a:gradFill>
                  <a:gsLst>
                    <a:gs pos="1250">
                      <a:schemeClr val="tx1"/>
                    </a:gs>
                    <a:gs pos="100000">
                      <a:schemeClr val="tx1"/>
                    </a:gs>
                  </a:gsLst>
                  <a:lin ang="5400000" scaled="0"/>
                </a:gradFill>
                <a:latin typeface="Segoe UI" pitchFamily="34" charset="0"/>
                <a:ea typeface="Segoe UI" pitchFamily="34" charset="0"/>
                <a:cs typeface="Segoe UI" pitchFamily="34" charset="0"/>
              </a:defRPr>
            </a:lvl4pPr>
            <a:lvl5pPr marL="1319081" indent="-228577">
              <a:buClr>
                <a:schemeClr val="tx1"/>
              </a:buClr>
              <a:buSzPct val="90000"/>
              <a:buFont typeface="Arial" pitchFamily="34" charset="0"/>
              <a:buChar char="•"/>
              <a:defRPr sz="2000">
                <a:gradFill>
                  <a:gsLst>
                    <a:gs pos="1250">
                      <a:schemeClr val="tx1"/>
                    </a:gs>
                    <a:gs pos="100000">
                      <a:schemeClr val="tx1"/>
                    </a:gs>
                  </a:gsLst>
                  <a:lin ang="5400000" scaled="0"/>
                </a:gradFill>
                <a:latin typeface="Segoe UI" pitchFamily="34" charset="0"/>
                <a:ea typeface="Segoe UI" pitchFamily="34" charset="0"/>
                <a:cs typeface="Segoe UI" pitchFamily="34" charset="0"/>
              </a:defRPr>
            </a:lvl5pPr>
          </a:lstStyle>
          <a:p>
            <a:pPr lvl="0"/>
            <a:r>
              <a:rPr lang="en-US"/>
              <a:t>Use this Layout for Speaker Notes slides</a:t>
            </a:r>
          </a:p>
          <a:p>
            <a:pPr lvl="1"/>
            <a:r>
              <a:rPr lang="en-US"/>
              <a:t>Second level</a:t>
            </a:r>
          </a:p>
          <a:p>
            <a:pPr lvl="2"/>
            <a:r>
              <a:rPr lang="en-US"/>
              <a:t>Third level</a:t>
            </a:r>
          </a:p>
          <a:p>
            <a:pPr lvl="3"/>
            <a:r>
              <a:rPr lang="en-US"/>
              <a:t>Fourth level</a:t>
            </a:r>
          </a:p>
          <a:p>
            <a:pPr lvl="4"/>
            <a:r>
              <a:rPr lang="en-US"/>
              <a:t>Fifth level</a:t>
            </a:r>
          </a:p>
        </p:txBody>
      </p:sp>
      <p:sp>
        <p:nvSpPr>
          <p:cNvPr id="4" name="Text Placeholder 6"/>
          <p:cNvSpPr>
            <a:spLocks noGrp="1"/>
          </p:cNvSpPr>
          <p:nvPr>
            <p:ph type="body" sz="quarter" idx="11" hasCustomPrompt="1"/>
          </p:nvPr>
        </p:nvSpPr>
        <p:spPr>
          <a:xfrm>
            <a:off x="1" y="6363076"/>
            <a:ext cx="12434889" cy="631450"/>
          </a:xfrm>
          <a:prstGeom prst="rect">
            <a:avLst/>
          </a:prstGeom>
          <a:solidFill>
            <a:srgbClr val="FFFF99"/>
          </a:solidFill>
        </p:spPr>
        <p:txBody>
          <a:bodyPr wrap="square" lIns="155457" tIns="77729" rIns="155457" bIns="77729"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a:t>Next:</a:t>
            </a:r>
          </a:p>
        </p:txBody>
      </p:sp>
      <p:sp>
        <p:nvSpPr>
          <p:cNvPr id="3" name="Title 2"/>
          <p:cNvSpPr>
            <a:spLocks noGrp="1"/>
          </p:cNvSpPr>
          <p:nvPr>
            <p:ph type="title"/>
          </p:nvPr>
        </p:nvSpPr>
        <p:spPr bwMode="white"/>
        <p:txBody>
          <a:bodyPr/>
          <a:lstStyle>
            <a:lvl1pPr>
              <a:defRPr>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p>
        </p:txBody>
      </p:sp>
    </p:spTree>
    <p:extLst>
      <p:ext uri="{BB962C8B-B14F-4D97-AF65-F5344CB8AC3E}">
        <p14:creationId xmlns:p14="http://schemas.microsoft.com/office/powerpoint/2010/main" val="1236205782"/>
      </p:ext>
    </p:extLst>
  </p:cSld>
  <p:clrMapOvr>
    <a:masterClrMapping/>
  </p:clrMapOvr>
  <p:transition>
    <p:fade/>
  </p:transition>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userDrawn="1">
  <p:cSld name="Title Slide 2">
    <p:bg>
      <p:bgPr>
        <a:solidFill>
          <a:schemeClr val="accent1"/>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274667" y="2125678"/>
            <a:ext cx="7314267" cy="1828786"/>
          </a:xfrm>
          <a:noFill/>
        </p:spPr>
        <p:txBody>
          <a:bodyPr lIns="146304" tIns="91440" rIns="146304" bIns="91440" anchor="t" anchorCtr="0"/>
          <a:lstStyle>
            <a:lvl1pPr>
              <a:defRPr sz="5399" spc="-100" baseline="0">
                <a:gradFill>
                  <a:gsLst>
                    <a:gs pos="62564">
                      <a:schemeClr val="tx1"/>
                    </a:gs>
                    <a:gs pos="55000">
                      <a:schemeClr val="tx1"/>
                    </a:gs>
                  </a:gsLst>
                  <a:lin ang="5400000" scaled="0"/>
                </a:gradFill>
              </a:defRPr>
            </a:lvl1pPr>
          </a:lstStyle>
          <a:p>
            <a:r>
              <a:rPr lang="en-US"/>
              <a:t>Presentation title</a:t>
            </a:r>
          </a:p>
        </p:txBody>
      </p:sp>
      <p:sp>
        <p:nvSpPr>
          <p:cNvPr id="5" name="Text Placeholder 4"/>
          <p:cNvSpPr>
            <a:spLocks noGrp="1"/>
          </p:cNvSpPr>
          <p:nvPr>
            <p:ph type="body" sz="quarter" idx="12" hasCustomPrompt="1"/>
          </p:nvPr>
        </p:nvSpPr>
        <p:spPr>
          <a:xfrm>
            <a:off x="274666" y="3955787"/>
            <a:ext cx="6399983" cy="1828007"/>
          </a:xfrm>
          <a:noFill/>
        </p:spPr>
        <p:txBody>
          <a:bodyPr lIns="164592" tIns="109728" rIns="164592" bIns="109728">
            <a:noAutofit/>
          </a:bodyPr>
          <a:lstStyle>
            <a:lvl1pPr marL="0" indent="0">
              <a:spcBef>
                <a:spcPts val="0"/>
              </a:spcBef>
              <a:buNone/>
              <a:defRPr sz="3200" spc="0" baseline="0">
                <a:gradFill>
                  <a:gsLst>
                    <a:gs pos="91000">
                      <a:schemeClr val="tx1"/>
                    </a:gs>
                    <a:gs pos="0">
                      <a:schemeClr val="tx1"/>
                    </a:gs>
                  </a:gsLst>
                  <a:lin ang="5400000" scaled="0"/>
                </a:gradFill>
                <a:latin typeface="+mn-lt"/>
              </a:defRPr>
            </a:lvl1pPr>
          </a:lstStyle>
          <a:p>
            <a:pPr lvl="0"/>
            <a:r>
              <a:rPr lang="en-US"/>
              <a:t>Speaker name</a:t>
            </a:r>
          </a:p>
        </p:txBody>
      </p:sp>
      <p:pic>
        <p:nvPicPr>
          <p:cNvPr id="3" name="Picture 2"/>
          <p:cNvPicPr>
            <a:picLocks noChangeAspect="1"/>
          </p:cNvPicPr>
          <p:nvPr userDrawn="1"/>
        </p:nvPicPr>
        <p:blipFill>
          <a:blip r:embed="rId2"/>
          <a:stretch>
            <a:fillRect/>
          </a:stretch>
        </p:blipFill>
        <p:spPr bwMode="black">
          <a:xfrm>
            <a:off x="457142" y="479425"/>
            <a:ext cx="1483229" cy="310896"/>
          </a:xfrm>
          <a:prstGeom prst="rect">
            <a:avLst/>
          </a:prstGeom>
        </p:spPr>
      </p:pic>
      <p:grpSp>
        <p:nvGrpSpPr>
          <p:cNvPr id="72" name="Group 71"/>
          <p:cNvGrpSpPr/>
          <p:nvPr userDrawn="1"/>
        </p:nvGrpSpPr>
        <p:grpSpPr>
          <a:xfrm>
            <a:off x="9817928" y="2404868"/>
            <a:ext cx="2179832" cy="1304115"/>
            <a:chOff x="9612631" y="2826720"/>
            <a:chExt cx="2180110" cy="1304115"/>
          </a:xfrm>
        </p:grpSpPr>
        <p:sp>
          <p:nvSpPr>
            <p:cNvPr id="128" name="Freeform 100"/>
            <p:cNvSpPr>
              <a:spLocks/>
            </p:cNvSpPr>
            <p:nvPr/>
          </p:nvSpPr>
          <p:spPr bwMode="gray">
            <a:xfrm>
              <a:off x="9612631" y="2826720"/>
              <a:ext cx="2180110" cy="1304115"/>
            </a:xfrm>
            <a:custGeom>
              <a:avLst/>
              <a:gdLst>
                <a:gd name="T0" fmla="*/ 97 w 173"/>
                <a:gd name="T1" fmla="*/ 0 h 104"/>
                <a:gd name="T2" fmla="*/ 71 w 173"/>
                <a:gd name="T3" fmla="*/ 16 h 104"/>
                <a:gd name="T4" fmla="*/ 62 w 173"/>
                <a:gd name="T5" fmla="*/ 14 h 104"/>
                <a:gd name="T6" fmla="*/ 35 w 173"/>
                <a:gd name="T7" fmla="*/ 42 h 104"/>
                <a:gd name="T8" fmla="*/ 35 w 173"/>
                <a:gd name="T9" fmla="*/ 42 h 104"/>
                <a:gd name="T10" fmla="*/ 31 w 173"/>
                <a:gd name="T11" fmla="*/ 42 h 104"/>
                <a:gd name="T12" fmla="*/ 0 w 173"/>
                <a:gd name="T13" fmla="*/ 73 h 104"/>
                <a:gd name="T14" fmla="*/ 31 w 173"/>
                <a:gd name="T15" fmla="*/ 104 h 104"/>
                <a:gd name="T16" fmla="*/ 146 w 173"/>
                <a:gd name="T17" fmla="*/ 104 h 104"/>
                <a:gd name="T18" fmla="*/ 173 w 173"/>
                <a:gd name="T19" fmla="*/ 77 h 104"/>
                <a:gd name="T20" fmla="*/ 155 w 173"/>
                <a:gd name="T21" fmla="*/ 52 h 104"/>
                <a:gd name="T22" fmla="*/ 127 w 173"/>
                <a:gd name="T23" fmla="*/ 29 h 104"/>
                <a:gd name="T24" fmla="*/ 127 w 173"/>
                <a:gd name="T25" fmla="*/ 29 h 104"/>
                <a:gd name="T26" fmla="*/ 97 w 173"/>
                <a:gd name="T27"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3" h="104">
                  <a:moveTo>
                    <a:pt x="97" y="0"/>
                  </a:moveTo>
                  <a:cubicBezTo>
                    <a:pt x="86" y="0"/>
                    <a:pt x="76" y="6"/>
                    <a:pt x="71" y="16"/>
                  </a:cubicBezTo>
                  <a:cubicBezTo>
                    <a:pt x="68" y="14"/>
                    <a:pt x="65" y="14"/>
                    <a:pt x="62" y="14"/>
                  </a:cubicBezTo>
                  <a:cubicBezTo>
                    <a:pt x="47" y="14"/>
                    <a:pt x="35" y="26"/>
                    <a:pt x="35" y="42"/>
                  </a:cubicBezTo>
                  <a:cubicBezTo>
                    <a:pt x="35" y="42"/>
                    <a:pt x="35" y="42"/>
                    <a:pt x="35" y="42"/>
                  </a:cubicBezTo>
                  <a:cubicBezTo>
                    <a:pt x="33" y="42"/>
                    <a:pt x="32" y="42"/>
                    <a:pt x="31" y="42"/>
                  </a:cubicBezTo>
                  <a:cubicBezTo>
                    <a:pt x="14" y="42"/>
                    <a:pt x="0" y="56"/>
                    <a:pt x="0" y="73"/>
                  </a:cubicBezTo>
                  <a:cubicBezTo>
                    <a:pt x="0" y="90"/>
                    <a:pt x="14" y="104"/>
                    <a:pt x="31" y="104"/>
                  </a:cubicBezTo>
                  <a:cubicBezTo>
                    <a:pt x="146" y="104"/>
                    <a:pt x="146" y="104"/>
                    <a:pt x="146" y="104"/>
                  </a:cubicBezTo>
                  <a:cubicBezTo>
                    <a:pt x="160" y="104"/>
                    <a:pt x="173" y="92"/>
                    <a:pt x="173" y="77"/>
                  </a:cubicBezTo>
                  <a:cubicBezTo>
                    <a:pt x="173" y="66"/>
                    <a:pt x="166" y="56"/>
                    <a:pt x="155" y="52"/>
                  </a:cubicBezTo>
                  <a:cubicBezTo>
                    <a:pt x="152" y="39"/>
                    <a:pt x="141" y="29"/>
                    <a:pt x="127" y="29"/>
                  </a:cubicBezTo>
                  <a:cubicBezTo>
                    <a:pt x="127" y="29"/>
                    <a:pt x="127" y="29"/>
                    <a:pt x="127" y="29"/>
                  </a:cubicBezTo>
                  <a:cubicBezTo>
                    <a:pt x="127" y="13"/>
                    <a:pt x="113" y="0"/>
                    <a:pt x="97" y="0"/>
                  </a:cubicBezTo>
                </a:path>
              </a:pathLst>
            </a:custGeom>
            <a:solidFill>
              <a:srgbClr val="F2FB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9" name="Freeform 101"/>
            <p:cNvSpPr>
              <a:spLocks/>
            </p:cNvSpPr>
            <p:nvPr/>
          </p:nvSpPr>
          <p:spPr bwMode="gray">
            <a:xfrm>
              <a:off x="9612631" y="3063831"/>
              <a:ext cx="1679540" cy="1067003"/>
            </a:xfrm>
            <a:custGeom>
              <a:avLst/>
              <a:gdLst>
                <a:gd name="T0" fmla="*/ 46 w 133"/>
                <a:gd name="T1" fmla="*/ 0 h 85"/>
                <a:gd name="T2" fmla="*/ 35 w 133"/>
                <a:gd name="T3" fmla="*/ 19 h 85"/>
                <a:gd name="T4" fmla="*/ 35 w 133"/>
                <a:gd name="T5" fmla="*/ 20 h 85"/>
                <a:gd name="T6" fmla="*/ 35 w 133"/>
                <a:gd name="T7" fmla="*/ 20 h 85"/>
                <a:gd name="T8" fmla="*/ 35 w 133"/>
                <a:gd name="T9" fmla="*/ 20 h 85"/>
                <a:gd name="T10" fmla="*/ 35 w 133"/>
                <a:gd name="T11" fmla="*/ 21 h 85"/>
                <a:gd name="T12" fmla="*/ 35 w 133"/>
                <a:gd name="T13" fmla="*/ 21 h 85"/>
                <a:gd name="T14" fmla="*/ 35 w 133"/>
                <a:gd name="T15" fmla="*/ 21 h 85"/>
                <a:gd name="T16" fmla="*/ 35 w 133"/>
                <a:gd name="T17" fmla="*/ 22 h 85"/>
                <a:gd name="T18" fmla="*/ 35 w 133"/>
                <a:gd name="T19" fmla="*/ 22 h 85"/>
                <a:gd name="T20" fmla="*/ 35 w 133"/>
                <a:gd name="T21" fmla="*/ 22 h 85"/>
                <a:gd name="T22" fmla="*/ 35 w 133"/>
                <a:gd name="T23" fmla="*/ 23 h 85"/>
                <a:gd name="T24" fmla="*/ 35 w 133"/>
                <a:gd name="T25" fmla="*/ 23 h 85"/>
                <a:gd name="T26" fmla="*/ 31 w 133"/>
                <a:gd name="T27" fmla="*/ 23 h 85"/>
                <a:gd name="T28" fmla="*/ 0 w 133"/>
                <a:gd name="T29" fmla="*/ 54 h 85"/>
                <a:gd name="T30" fmla="*/ 31 w 133"/>
                <a:gd name="T31" fmla="*/ 85 h 85"/>
                <a:gd name="T32" fmla="*/ 133 w 133"/>
                <a:gd name="T33" fmla="*/ 85 h 85"/>
                <a:gd name="T34" fmla="*/ 46 w 133"/>
                <a:gd name="T35"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3" h="85">
                  <a:moveTo>
                    <a:pt x="46" y="0"/>
                  </a:moveTo>
                  <a:cubicBezTo>
                    <a:pt x="40" y="5"/>
                    <a:pt x="36" y="12"/>
                    <a:pt x="35" y="19"/>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5" y="21"/>
                    <a:pt x="35" y="21"/>
                  </a:cubicBezTo>
                  <a:cubicBezTo>
                    <a:pt x="35" y="21"/>
                    <a:pt x="35" y="21"/>
                    <a:pt x="35" y="21"/>
                  </a:cubicBezTo>
                  <a:cubicBezTo>
                    <a:pt x="35" y="22"/>
                    <a:pt x="35" y="22"/>
                    <a:pt x="35" y="22"/>
                  </a:cubicBezTo>
                  <a:cubicBezTo>
                    <a:pt x="35" y="22"/>
                    <a:pt x="35" y="22"/>
                    <a:pt x="35" y="22"/>
                  </a:cubicBezTo>
                  <a:cubicBezTo>
                    <a:pt x="35" y="22"/>
                    <a:pt x="35" y="22"/>
                    <a:pt x="35" y="22"/>
                  </a:cubicBezTo>
                  <a:cubicBezTo>
                    <a:pt x="35" y="23"/>
                    <a:pt x="35" y="23"/>
                    <a:pt x="35" y="23"/>
                  </a:cubicBezTo>
                  <a:cubicBezTo>
                    <a:pt x="35" y="23"/>
                    <a:pt x="35" y="23"/>
                    <a:pt x="35" y="23"/>
                  </a:cubicBezTo>
                  <a:cubicBezTo>
                    <a:pt x="33" y="23"/>
                    <a:pt x="32" y="23"/>
                    <a:pt x="31" y="23"/>
                  </a:cubicBezTo>
                  <a:cubicBezTo>
                    <a:pt x="14" y="23"/>
                    <a:pt x="0" y="37"/>
                    <a:pt x="0" y="54"/>
                  </a:cubicBezTo>
                  <a:cubicBezTo>
                    <a:pt x="0" y="71"/>
                    <a:pt x="14" y="85"/>
                    <a:pt x="31" y="85"/>
                  </a:cubicBezTo>
                  <a:cubicBezTo>
                    <a:pt x="133" y="85"/>
                    <a:pt x="133" y="85"/>
                    <a:pt x="133" y="85"/>
                  </a:cubicBezTo>
                  <a:cubicBezTo>
                    <a:pt x="46" y="0"/>
                    <a:pt x="46" y="0"/>
                    <a:pt x="46" y="0"/>
                  </a:cubicBezTo>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grpSp>
      <p:grpSp>
        <p:nvGrpSpPr>
          <p:cNvPr id="73" name="Group 72"/>
          <p:cNvGrpSpPr/>
          <p:nvPr userDrawn="1"/>
        </p:nvGrpSpPr>
        <p:grpSpPr>
          <a:xfrm>
            <a:off x="8602069" y="4590477"/>
            <a:ext cx="3832819" cy="2405462"/>
            <a:chOff x="8603167" y="4590477"/>
            <a:chExt cx="3833308" cy="2405462"/>
          </a:xfrm>
        </p:grpSpPr>
        <p:sp>
          <p:nvSpPr>
            <p:cNvPr id="126" name="Freeform 102"/>
            <p:cNvSpPr>
              <a:spLocks/>
            </p:cNvSpPr>
            <p:nvPr/>
          </p:nvSpPr>
          <p:spPr bwMode="gray">
            <a:xfrm>
              <a:off x="8603167" y="4590477"/>
              <a:ext cx="3833308" cy="2404048"/>
            </a:xfrm>
            <a:custGeom>
              <a:avLst/>
              <a:gdLst>
                <a:gd name="T0" fmla="*/ 465 w 582"/>
                <a:gd name="T1" fmla="*/ 0 h 365"/>
                <a:gd name="T2" fmla="*/ 465 w 582"/>
                <a:gd name="T3" fmla="*/ 72 h 365"/>
                <a:gd name="T4" fmla="*/ 348 w 582"/>
                <a:gd name="T5" fmla="*/ 72 h 365"/>
                <a:gd name="T6" fmla="*/ 348 w 582"/>
                <a:gd name="T7" fmla="*/ 145 h 365"/>
                <a:gd name="T8" fmla="*/ 232 w 582"/>
                <a:gd name="T9" fmla="*/ 145 h 365"/>
                <a:gd name="T10" fmla="*/ 232 w 582"/>
                <a:gd name="T11" fmla="*/ 219 h 365"/>
                <a:gd name="T12" fmla="*/ 234 w 582"/>
                <a:gd name="T13" fmla="*/ 219 h 365"/>
                <a:gd name="T14" fmla="*/ 232 w 582"/>
                <a:gd name="T15" fmla="*/ 219 h 365"/>
                <a:gd name="T16" fmla="*/ 232 w 582"/>
                <a:gd name="T17" fmla="*/ 219 h 365"/>
                <a:gd name="T18" fmla="*/ 117 w 582"/>
                <a:gd name="T19" fmla="*/ 219 h 365"/>
                <a:gd name="T20" fmla="*/ 117 w 582"/>
                <a:gd name="T21" fmla="*/ 291 h 365"/>
                <a:gd name="T22" fmla="*/ 0 w 582"/>
                <a:gd name="T23" fmla="*/ 291 h 365"/>
                <a:gd name="T24" fmla="*/ 0 w 582"/>
                <a:gd name="T25" fmla="*/ 365 h 365"/>
                <a:gd name="T26" fmla="*/ 117 w 582"/>
                <a:gd name="T27" fmla="*/ 365 h 365"/>
                <a:gd name="T28" fmla="*/ 582 w 582"/>
                <a:gd name="T29" fmla="*/ 365 h 365"/>
                <a:gd name="T30" fmla="*/ 582 w 582"/>
                <a:gd name="T31" fmla="*/ 74 h 365"/>
                <a:gd name="T32" fmla="*/ 582 w 582"/>
                <a:gd name="T33" fmla="*/ 0 h 365"/>
                <a:gd name="T34" fmla="*/ 465 w 582"/>
                <a:gd name="T35" fmla="*/ 0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2" h="365">
                  <a:moveTo>
                    <a:pt x="465" y="0"/>
                  </a:moveTo>
                  <a:lnTo>
                    <a:pt x="465" y="72"/>
                  </a:lnTo>
                  <a:lnTo>
                    <a:pt x="348" y="72"/>
                  </a:lnTo>
                  <a:lnTo>
                    <a:pt x="348" y="145"/>
                  </a:lnTo>
                  <a:lnTo>
                    <a:pt x="232" y="145"/>
                  </a:lnTo>
                  <a:lnTo>
                    <a:pt x="232" y="219"/>
                  </a:lnTo>
                  <a:lnTo>
                    <a:pt x="234" y="219"/>
                  </a:lnTo>
                  <a:lnTo>
                    <a:pt x="232" y="219"/>
                  </a:lnTo>
                  <a:lnTo>
                    <a:pt x="232" y="219"/>
                  </a:lnTo>
                  <a:lnTo>
                    <a:pt x="117" y="219"/>
                  </a:lnTo>
                  <a:lnTo>
                    <a:pt x="117" y="291"/>
                  </a:lnTo>
                  <a:lnTo>
                    <a:pt x="0" y="291"/>
                  </a:lnTo>
                  <a:lnTo>
                    <a:pt x="0" y="365"/>
                  </a:lnTo>
                  <a:lnTo>
                    <a:pt x="117" y="365"/>
                  </a:lnTo>
                  <a:lnTo>
                    <a:pt x="582" y="365"/>
                  </a:lnTo>
                  <a:lnTo>
                    <a:pt x="582" y="74"/>
                  </a:lnTo>
                  <a:lnTo>
                    <a:pt x="582" y="0"/>
                  </a:lnTo>
                  <a:lnTo>
                    <a:pt x="465" y="0"/>
                  </a:lnTo>
                  <a:close/>
                </a:path>
              </a:pathLst>
            </a:custGeom>
            <a:solidFill>
              <a:srgbClr val="409AE1"/>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7" name="Freeform 105"/>
            <p:cNvSpPr>
              <a:spLocks noEditPoints="1"/>
            </p:cNvSpPr>
            <p:nvPr/>
          </p:nvSpPr>
          <p:spPr bwMode="gray">
            <a:xfrm>
              <a:off x="8603167" y="5546922"/>
              <a:ext cx="3833308" cy="1449017"/>
            </a:xfrm>
            <a:custGeom>
              <a:avLst/>
              <a:gdLst>
                <a:gd name="T0" fmla="*/ 232 w 582"/>
                <a:gd name="T1" fmla="*/ 0 h 220"/>
                <a:gd name="T2" fmla="*/ 232 w 582"/>
                <a:gd name="T3" fmla="*/ 0 h 220"/>
                <a:gd name="T4" fmla="*/ 232 w 582"/>
                <a:gd name="T5" fmla="*/ 74 h 220"/>
                <a:gd name="T6" fmla="*/ 117 w 582"/>
                <a:gd name="T7" fmla="*/ 74 h 220"/>
                <a:gd name="T8" fmla="*/ 117 w 582"/>
                <a:gd name="T9" fmla="*/ 146 h 220"/>
                <a:gd name="T10" fmla="*/ 14 w 582"/>
                <a:gd name="T11" fmla="*/ 146 h 220"/>
                <a:gd name="T12" fmla="*/ 0 w 582"/>
                <a:gd name="T13" fmla="*/ 146 h 220"/>
                <a:gd name="T14" fmla="*/ 0 w 582"/>
                <a:gd name="T15" fmla="*/ 220 h 220"/>
                <a:gd name="T16" fmla="*/ 117 w 582"/>
                <a:gd name="T17" fmla="*/ 220 h 220"/>
                <a:gd name="T18" fmla="*/ 582 w 582"/>
                <a:gd name="T19" fmla="*/ 220 h 220"/>
                <a:gd name="T20" fmla="*/ 232 w 582"/>
                <a:gd name="T21" fmla="*/ 0 h 220"/>
                <a:gd name="T22" fmla="*/ 232 w 582"/>
                <a:gd name="T23" fmla="*/ 74 h 220"/>
                <a:gd name="T24" fmla="*/ 234 w 582"/>
                <a:gd name="T25" fmla="*/ 74 h 220"/>
                <a:gd name="T26" fmla="*/ 232 w 582"/>
                <a:gd name="T27" fmla="*/ 74 h 220"/>
                <a:gd name="T28" fmla="*/ 232 w 582"/>
                <a:gd name="T29" fmla="*/ 7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2" h="220">
                  <a:moveTo>
                    <a:pt x="232" y="0"/>
                  </a:moveTo>
                  <a:lnTo>
                    <a:pt x="232" y="0"/>
                  </a:lnTo>
                  <a:lnTo>
                    <a:pt x="232" y="74"/>
                  </a:lnTo>
                  <a:lnTo>
                    <a:pt x="117" y="74"/>
                  </a:lnTo>
                  <a:lnTo>
                    <a:pt x="117" y="146"/>
                  </a:lnTo>
                  <a:lnTo>
                    <a:pt x="14" y="146"/>
                  </a:lnTo>
                  <a:lnTo>
                    <a:pt x="0" y="146"/>
                  </a:lnTo>
                  <a:lnTo>
                    <a:pt x="0" y="220"/>
                  </a:lnTo>
                  <a:lnTo>
                    <a:pt x="117" y="220"/>
                  </a:lnTo>
                  <a:lnTo>
                    <a:pt x="582" y="220"/>
                  </a:lnTo>
                  <a:lnTo>
                    <a:pt x="232" y="0"/>
                  </a:lnTo>
                  <a:close/>
                  <a:moveTo>
                    <a:pt x="232" y="74"/>
                  </a:moveTo>
                  <a:lnTo>
                    <a:pt x="234" y="74"/>
                  </a:lnTo>
                  <a:lnTo>
                    <a:pt x="232" y="74"/>
                  </a:lnTo>
                  <a:lnTo>
                    <a:pt x="232" y="74"/>
                  </a:lnTo>
                  <a:close/>
                </a:path>
              </a:pathLst>
            </a:custGeom>
            <a:solidFill>
              <a:srgbClr val="0067BC"/>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grpSp>
      <p:grpSp>
        <p:nvGrpSpPr>
          <p:cNvPr id="74" name="Group 73"/>
          <p:cNvGrpSpPr/>
          <p:nvPr userDrawn="1"/>
        </p:nvGrpSpPr>
        <p:grpSpPr bwMode="gray">
          <a:xfrm>
            <a:off x="11985124" y="4825644"/>
            <a:ext cx="465102" cy="993181"/>
            <a:chOff x="11986653" y="4825643"/>
            <a:chExt cx="465161" cy="993181"/>
          </a:xfrm>
        </p:grpSpPr>
        <p:sp>
          <p:nvSpPr>
            <p:cNvPr id="124" name="Freeform 56"/>
            <p:cNvSpPr>
              <a:spLocks/>
            </p:cNvSpPr>
            <p:nvPr userDrawn="1"/>
          </p:nvSpPr>
          <p:spPr bwMode="gray">
            <a:xfrm>
              <a:off x="12187804" y="5391379"/>
              <a:ext cx="264010" cy="427445"/>
            </a:xfrm>
            <a:custGeom>
              <a:avLst/>
              <a:gdLst>
                <a:gd name="T0" fmla="*/ 22 w 22"/>
                <a:gd name="T1" fmla="*/ 0 h 36"/>
                <a:gd name="T2" fmla="*/ 9 w 22"/>
                <a:gd name="T3" fmla="*/ 11 h 36"/>
                <a:gd name="T4" fmla="*/ 0 w 22"/>
                <a:gd name="T5" fmla="*/ 23 h 36"/>
                <a:gd name="T6" fmla="*/ 14 w 22"/>
                <a:gd name="T7" fmla="*/ 36 h 36"/>
                <a:gd name="T8" fmla="*/ 22 w 22"/>
                <a:gd name="T9" fmla="*/ 36 h 36"/>
                <a:gd name="T10" fmla="*/ 22 w 22"/>
                <a:gd name="T11" fmla="*/ 0 h 36"/>
              </a:gdLst>
              <a:ahLst/>
              <a:cxnLst>
                <a:cxn ang="0">
                  <a:pos x="T0" y="T1"/>
                </a:cxn>
                <a:cxn ang="0">
                  <a:pos x="T2" y="T3"/>
                </a:cxn>
                <a:cxn ang="0">
                  <a:pos x="T4" y="T5"/>
                </a:cxn>
                <a:cxn ang="0">
                  <a:pos x="T6" y="T7"/>
                </a:cxn>
                <a:cxn ang="0">
                  <a:pos x="T8" y="T9"/>
                </a:cxn>
                <a:cxn ang="0">
                  <a:pos x="T10" y="T11"/>
                </a:cxn>
              </a:cxnLst>
              <a:rect l="0" t="0" r="r" b="b"/>
              <a:pathLst>
                <a:path w="22" h="36">
                  <a:moveTo>
                    <a:pt x="22" y="0"/>
                  </a:moveTo>
                  <a:cubicBezTo>
                    <a:pt x="15" y="0"/>
                    <a:pt x="10" y="5"/>
                    <a:pt x="9" y="11"/>
                  </a:cubicBezTo>
                  <a:cubicBezTo>
                    <a:pt x="4" y="12"/>
                    <a:pt x="0" y="17"/>
                    <a:pt x="0" y="23"/>
                  </a:cubicBezTo>
                  <a:cubicBezTo>
                    <a:pt x="0" y="30"/>
                    <a:pt x="6" y="36"/>
                    <a:pt x="14" y="36"/>
                  </a:cubicBezTo>
                  <a:cubicBezTo>
                    <a:pt x="22" y="36"/>
                    <a:pt x="22" y="36"/>
                    <a:pt x="22" y="36"/>
                  </a:cubicBezTo>
                  <a:cubicBezTo>
                    <a:pt x="22" y="0"/>
                    <a:pt x="22" y="0"/>
                    <a:pt x="22" y="0"/>
                  </a:cubicBezTo>
                </a:path>
              </a:pathLst>
            </a:custGeom>
            <a:solidFill>
              <a:srgbClr val="006FC8"/>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25" name="Freeform: Shape 124"/>
            <p:cNvSpPr>
              <a:spLocks/>
            </p:cNvSpPr>
            <p:nvPr userDrawn="1"/>
          </p:nvSpPr>
          <p:spPr bwMode="gray">
            <a:xfrm>
              <a:off x="11986653" y="4825643"/>
              <a:ext cx="459486" cy="609736"/>
            </a:xfrm>
            <a:custGeom>
              <a:avLst/>
              <a:gdLst>
                <a:gd name="connsiteX0" fmla="*/ 431037 w 459486"/>
                <a:gd name="connsiteY0" fmla="*/ 0 h 609736"/>
                <a:gd name="connsiteX1" fmla="*/ 459486 w 459486"/>
                <a:gd name="connsiteY1" fmla="*/ 3629 h 609736"/>
                <a:gd name="connsiteX2" fmla="*/ 459486 w 459486"/>
                <a:gd name="connsiteY2" fmla="*/ 609736 h 609736"/>
                <a:gd name="connsiteX3" fmla="*/ 438520 w 459486"/>
                <a:gd name="connsiteY3" fmla="*/ 609736 h 609736"/>
                <a:gd name="connsiteX4" fmla="*/ 155652 w 459486"/>
                <a:gd name="connsiteY4" fmla="*/ 609736 h 609736"/>
                <a:gd name="connsiteX5" fmla="*/ 0 w 459486"/>
                <a:gd name="connsiteY5" fmla="*/ 454313 h 609736"/>
                <a:gd name="connsiteX6" fmla="*/ 95786 w 459486"/>
                <a:gd name="connsiteY6" fmla="*/ 298890 h 609736"/>
                <a:gd name="connsiteX7" fmla="*/ 263411 w 459486"/>
                <a:gd name="connsiteY7" fmla="*/ 167379 h 609736"/>
                <a:gd name="connsiteX8" fmla="*/ 431037 w 459486"/>
                <a:gd name="connsiteY8" fmla="*/ 0 h 609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86" h="609736">
                  <a:moveTo>
                    <a:pt x="431037" y="0"/>
                  </a:moveTo>
                  <a:lnTo>
                    <a:pt x="459486" y="3629"/>
                  </a:lnTo>
                  <a:lnTo>
                    <a:pt x="459486" y="609736"/>
                  </a:lnTo>
                  <a:lnTo>
                    <a:pt x="438520" y="609736"/>
                  </a:lnTo>
                  <a:cubicBezTo>
                    <a:pt x="155652" y="609736"/>
                    <a:pt x="155652" y="609736"/>
                    <a:pt x="155652" y="609736"/>
                  </a:cubicBezTo>
                  <a:cubicBezTo>
                    <a:pt x="71839" y="609736"/>
                    <a:pt x="0" y="538003"/>
                    <a:pt x="0" y="454313"/>
                  </a:cubicBezTo>
                  <a:cubicBezTo>
                    <a:pt x="0" y="382580"/>
                    <a:pt x="35920" y="322802"/>
                    <a:pt x="95786" y="298890"/>
                  </a:cubicBezTo>
                  <a:cubicBezTo>
                    <a:pt x="119733" y="227157"/>
                    <a:pt x="179599" y="167379"/>
                    <a:pt x="263411" y="167379"/>
                  </a:cubicBezTo>
                  <a:cubicBezTo>
                    <a:pt x="263411" y="71734"/>
                    <a:pt x="347224" y="0"/>
                    <a:pt x="43103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grpSp>
      <p:grpSp>
        <p:nvGrpSpPr>
          <p:cNvPr id="76" name="Group 75"/>
          <p:cNvGrpSpPr/>
          <p:nvPr userDrawn="1"/>
        </p:nvGrpSpPr>
        <p:grpSpPr>
          <a:xfrm>
            <a:off x="11099217" y="1183681"/>
            <a:ext cx="1115621" cy="667436"/>
            <a:chOff x="11100633" y="1183681"/>
            <a:chExt cx="1115763" cy="667436"/>
          </a:xfrm>
        </p:grpSpPr>
        <p:sp>
          <p:nvSpPr>
            <p:cNvPr id="77" name="Freeform 100"/>
            <p:cNvSpPr>
              <a:spLocks noChangeAspect="1"/>
            </p:cNvSpPr>
            <p:nvPr userDrawn="1"/>
          </p:nvSpPr>
          <p:spPr bwMode="gray">
            <a:xfrm>
              <a:off x="11100633" y="1183681"/>
              <a:ext cx="1115763" cy="667436"/>
            </a:xfrm>
            <a:custGeom>
              <a:avLst/>
              <a:gdLst>
                <a:gd name="T0" fmla="*/ 97 w 173"/>
                <a:gd name="T1" fmla="*/ 0 h 104"/>
                <a:gd name="T2" fmla="*/ 71 w 173"/>
                <a:gd name="T3" fmla="*/ 16 h 104"/>
                <a:gd name="T4" fmla="*/ 62 w 173"/>
                <a:gd name="T5" fmla="*/ 14 h 104"/>
                <a:gd name="T6" fmla="*/ 35 w 173"/>
                <a:gd name="T7" fmla="*/ 42 h 104"/>
                <a:gd name="T8" fmla="*/ 35 w 173"/>
                <a:gd name="T9" fmla="*/ 42 h 104"/>
                <a:gd name="T10" fmla="*/ 31 w 173"/>
                <a:gd name="T11" fmla="*/ 42 h 104"/>
                <a:gd name="T12" fmla="*/ 0 w 173"/>
                <a:gd name="T13" fmla="*/ 73 h 104"/>
                <a:gd name="T14" fmla="*/ 31 w 173"/>
                <a:gd name="T15" fmla="*/ 104 h 104"/>
                <a:gd name="T16" fmla="*/ 146 w 173"/>
                <a:gd name="T17" fmla="*/ 104 h 104"/>
                <a:gd name="T18" fmla="*/ 173 w 173"/>
                <a:gd name="T19" fmla="*/ 77 h 104"/>
                <a:gd name="T20" fmla="*/ 155 w 173"/>
                <a:gd name="T21" fmla="*/ 52 h 104"/>
                <a:gd name="T22" fmla="*/ 127 w 173"/>
                <a:gd name="T23" fmla="*/ 29 h 104"/>
                <a:gd name="T24" fmla="*/ 127 w 173"/>
                <a:gd name="T25" fmla="*/ 29 h 104"/>
                <a:gd name="T26" fmla="*/ 97 w 173"/>
                <a:gd name="T27"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3" h="104">
                  <a:moveTo>
                    <a:pt x="97" y="0"/>
                  </a:moveTo>
                  <a:cubicBezTo>
                    <a:pt x="86" y="0"/>
                    <a:pt x="76" y="6"/>
                    <a:pt x="71" y="16"/>
                  </a:cubicBezTo>
                  <a:cubicBezTo>
                    <a:pt x="68" y="14"/>
                    <a:pt x="65" y="14"/>
                    <a:pt x="62" y="14"/>
                  </a:cubicBezTo>
                  <a:cubicBezTo>
                    <a:pt x="47" y="14"/>
                    <a:pt x="35" y="26"/>
                    <a:pt x="35" y="42"/>
                  </a:cubicBezTo>
                  <a:cubicBezTo>
                    <a:pt x="35" y="42"/>
                    <a:pt x="35" y="42"/>
                    <a:pt x="35" y="42"/>
                  </a:cubicBezTo>
                  <a:cubicBezTo>
                    <a:pt x="33" y="42"/>
                    <a:pt x="32" y="42"/>
                    <a:pt x="31" y="42"/>
                  </a:cubicBezTo>
                  <a:cubicBezTo>
                    <a:pt x="14" y="42"/>
                    <a:pt x="0" y="56"/>
                    <a:pt x="0" y="73"/>
                  </a:cubicBezTo>
                  <a:cubicBezTo>
                    <a:pt x="0" y="90"/>
                    <a:pt x="14" y="104"/>
                    <a:pt x="31" y="104"/>
                  </a:cubicBezTo>
                  <a:cubicBezTo>
                    <a:pt x="146" y="104"/>
                    <a:pt x="146" y="104"/>
                    <a:pt x="146" y="104"/>
                  </a:cubicBezTo>
                  <a:cubicBezTo>
                    <a:pt x="160" y="104"/>
                    <a:pt x="173" y="92"/>
                    <a:pt x="173" y="77"/>
                  </a:cubicBezTo>
                  <a:cubicBezTo>
                    <a:pt x="173" y="66"/>
                    <a:pt x="166" y="56"/>
                    <a:pt x="155" y="52"/>
                  </a:cubicBezTo>
                  <a:cubicBezTo>
                    <a:pt x="152" y="39"/>
                    <a:pt x="141" y="29"/>
                    <a:pt x="127" y="29"/>
                  </a:cubicBezTo>
                  <a:cubicBezTo>
                    <a:pt x="127" y="29"/>
                    <a:pt x="127" y="29"/>
                    <a:pt x="127" y="29"/>
                  </a:cubicBezTo>
                  <a:cubicBezTo>
                    <a:pt x="127" y="13"/>
                    <a:pt x="113" y="0"/>
                    <a:pt x="97" y="0"/>
                  </a:cubicBezTo>
                </a:path>
              </a:pathLst>
            </a:custGeom>
            <a:solidFill>
              <a:srgbClr val="F2FB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78" name="Freeform 101"/>
            <p:cNvSpPr>
              <a:spLocks noChangeAspect="1"/>
            </p:cNvSpPr>
            <p:nvPr userDrawn="1"/>
          </p:nvSpPr>
          <p:spPr bwMode="gray">
            <a:xfrm>
              <a:off x="11100633" y="1305033"/>
              <a:ext cx="859575" cy="546084"/>
            </a:xfrm>
            <a:custGeom>
              <a:avLst/>
              <a:gdLst>
                <a:gd name="T0" fmla="*/ 46 w 133"/>
                <a:gd name="T1" fmla="*/ 0 h 85"/>
                <a:gd name="T2" fmla="*/ 35 w 133"/>
                <a:gd name="T3" fmla="*/ 19 h 85"/>
                <a:gd name="T4" fmla="*/ 35 w 133"/>
                <a:gd name="T5" fmla="*/ 20 h 85"/>
                <a:gd name="T6" fmla="*/ 35 w 133"/>
                <a:gd name="T7" fmla="*/ 20 h 85"/>
                <a:gd name="T8" fmla="*/ 35 w 133"/>
                <a:gd name="T9" fmla="*/ 20 h 85"/>
                <a:gd name="T10" fmla="*/ 35 w 133"/>
                <a:gd name="T11" fmla="*/ 21 h 85"/>
                <a:gd name="T12" fmla="*/ 35 w 133"/>
                <a:gd name="T13" fmla="*/ 21 h 85"/>
                <a:gd name="T14" fmla="*/ 35 w 133"/>
                <a:gd name="T15" fmla="*/ 21 h 85"/>
                <a:gd name="T16" fmla="*/ 35 w 133"/>
                <a:gd name="T17" fmla="*/ 22 h 85"/>
                <a:gd name="T18" fmla="*/ 35 w 133"/>
                <a:gd name="T19" fmla="*/ 22 h 85"/>
                <a:gd name="T20" fmla="*/ 35 w 133"/>
                <a:gd name="T21" fmla="*/ 22 h 85"/>
                <a:gd name="T22" fmla="*/ 35 w 133"/>
                <a:gd name="T23" fmla="*/ 23 h 85"/>
                <a:gd name="T24" fmla="*/ 35 w 133"/>
                <a:gd name="T25" fmla="*/ 23 h 85"/>
                <a:gd name="T26" fmla="*/ 31 w 133"/>
                <a:gd name="T27" fmla="*/ 23 h 85"/>
                <a:gd name="T28" fmla="*/ 0 w 133"/>
                <a:gd name="T29" fmla="*/ 54 h 85"/>
                <a:gd name="T30" fmla="*/ 31 w 133"/>
                <a:gd name="T31" fmla="*/ 85 h 85"/>
                <a:gd name="T32" fmla="*/ 133 w 133"/>
                <a:gd name="T33" fmla="*/ 85 h 85"/>
                <a:gd name="T34" fmla="*/ 46 w 133"/>
                <a:gd name="T35"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3" h="85">
                  <a:moveTo>
                    <a:pt x="46" y="0"/>
                  </a:moveTo>
                  <a:cubicBezTo>
                    <a:pt x="40" y="5"/>
                    <a:pt x="36" y="12"/>
                    <a:pt x="35" y="19"/>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5" y="21"/>
                    <a:pt x="35" y="21"/>
                  </a:cubicBezTo>
                  <a:cubicBezTo>
                    <a:pt x="35" y="21"/>
                    <a:pt x="35" y="21"/>
                    <a:pt x="35" y="21"/>
                  </a:cubicBezTo>
                  <a:cubicBezTo>
                    <a:pt x="35" y="22"/>
                    <a:pt x="35" y="22"/>
                    <a:pt x="35" y="22"/>
                  </a:cubicBezTo>
                  <a:cubicBezTo>
                    <a:pt x="35" y="22"/>
                    <a:pt x="35" y="22"/>
                    <a:pt x="35" y="22"/>
                  </a:cubicBezTo>
                  <a:cubicBezTo>
                    <a:pt x="35" y="22"/>
                    <a:pt x="35" y="22"/>
                    <a:pt x="35" y="22"/>
                  </a:cubicBezTo>
                  <a:cubicBezTo>
                    <a:pt x="35" y="23"/>
                    <a:pt x="35" y="23"/>
                    <a:pt x="35" y="23"/>
                  </a:cubicBezTo>
                  <a:cubicBezTo>
                    <a:pt x="35" y="23"/>
                    <a:pt x="35" y="23"/>
                    <a:pt x="35" y="23"/>
                  </a:cubicBezTo>
                  <a:cubicBezTo>
                    <a:pt x="33" y="23"/>
                    <a:pt x="32" y="23"/>
                    <a:pt x="31" y="23"/>
                  </a:cubicBezTo>
                  <a:cubicBezTo>
                    <a:pt x="14" y="23"/>
                    <a:pt x="0" y="37"/>
                    <a:pt x="0" y="54"/>
                  </a:cubicBezTo>
                  <a:cubicBezTo>
                    <a:pt x="0" y="71"/>
                    <a:pt x="14" y="85"/>
                    <a:pt x="31" y="85"/>
                  </a:cubicBezTo>
                  <a:cubicBezTo>
                    <a:pt x="133" y="85"/>
                    <a:pt x="133" y="85"/>
                    <a:pt x="133" y="85"/>
                  </a:cubicBezTo>
                  <a:cubicBezTo>
                    <a:pt x="46" y="0"/>
                    <a:pt x="46" y="0"/>
                    <a:pt x="46" y="0"/>
                  </a:cubicBezTo>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grpSp>
      <p:grpSp>
        <p:nvGrpSpPr>
          <p:cNvPr id="130" name="Group 129"/>
          <p:cNvGrpSpPr>
            <a:grpSpLocks noChangeAspect="1"/>
          </p:cNvGrpSpPr>
          <p:nvPr userDrawn="1"/>
        </p:nvGrpSpPr>
        <p:grpSpPr>
          <a:xfrm>
            <a:off x="7526948" y="3412771"/>
            <a:ext cx="1716295" cy="3581754"/>
            <a:chOff x="7517230" y="3412771"/>
            <a:chExt cx="1716514" cy="3581754"/>
          </a:xfrm>
        </p:grpSpPr>
        <p:sp>
          <p:nvSpPr>
            <p:cNvPr id="131" name="Freeform 159"/>
            <p:cNvSpPr>
              <a:spLocks/>
            </p:cNvSpPr>
            <p:nvPr userDrawn="1"/>
          </p:nvSpPr>
          <p:spPr bwMode="gray">
            <a:xfrm>
              <a:off x="8347602" y="4131601"/>
              <a:ext cx="557713" cy="588695"/>
            </a:xfrm>
            <a:custGeom>
              <a:avLst/>
              <a:gdLst>
                <a:gd name="T0" fmla="*/ 90 w 90"/>
                <a:gd name="T1" fmla="*/ 70 h 95"/>
                <a:gd name="T2" fmla="*/ 61 w 90"/>
                <a:gd name="T3" fmla="*/ 95 h 95"/>
                <a:gd name="T4" fmla="*/ 0 w 90"/>
                <a:gd name="T5" fmla="*/ 34 h 95"/>
                <a:gd name="T6" fmla="*/ 42 w 90"/>
                <a:gd name="T7" fmla="*/ 0 h 95"/>
                <a:gd name="T8" fmla="*/ 90 w 90"/>
                <a:gd name="T9" fmla="*/ 70 h 95"/>
              </a:gdLst>
              <a:ahLst/>
              <a:cxnLst>
                <a:cxn ang="0">
                  <a:pos x="T0" y="T1"/>
                </a:cxn>
                <a:cxn ang="0">
                  <a:pos x="T2" y="T3"/>
                </a:cxn>
                <a:cxn ang="0">
                  <a:pos x="T4" y="T5"/>
                </a:cxn>
                <a:cxn ang="0">
                  <a:pos x="T6" y="T7"/>
                </a:cxn>
                <a:cxn ang="0">
                  <a:pos x="T8" y="T9"/>
                </a:cxn>
              </a:cxnLst>
              <a:rect l="0" t="0" r="r" b="b"/>
              <a:pathLst>
                <a:path w="90" h="95">
                  <a:moveTo>
                    <a:pt x="90" y="70"/>
                  </a:moveTo>
                  <a:lnTo>
                    <a:pt x="61" y="95"/>
                  </a:lnTo>
                  <a:lnTo>
                    <a:pt x="0" y="34"/>
                  </a:lnTo>
                  <a:lnTo>
                    <a:pt x="42" y="0"/>
                  </a:lnTo>
                  <a:lnTo>
                    <a:pt x="90" y="70"/>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2" name="Freeform 160"/>
            <p:cNvSpPr>
              <a:spLocks/>
            </p:cNvSpPr>
            <p:nvPr userDrawn="1"/>
          </p:nvSpPr>
          <p:spPr bwMode="gray">
            <a:xfrm>
              <a:off x="8285634" y="4051040"/>
              <a:ext cx="384202" cy="371808"/>
            </a:xfrm>
            <a:custGeom>
              <a:avLst/>
              <a:gdLst>
                <a:gd name="T0" fmla="*/ 27 w 32"/>
                <a:gd name="T1" fmla="*/ 7 h 32"/>
                <a:gd name="T2" fmla="*/ 7 w 32"/>
                <a:gd name="T3" fmla="*/ 5 h 32"/>
                <a:gd name="T4" fmla="*/ 5 w 32"/>
                <a:gd name="T5" fmla="*/ 25 h 32"/>
                <a:gd name="T6" fmla="*/ 25 w 32"/>
                <a:gd name="T7" fmla="*/ 27 h 32"/>
                <a:gd name="T8" fmla="*/ 27 w 32"/>
                <a:gd name="T9" fmla="*/ 7 h 32"/>
              </a:gdLst>
              <a:ahLst/>
              <a:cxnLst>
                <a:cxn ang="0">
                  <a:pos x="T0" y="T1"/>
                </a:cxn>
                <a:cxn ang="0">
                  <a:pos x="T2" y="T3"/>
                </a:cxn>
                <a:cxn ang="0">
                  <a:pos x="T4" y="T5"/>
                </a:cxn>
                <a:cxn ang="0">
                  <a:pos x="T6" y="T7"/>
                </a:cxn>
                <a:cxn ang="0">
                  <a:pos x="T8" y="T9"/>
                </a:cxn>
              </a:cxnLst>
              <a:rect l="0" t="0" r="r" b="b"/>
              <a:pathLst>
                <a:path w="32" h="32">
                  <a:moveTo>
                    <a:pt x="27" y="7"/>
                  </a:moveTo>
                  <a:cubicBezTo>
                    <a:pt x="22" y="1"/>
                    <a:pt x="13" y="0"/>
                    <a:pt x="7" y="5"/>
                  </a:cubicBezTo>
                  <a:cubicBezTo>
                    <a:pt x="1" y="10"/>
                    <a:pt x="0" y="19"/>
                    <a:pt x="5" y="25"/>
                  </a:cubicBezTo>
                  <a:cubicBezTo>
                    <a:pt x="10" y="31"/>
                    <a:pt x="19" y="32"/>
                    <a:pt x="25" y="27"/>
                  </a:cubicBezTo>
                  <a:cubicBezTo>
                    <a:pt x="31" y="22"/>
                    <a:pt x="32" y="13"/>
                    <a:pt x="27" y="7"/>
                  </a:cubicBez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3" name="Freeform 161"/>
            <p:cNvSpPr>
              <a:spLocks/>
            </p:cNvSpPr>
            <p:nvPr userDrawn="1"/>
          </p:nvSpPr>
          <p:spPr bwMode="gray">
            <a:xfrm>
              <a:off x="7542017" y="4156388"/>
              <a:ext cx="508138" cy="601088"/>
            </a:xfrm>
            <a:custGeom>
              <a:avLst/>
              <a:gdLst>
                <a:gd name="T0" fmla="*/ 0 w 82"/>
                <a:gd name="T1" fmla="*/ 78 h 97"/>
                <a:gd name="T2" fmla="*/ 34 w 82"/>
                <a:gd name="T3" fmla="*/ 97 h 97"/>
                <a:gd name="T4" fmla="*/ 82 w 82"/>
                <a:gd name="T5" fmla="*/ 26 h 97"/>
                <a:gd name="T6" fmla="*/ 34 w 82"/>
                <a:gd name="T7" fmla="*/ 0 h 97"/>
                <a:gd name="T8" fmla="*/ 0 w 82"/>
                <a:gd name="T9" fmla="*/ 78 h 97"/>
              </a:gdLst>
              <a:ahLst/>
              <a:cxnLst>
                <a:cxn ang="0">
                  <a:pos x="T0" y="T1"/>
                </a:cxn>
                <a:cxn ang="0">
                  <a:pos x="T2" y="T3"/>
                </a:cxn>
                <a:cxn ang="0">
                  <a:pos x="T4" y="T5"/>
                </a:cxn>
                <a:cxn ang="0">
                  <a:pos x="T6" y="T7"/>
                </a:cxn>
                <a:cxn ang="0">
                  <a:pos x="T8" y="T9"/>
                </a:cxn>
              </a:cxnLst>
              <a:rect l="0" t="0" r="r" b="b"/>
              <a:pathLst>
                <a:path w="82" h="97">
                  <a:moveTo>
                    <a:pt x="0" y="78"/>
                  </a:moveTo>
                  <a:lnTo>
                    <a:pt x="34" y="97"/>
                  </a:lnTo>
                  <a:lnTo>
                    <a:pt x="82" y="26"/>
                  </a:lnTo>
                  <a:lnTo>
                    <a:pt x="34" y="0"/>
                  </a:lnTo>
                  <a:lnTo>
                    <a:pt x="0" y="78"/>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4" name="Freeform 162"/>
            <p:cNvSpPr>
              <a:spLocks/>
            </p:cNvSpPr>
            <p:nvPr userDrawn="1"/>
          </p:nvSpPr>
          <p:spPr bwMode="gray">
            <a:xfrm>
              <a:off x="7709329" y="4051040"/>
              <a:ext cx="390397" cy="371808"/>
            </a:xfrm>
            <a:custGeom>
              <a:avLst/>
              <a:gdLst>
                <a:gd name="T0" fmla="*/ 4 w 33"/>
                <a:gd name="T1" fmla="*/ 9 h 32"/>
                <a:gd name="T2" fmla="*/ 23 w 33"/>
                <a:gd name="T3" fmla="*/ 4 h 32"/>
                <a:gd name="T4" fmla="*/ 29 w 33"/>
                <a:gd name="T5" fmla="*/ 23 h 32"/>
                <a:gd name="T6" fmla="*/ 10 w 33"/>
                <a:gd name="T7" fmla="*/ 29 h 32"/>
                <a:gd name="T8" fmla="*/ 4 w 33"/>
                <a:gd name="T9" fmla="*/ 9 h 32"/>
              </a:gdLst>
              <a:ahLst/>
              <a:cxnLst>
                <a:cxn ang="0">
                  <a:pos x="T0" y="T1"/>
                </a:cxn>
                <a:cxn ang="0">
                  <a:pos x="T2" y="T3"/>
                </a:cxn>
                <a:cxn ang="0">
                  <a:pos x="T4" y="T5"/>
                </a:cxn>
                <a:cxn ang="0">
                  <a:pos x="T6" y="T7"/>
                </a:cxn>
                <a:cxn ang="0">
                  <a:pos x="T8" y="T9"/>
                </a:cxn>
              </a:cxnLst>
              <a:rect l="0" t="0" r="r" b="b"/>
              <a:pathLst>
                <a:path w="33" h="32">
                  <a:moveTo>
                    <a:pt x="4" y="9"/>
                  </a:moveTo>
                  <a:cubicBezTo>
                    <a:pt x="8" y="2"/>
                    <a:pt x="17" y="0"/>
                    <a:pt x="23" y="4"/>
                  </a:cubicBezTo>
                  <a:cubicBezTo>
                    <a:pt x="30" y="8"/>
                    <a:pt x="33" y="16"/>
                    <a:pt x="29" y="23"/>
                  </a:cubicBezTo>
                  <a:cubicBezTo>
                    <a:pt x="25" y="30"/>
                    <a:pt x="16" y="32"/>
                    <a:pt x="10" y="29"/>
                  </a:cubicBezTo>
                  <a:cubicBezTo>
                    <a:pt x="3" y="25"/>
                    <a:pt x="0" y="16"/>
                    <a:pt x="4" y="9"/>
                  </a:cubicBez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5" name="Freeform 163"/>
            <p:cNvSpPr>
              <a:spLocks/>
            </p:cNvSpPr>
            <p:nvPr userDrawn="1"/>
          </p:nvSpPr>
          <p:spPr bwMode="gray">
            <a:xfrm>
              <a:off x="7610180" y="5048728"/>
              <a:ext cx="297447" cy="532925"/>
            </a:xfrm>
            <a:custGeom>
              <a:avLst/>
              <a:gdLst>
                <a:gd name="T0" fmla="*/ 2 w 25"/>
                <a:gd name="T1" fmla="*/ 19 h 45"/>
                <a:gd name="T2" fmla="*/ 7 w 25"/>
                <a:gd name="T3" fmla="*/ 37 h 45"/>
                <a:gd name="T4" fmla="*/ 11 w 25"/>
                <a:gd name="T5" fmla="*/ 39 h 45"/>
                <a:gd name="T6" fmla="*/ 17 w 25"/>
                <a:gd name="T7" fmla="*/ 42 h 45"/>
                <a:gd name="T8" fmla="*/ 21 w 25"/>
                <a:gd name="T9" fmla="*/ 44 h 45"/>
                <a:gd name="T10" fmla="*/ 20 w 25"/>
                <a:gd name="T11" fmla="*/ 40 h 45"/>
                <a:gd name="T12" fmla="*/ 21 w 25"/>
                <a:gd name="T13" fmla="*/ 36 h 45"/>
                <a:gd name="T14" fmla="*/ 20 w 25"/>
                <a:gd name="T15" fmla="*/ 31 h 45"/>
                <a:gd name="T16" fmla="*/ 25 w 25"/>
                <a:gd name="T17" fmla="*/ 32 h 45"/>
                <a:gd name="T18" fmla="*/ 18 w 25"/>
                <a:gd name="T19" fmla="*/ 21 h 45"/>
                <a:gd name="T20" fmla="*/ 16 w 25"/>
                <a:gd name="T21" fmla="*/ 19 h 45"/>
                <a:gd name="T22" fmla="*/ 13 w 25"/>
                <a:gd name="T23" fmla="*/ 0 h 45"/>
                <a:gd name="T24" fmla="*/ 0 w 25"/>
                <a:gd name="T25" fmla="*/ 7 h 45"/>
                <a:gd name="T26" fmla="*/ 2 w 25"/>
                <a:gd name="T27" fmla="*/ 19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45">
                  <a:moveTo>
                    <a:pt x="2" y="19"/>
                  </a:moveTo>
                  <a:cubicBezTo>
                    <a:pt x="1" y="28"/>
                    <a:pt x="3" y="30"/>
                    <a:pt x="7" y="37"/>
                  </a:cubicBezTo>
                  <a:cubicBezTo>
                    <a:pt x="9" y="41"/>
                    <a:pt x="11" y="41"/>
                    <a:pt x="11" y="39"/>
                  </a:cubicBezTo>
                  <a:cubicBezTo>
                    <a:pt x="12" y="44"/>
                    <a:pt x="17" y="45"/>
                    <a:pt x="17" y="42"/>
                  </a:cubicBezTo>
                  <a:cubicBezTo>
                    <a:pt x="17" y="43"/>
                    <a:pt x="19" y="44"/>
                    <a:pt x="21" y="44"/>
                  </a:cubicBezTo>
                  <a:cubicBezTo>
                    <a:pt x="22" y="43"/>
                    <a:pt x="21" y="41"/>
                    <a:pt x="20" y="40"/>
                  </a:cubicBezTo>
                  <a:cubicBezTo>
                    <a:pt x="22" y="40"/>
                    <a:pt x="23" y="38"/>
                    <a:pt x="21" y="36"/>
                  </a:cubicBezTo>
                  <a:cubicBezTo>
                    <a:pt x="20" y="33"/>
                    <a:pt x="20" y="31"/>
                    <a:pt x="20" y="31"/>
                  </a:cubicBezTo>
                  <a:cubicBezTo>
                    <a:pt x="23" y="33"/>
                    <a:pt x="25" y="33"/>
                    <a:pt x="25" y="32"/>
                  </a:cubicBezTo>
                  <a:cubicBezTo>
                    <a:pt x="23" y="29"/>
                    <a:pt x="21" y="24"/>
                    <a:pt x="18" y="21"/>
                  </a:cubicBezTo>
                  <a:cubicBezTo>
                    <a:pt x="17" y="20"/>
                    <a:pt x="16" y="20"/>
                    <a:pt x="16" y="19"/>
                  </a:cubicBezTo>
                  <a:cubicBezTo>
                    <a:pt x="13" y="0"/>
                    <a:pt x="13" y="0"/>
                    <a:pt x="13" y="0"/>
                  </a:cubicBezTo>
                  <a:cubicBezTo>
                    <a:pt x="0" y="7"/>
                    <a:pt x="0" y="7"/>
                    <a:pt x="0" y="7"/>
                  </a:cubicBezTo>
                  <a:lnTo>
                    <a:pt x="2" y="19"/>
                  </a:lnTo>
                  <a:close/>
                </a:path>
              </a:pathLst>
            </a:custGeom>
            <a:solidFill>
              <a:srgbClr val="8E56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6" name="Freeform 164"/>
            <p:cNvSpPr>
              <a:spLocks/>
            </p:cNvSpPr>
            <p:nvPr userDrawn="1"/>
          </p:nvSpPr>
          <p:spPr bwMode="gray">
            <a:xfrm>
              <a:off x="7517230" y="4565377"/>
              <a:ext cx="260266" cy="260266"/>
            </a:xfrm>
            <a:custGeom>
              <a:avLst/>
              <a:gdLst>
                <a:gd name="T0" fmla="*/ 0 w 22"/>
                <a:gd name="T1" fmla="*/ 12 h 22"/>
                <a:gd name="T2" fmla="*/ 10 w 22"/>
                <a:gd name="T3" fmla="*/ 1 h 22"/>
                <a:gd name="T4" fmla="*/ 21 w 22"/>
                <a:gd name="T5" fmla="*/ 10 h 22"/>
                <a:gd name="T6" fmla="*/ 12 w 22"/>
                <a:gd name="T7" fmla="*/ 21 h 22"/>
                <a:gd name="T8" fmla="*/ 0 w 22"/>
                <a:gd name="T9" fmla="*/ 12 h 22"/>
              </a:gdLst>
              <a:ahLst/>
              <a:cxnLst>
                <a:cxn ang="0">
                  <a:pos x="T0" y="T1"/>
                </a:cxn>
                <a:cxn ang="0">
                  <a:pos x="T2" y="T3"/>
                </a:cxn>
                <a:cxn ang="0">
                  <a:pos x="T4" y="T5"/>
                </a:cxn>
                <a:cxn ang="0">
                  <a:pos x="T6" y="T7"/>
                </a:cxn>
                <a:cxn ang="0">
                  <a:pos x="T8" y="T9"/>
                </a:cxn>
              </a:cxnLst>
              <a:rect l="0" t="0" r="r" b="b"/>
              <a:pathLst>
                <a:path w="22" h="22">
                  <a:moveTo>
                    <a:pt x="0" y="12"/>
                  </a:moveTo>
                  <a:cubicBezTo>
                    <a:pt x="0" y="7"/>
                    <a:pt x="4" y="1"/>
                    <a:pt x="10" y="1"/>
                  </a:cubicBezTo>
                  <a:cubicBezTo>
                    <a:pt x="15" y="0"/>
                    <a:pt x="20" y="4"/>
                    <a:pt x="21" y="10"/>
                  </a:cubicBezTo>
                  <a:cubicBezTo>
                    <a:pt x="22" y="16"/>
                    <a:pt x="17" y="21"/>
                    <a:pt x="12" y="21"/>
                  </a:cubicBezTo>
                  <a:cubicBezTo>
                    <a:pt x="6" y="22"/>
                    <a:pt x="1" y="18"/>
                    <a:pt x="0" y="12"/>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7" name="Freeform 165"/>
            <p:cNvSpPr>
              <a:spLocks/>
            </p:cNvSpPr>
            <p:nvPr userDrawn="1"/>
          </p:nvSpPr>
          <p:spPr bwMode="gray">
            <a:xfrm>
              <a:off x="7517230" y="4565377"/>
              <a:ext cx="260266" cy="260266"/>
            </a:xfrm>
            <a:custGeom>
              <a:avLst/>
              <a:gdLst>
                <a:gd name="T0" fmla="*/ 21 w 22"/>
                <a:gd name="T1" fmla="*/ 10 h 22"/>
                <a:gd name="T2" fmla="*/ 12 w 22"/>
                <a:gd name="T3" fmla="*/ 21 h 22"/>
                <a:gd name="T4" fmla="*/ 0 w 22"/>
                <a:gd name="T5" fmla="*/ 12 h 22"/>
                <a:gd name="T6" fmla="*/ 10 w 22"/>
                <a:gd name="T7" fmla="*/ 1 h 22"/>
                <a:gd name="T8" fmla="*/ 21 w 22"/>
                <a:gd name="T9" fmla="*/ 10 h 22"/>
              </a:gdLst>
              <a:ahLst/>
              <a:cxnLst>
                <a:cxn ang="0">
                  <a:pos x="T0" y="T1"/>
                </a:cxn>
                <a:cxn ang="0">
                  <a:pos x="T2" y="T3"/>
                </a:cxn>
                <a:cxn ang="0">
                  <a:pos x="T4" y="T5"/>
                </a:cxn>
                <a:cxn ang="0">
                  <a:pos x="T6" y="T7"/>
                </a:cxn>
                <a:cxn ang="0">
                  <a:pos x="T8" y="T9"/>
                </a:cxn>
              </a:cxnLst>
              <a:rect l="0" t="0" r="r" b="b"/>
              <a:pathLst>
                <a:path w="22" h="22">
                  <a:moveTo>
                    <a:pt x="21" y="10"/>
                  </a:moveTo>
                  <a:cubicBezTo>
                    <a:pt x="22" y="16"/>
                    <a:pt x="17" y="21"/>
                    <a:pt x="12" y="21"/>
                  </a:cubicBezTo>
                  <a:cubicBezTo>
                    <a:pt x="6" y="22"/>
                    <a:pt x="1" y="18"/>
                    <a:pt x="0" y="12"/>
                  </a:cubicBezTo>
                  <a:cubicBezTo>
                    <a:pt x="0" y="7"/>
                    <a:pt x="4" y="1"/>
                    <a:pt x="10" y="1"/>
                  </a:cubicBezTo>
                  <a:cubicBezTo>
                    <a:pt x="15" y="0"/>
                    <a:pt x="20" y="4"/>
                    <a:pt x="21" y="10"/>
                  </a:cubicBez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8" name="Freeform 166"/>
            <p:cNvSpPr>
              <a:spLocks/>
            </p:cNvSpPr>
            <p:nvPr userDrawn="1"/>
          </p:nvSpPr>
          <p:spPr bwMode="gray">
            <a:xfrm>
              <a:off x="7517230" y="4683114"/>
              <a:ext cx="272659" cy="483351"/>
            </a:xfrm>
            <a:custGeom>
              <a:avLst/>
              <a:gdLst>
                <a:gd name="T0" fmla="*/ 12 w 44"/>
                <a:gd name="T1" fmla="*/ 78 h 78"/>
                <a:gd name="T2" fmla="*/ 44 w 44"/>
                <a:gd name="T3" fmla="*/ 75 h 78"/>
                <a:gd name="T4" fmla="*/ 40 w 44"/>
                <a:gd name="T5" fmla="*/ 0 h 78"/>
                <a:gd name="T6" fmla="*/ 0 w 44"/>
                <a:gd name="T7" fmla="*/ 4 h 78"/>
                <a:gd name="T8" fmla="*/ 12 w 44"/>
                <a:gd name="T9" fmla="*/ 78 h 78"/>
              </a:gdLst>
              <a:ahLst/>
              <a:cxnLst>
                <a:cxn ang="0">
                  <a:pos x="T0" y="T1"/>
                </a:cxn>
                <a:cxn ang="0">
                  <a:pos x="T2" y="T3"/>
                </a:cxn>
                <a:cxn ang="0">
                  <a:pos x="T4" y="T5"/>
                </a:cxn>
                <a:cxn ang="0">
                  <a:pos x="T6" y="T7"/>
                </a:cxn>
                <a:cxn ang="0">
                  <a:pos x="T8" y="T9"/>
                </a:cxn>
              </a:cxnLst>
              <a:rect l="0" t="0" r="r" b="b"/>
              <a:pathLst>
                <a:path w="44" h="78">
                  <a:moveTo>
                    <a:pt x="12" y="78"/>
                  </a:moveTo>
                  <a:lnTo>
                    <a:pt x="44" y="75"/>
                  </a:lnTo>
                  <a:lnTo>
                    <a:pt x="40" y="0"/>
                  </a:lnTo>
                  <a:lnTo>
                    <a:pt x="0" y="4"/>
                  </a:lnTo>
                  <a:lnTo>
                    <a:pt x="12" y="78"/>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39" name="Freeform 167"/>
            <p:cNvSpPr>
              <a:spLocks/>
            </p:cNvSpPr>
            <p:nvPr userDrawn="1"/>
          </p:nvSpPr>
          <p:spPr bwMode="gray">
            <a:xfrm>
              <a:off x="7591592" y="5147877"/>
              <a:ext cx="210691" cy="80557"/>
            </a:xfrm>
            <a:custGeom>
              <a:avLst/>
              <a:gdLst>
                <a:gd name="T0" fmla="*/ 1 w 34"/>
                <a:gd name="T1" fmla="*/ 13 h 13"/>
                <a:gd name="T2" fmla="*/ 34 w 34"/>
                <a:gd name="T3" fmla="*/ 9 h 13"/>
                <a:gd name="T4" fmla="*/ 32 w 34"/>
                <a:gd name="T5" fmla="*/ 0 h 13"/>
                <a:gd name="T6" fmla="*/ 0 w 34"/>
                <a:gd name="T7" fmla="*/ 3 h 13"/>
                <a:gd name="T8" fmla="*/ 1 w 34"/>
                <a:gd name="T9" fmla="*/ 13 h 13"/>
              </a:gdLst>
              <a:ahLst/>
              <a:cxnLst>
                <a:cxn ang="0">
                  <a:pos x="T0" y="T1"/>
                </a:cxn>
                <a:cxn ang="0">
                  <a:pos x="T2" y="T3"/>
                </a:cxn>
                <a:cxn ang="0">
                  <a:pos x="T4" y="T5"/>
                </a:cxn>
                <a:cxn ang="0">
                  <a:pos x="T6" y="T7"/>
                </a:cxn>
                <a:cxn ang="0">
                  <a:pos x="T8" y="T9"/>
                </a:cxn>
              </a:cxnLst>
              <a:rect l="0" t="0" r="r" b="b"/>
              <a:pathLst>
                <a:path w="34" h="13">
                  <a:moveTo>
                    <a:pt x="1" y="13"/>
                  </a:moveTo>
                  <a:lnTo>
                    <a:pt x="34" y="9"/>
                  </a:lnTo>
                  <a:lnTo>
                    <a:pt x="32" y="0"/>
                  </a:lnTo>
                  <a:lnTo>
                    <a:pt x="0" y="3"/>
                  </a:lnTo>
                  <a:lnTo>
                    <a:pt x="1" y="13"/>
                  </a:lnTo>
                  <a:close/>
                </a:path>
              </a:pathLst>
            </a:custGeom>
            <a:solidFill>
              <a:srgbClr val="F3F3F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40" name="Freeform 168"/>
            <p:cNvSpPr>
              <a:spLocks/>
            </p:cNvSpPr>
            <p:nvPr userDrawn="1"/>
          </p:nvSpPr>
          <p:spPr bwMode="gray">
            <a:xfrm>
              <a:off x="7957201" y="6666092"/>
              <a:ext cx="185904" cy="210691"/>
            </a:xfrm>
            <a:custGeom>
              <a:avLst/>
              <a:gdLst>
                <a:gd name="T0" fmla="*/ 30 w 30"/>
                <a:gd name="T1" fmla="*/ 32 h 34"/>
                <a:gd name="T2" fmla="*/ 2 w 30"/>
                <a:gd name="T3" fmla="*/ 34 h 34"/>
                <a:gd name="T4" fmla="*/ 0 w 30"/>
                <a:gd name="T5" fmla="*/ 2 h 34"/>
                <a:gd name="T6" fmla="*/ 28 w 30"/>
                <a:gd name="T7" fmla="*/ 0 h 34"/>
                <a:gd name="T8" fmla="*/ 30 w 30"/>
                <a:gd name="T9" fmla="*/ 32 h 34"/>
              </a:gdLst>
              <a:ahLst/>
              <a:cxnLst>
                <a:cxn ang="0">
                  <a:pos x="T0" y="T1"/>
                </a:cxn>
                <a:cxn ang="0">
                  <a:pos x="T2" y="T3"/>
                </a:cxn>
                <a:cxn ang="0">
                  <a:pos x="T4" y="T5"/>
                </a:cxn>
                <a:cxn ang="0">
                  <a:pos x="T6" y="T7"/>
                </a:cxn>
                <a:cxn ang="0">
                  <a:pos x="T8" y="T9"/>
                </a:cxn>
              </a:cxnLst>
              <a:rect l="0" t="0" r="r" b="b"/>
              <a:pathLst>
                <a:path w="30" h="34">
                  <a:moveTo>
                    <a:pt x="30" y="32"/>
                  </a:moveTo>
                  <a:lnTo>
                    <a:pt x="2" y="34"/>
                  </a:lnTo>
                  <a:lnTo>
                    <a:pt x="0" y="2"/>
                  </a:lnTo>
                  <a:lnTo>
                    <a:pt x="28" y="0"/>
                  </a:lnTo>
                  <a:lnTo>
                    <a:pt x="30" y="32"/>
                  </a:lnTo>
                  <a:close/>
                </a:path>
              </a:pathLst>
            </a:custGeom>
            <a:solidFill>
              <a:srgbClr val="666666"/>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41" name="Freeform 169"/>
            <p:cNvSpPr>
              <a:spLocks/>
            </p:cNvSpPr>
            <p:nvPr userDrawn="1"/>
          </p:nvSpPr>
          <p:spPr bwMode="gray">
            <a:xfrm>
              <a:off x="7647361" y="6796227"/>
              <a:ext cx="520532" cy="198298"/>
            </a:xfrm>
            <a:custGeom>
              <a:avLst/>
              <a:gdLst>
                <a:gd name="T0" fmla="*/ 44 w 44"/>
                <a:gd name="T1" fmla="*/ 16 h 17"/>
                <a:gd name="T2" fmla="*/ 31 w 44"/>
                <a:gd name="T3" fmla="*/ 17 h 17"/>
                <a:gd name="T4" fmla="*/ 30 w 44"/>
                <a:gd name="T5" fmla="*/ 15 h 17"/>
                <a:gd name="T6" fmla="*/ 12 w 44"/>
                <a:gd name="T7" fmla="*/ 17 h 17"/>
                <a:gd name="T8" fmla="*/ 1 w 44"/>
                <a:gd name="T9" fmla="*/ 16 h 17"/>
                <a:gd name="T10" fmla="*/ 0 w 44"/>
                <a:gd name="T11" fmla="*/ 15 h 17"/>
                <a:gd name="T12" fmla="*/ 27 w 44"/>
                <a:gd name="T13" fmla="*/ 0 h 17"/>
                <a:gd name="T14" fmla="*/ 27 w 44"/>
                <a:gd name="T15" fmla="*/ 0 h 17"/>
                <a:gd name="T16" fmla="*/ 34 w 44"/>
                <a:gd name="T17" fmla="*/ 4 h 17"/>
                <a:gd name="T18" fmla="*/ 42 w 44"/>
                <a:gd name="T19" fmla="*/ 0 h 17"/>
                <a:gd name="T20" fmla="*/ 44 w 44"/>
                <a:gd name="T21"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 h="17">
                  <a:moveTo>
                    <a:pt x="44" y="16"/>
                  </a:moveTo>
                  <a:cubicBezTo>
                    <a:pt x="31" y="17"/>
                    <a:pt x="31" y="17"/>
                    <a:pt x="31" y="17"/>
                  </a:cubicBezTo>
                  <a:cubicBezTo>
                    <a:pt x="30" y="15"/>
                    <a:pt x="30" y="15"/>
                    <a:pt x="30" y="15"/>
                  </a:cubicBezTo>
                  <a:cubicBezTo>
                    <a:pt x="26" y="16"/>
                    <a:pt x="17" y="17"/>
                    <a:pt x="12" y="17"/>
                  </a:cubicBezTo>
                  <a:cubicBezTo>
                    <a:pt x="9" y="17"/>
                    <a:pt x="4" y="17"/>
                    <a:pt x="1" y="16"/>
                  </a:cubicBezTo>
                  <a:cubicBezTo>
                    <a:pt x="1" y="16"/>
                    <a:pt x="0" y="15"/>
                    <a:pt x="0" y="15"/>
                  </a:cubicBezTo>
                  <a:cubicBezTo>
                    <a:pt x="0" y="9"/>
                    <a:pt x="21" y="7"/>
                    <a:pt x="27" y="0"/>
                  </a:cubicBezTo>
                  <a:cubicBezTo>
                    <a:pt x="27" y="0"/>
                    <a:pt x="27" y="0"/>
                    <a:pt x="27" y="0"/>
                  </a:cubicBezTo>
                  <a:cubicBezTo>
                    <a:pt x="29" y="1"/>
                    <a:pt x="30" y="4"/>
                    <a:pt x="34" y="4"/>
                  </a:cubicBezTo>
                  <a:cubicBezTo>
                    <a:pt x="37" y="4"/>
                    <a:pt x="40" y="1"/>
                    <a:pt x="42" y="0"/>
                  </a:cubicBezTo>
                  <a:cubicBezTo>
                    <a:pt x="43" y="1"/>
                    <a:pt x="44" y="16"/>
                    <a:pt x="44" y="16"/>
                  </a:cubicBezTo>
                  <a:close/>
                </a:path>
              </a:pathLst>
            </a:custGeom>
            <a:solidFill>
              <a:srgbClr val="1919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42" name="Freeform 170"/>
            <p:cNvSpPr>
              <a:spLocks/>
            </p:cNvSpPr>
            <p:nvPr userDrawn="1"/>
          </p:nvSpPr>
          <p:spPr bwMode="gray">
            <a:xfrm>
              <a:off x="7851858" y="5829525"/>
              <a:ext cx="291248" cy="285053"/>
            </a:xfrm>
            <a:custGeom>
              <a:avLst/>
              <a:gdLst>
                <a:gd name="T0" fmla="*/ 1 w 25"/>
                <a:gd name="T1" fmla="*/ 11 h 24"/>
                <a:gd name="T2" fmla="*/ 12 w 25"/>
                <a:gd name="T3" fmla="*/ 24 h 24"/>
                <a:gd name="T4" fmla="*/ 25 w 25"/>
                <a:gd name="T5" fmla="*/ 13 h 24"/>
                <a:gd name="T6" fmla="*/ 13 w 25"/>
                <a:gd name="T7" fmla="*/ 0 h 24"/>
                <a:gd name="T8" fmla="*/ 1 w 25"/>
                <a:gd name="T9" fmla="*/ 11 h 24"/>
              </a:gdLst>
              <a:ahLst/>
              <a:cxnLst>
                <a:cxn ang="0">
                  <a:pos x="T0" y="T1"/>
                </a:cxn>
                <a:cxn ang="0">
                  <a:pos x="T2" y="T3"/>
                </a:cxn>
                <a:cxn ang="0">
                  <a:pos x="T4" y="T5"/>
                </a:cxn>
                <a:cxn ang="0">
                  <a:pos x="T6" y="T7"/>
                </a:cxn>
                <a:cxn ang="0">
                  <a:pos x="T8" y="T9"/>
                </a:cxn>
              </a:cxnLst>
              <a:rect l="0" t="0" r="r" b="b"/>
              <a:pathLst>
                <a:path w="25" h="24">
                  <a:moveTo>
                    <a:pt x="1" y="11"/>
                  </a:moveTo>
                  <a:cubicBezTo>
                    <a:pt x="0" y="18"/>
                    <a:pt x="5" y="24"/>
                    <a:pt x="12" y="24"/>
                  </a:cubicBezTo>
                  <a:cubicBezTo>
                    <a:pt x="19" y="24"/>
                    <a:pt x="24" y="19"/>
                    <a:pt x="25" y="13"/>
                  </a:cubicBezTo>
                  <a:cubicBezTo>
                    <a:pt x="25" y="6"/>
                    <a:pt x="20" y="0"/>
                    <a:pt x="13" y="0"/>
                  </a:cubicBezTo>
                  <a:cubicBezTo>
                    <a:pt x="7" y="0"/>
                    <a:pt x="1" y="5"/>
                    <a:pt x="1" y="11"/>
                  </a:cubicBezTo>
                  <a:close/>
                </a:path>
              </a:pathLst>
            </a:custGeom>
            <a:solidFill>
              <a:srgbClr val="2D3D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43" name="Freeform 171"/>
            <p:cNvSpPr>
              <a:spLocks/>
            </p:cNvSpPr>
            <p:nvPr userDrawn="1"/>
          </p:nvSpPr>
          <p:spPr bwMode="gray">
            <a:xfrm>
              <a:off x="7870446" y="5061121"/>
              <a:ext cx="347021" cy="353216"/>
            </a:xfrm>
            <a:custGeom>
              <a:avLst/>
              <a:gdLst>
                <a:gd name="T0" fmla="*/ 0 w 29"/>
                <a:gd name="T1" fmla="*/ 14 h 30"/>
                <a:gd name="T2" fmla="*/ 14 w 29"/>
                <a:gd name="T3" fmla="*/ 30 h 30"/>
                <a:gd name="T4" fmla="*/ 29 w 29"/>
                <a:gd name="T5" fmla="*/ 16 h 30"/>
                <a:gd name="T6" fmla="*/ 15 w 29"/>
                <a:gd name="T7" fmla="*/ 1 h 30"/>
                <a:gd name="T8" fmla="*/ 0 w 29"/>
                <a:gd name="T9" fmla="*/ 14 h 30"/>
              </a:gdLst>
              <a:ahLst/>
              <a:cxnLst>
                <a:cxn ang="0">
                  <a:pos x="T0" y="T1"/>
                </a:cxn>
                <a:cxn ang="0">
                  <a:pos x="T2" y="T3"/>
                </a:cxn>
                <a:cxn ang="0">
                  <a:pos x="T4" y="T5"/>
                </a:cxn>
                <a:cxn ang="0">
                  <a:pos x="T6" y="T7"/>
                </a:cxn>
                <a:cxn ang="0">
                  <a:pos x="T8" y="T9"/>
                </a:cxn>
              </a:cxnLst>
              <a:rect l="0" t="0" r="r" b="b"/>
              <a:pathLst>
                <a:path w="29" h="30">
                  <a:moveTo>
                    <a:pt x="0" y="14"/>
                  </a:moveTo>
                  <a:cubicBezTo>
                    <a:pt x="0" y="22"/>
                    <a:pt x="6" y="29"/>
                    <a:pt x="14" y="30"/>
                  </a:cubicBezTo>
                  <a:cubicBezTo>
                    <a:pt x="22" y="30"/>
                    <a:pt x="28" y="24"/>
                    <a:pt x="29" y="16"/>
                  </a:cubicBezTo>
                  <a:cubicBezTo>
                    <a:pt x="29" y="8"/>
                    <a:pt x="23" y="1"/>
                    <a:pt x="15" y="1"/>
                  </a:cubicBezTo>
                  <a:cubicBezTo>
                    <a:pt x="7" y="0"/>
                    <a:pt x="1" y="6"/>
                    <a:pt x="0" y="14"/>
                  </a:cubicBezTo>
                  <a:close/>
                </a:path>
              </a:pathLst>
            </a:custGeom>
            <a:solidFill>
              <a:srgbClr val="2D3D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44" name="Freeform 172"/>
            <p:cNvSpPr>
              <a:spLocks/>
            </p:cNvSpPr>
            <p:nvPr userDrawn="1"/>
          </p:nvSpPr>
          <p:spPr bwMode="gray">
            <a:xfrm>
              <a:off x="7864251" y="5228433"/>
              <a:ext cx="353216" cy="756010"/>
            </a:xfrm>
            <a:custGeom>
              <a:avLst/>
              <a:gdLst>
                <a:gd name="T0" fmla="*/ 0 w 57"/>
                <a:gd name="T1" fmla="*/ 118 h 122"/>
                <a:gd name="T2" fmla="*/ 45 w 57"/>
                <a:gd name="T3" fmla="*/ 122 h 122"/>
                <a:gd name="T4" fmla="*/ 57 w 57"/>
                <a:gd name="T5" fmla="*/ 4 h 122"/>
                <a:gd name="T6" fmla="*/ 1 w 57"/>
                <a:gd name="T7" fmla="*/ 0 h 122"/>
                <a:gd name="T8" fmla="*/ 0 w 57"/>
                <a:gd name="T9" fmla="*/ 118 h 122"/>
              </a:gdLst>
              <a:ahLst/>
              <a:cxnLst>
                <a:cxn ang="0">
                  <a:pos x="T0" y="T1"/>
                </a:cxn>
                <a:cxn ang="0">
                  <a:pos x="T2" y="T3"/>
                </a:cxn>
                <a:cxn ang="0">
                  <a:pos x="T4" y="T5"/>
                </a:cxn>
                <a:cxn ang="0">
                  <a:pos x="T6" y="T7"/>
                </a:cxn>
                <a:cxn ang="0">
                  <a:pos x="T8" y="T9"/>
                </a:cxn>
              </a:cxnLst>
              <a:rect l="0" t="0" r="r" b="b"/>
              <a:pathLst>
                <a:path w="57" h="122">
                  <a:moveTo>
                    <a:pt x="0" y="118"/>
                  </a:moveTo>
                  <a:lnTo>
                    <a:pt x="45" y="122"/>
                  </a:lnTo>
                  <a:lnTo>
                    <a:pt x="57" y="4"/>
                  </a:lnTo>
                  <a:lnTo>
                    <a:pt x="1" y="0"/>
                  </a:lnTo>
                  <a:lnTo>
                    <a:pt x="0" y="118"/>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45" name="Freeform 173"/>
            <p:cNvSpPr>
              <a:spLocks/>
            </p:cNvSpPr>
            <p:nvPr userDrawn="1"/>
          </p:nvSpPr>
          <p:spPr bwMode="gray">
            <a:xfrm>
              <a:off x="7851858" y="5829525"/>
              <a:ext cx="291248" cy="285053"/>
            </a:xfrm>
            <a:custGeom>
              <a:avLst/>
              <a:gdLst>
                <a:gd name="T0" fmla="*/ 25 w 25"/>
                <a:gd name="T1" fmla="*/ 13 h 24"/>
                <a:gd name="T2" fmla="*/ 13 w 25"/>
                <a:gd name="T3" fmla="*/ 0 h 24"/>
                <a:gd name="T4" fmla="*/ 1 w 25"/>
                <a:gd name="T5" fmla="*/ 11 h 24"/>
                <a:gd name="T6" fmla="*/ 12 w 25"/>
                <a:gd name="T7" fmla="*/ 24 h 24"/>
                <a:gd name="T8" fmla="*/ 25 w 25"/>
                <a:gd name="T9" fmla="*/ 13 h 24"/>
              </a:gdLst>
              <a:ahLst/>
              <a:cxnLst>
                <a:cxn ang="0">
                  <a:pos x="T0" y="T1"/>
                </a:cxn>
                <a:cxn ang="0">
                  <a:pos x="T2" y="T3"/>
                </a:cxn>
                <a:cxn ang="0">
                  <a:pos x="T4" y="T5"/>
                </a:cxn>
                <a:cxn ang="0">
                  <a:pos x="T6" y="T7"/>
                </a:cxn>
                <a:cxn ang="0">
                  <a:pos x="T8" y="T9"/>
                </a:cxn>
              </a:cxnLst>
              <a:rect l="0" t="0" r="r" b="b"/>
              <a:pathLst>
                <a:path w="25" h="24">
                  <a:moveTo>
                    <a:pt x="25" y="13"/>
                  </a:moveTo>
                  <a:cubicBezTo>
                    <a:pt x="25" y="6"/>
                    <a:pt x="20" y="0"/>
                    <a:pt x="13" y="0"/>
                  </a:cubicBezTo>
                  <a:cubicBezTo>
                    <a:pt x="7" y="0"/>
                    <a:pt x="1" y="5"/>
                    <a:pt x="1" y="11"/>
                  </a:cubicBezTo>
                  <a:cubicBezTo>
                    <a:pt x="0" y="18"/>
                    <a:pt x="5" y="24"/>
                    <a:pt x="12" y="24"/>
                  </a:cubicBezTo>
                  <a:cubicBezTo>
                    <a:pt x="19" y="24"/>
                    <a:pt x="24" y="19"/>
                    <a:pt x="25" y="13"/>
                  </a:cubicBezTo>
                  <a:close/>
                </a:path>
              </a:pathLst>
            </a:custGeom>
            <a:solidFill>
              <a:srgbClr val="2D3D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46" name="Freeform 174"/>
            <p:cNvSpPr>
              <a:spLocks/>
            </p:cNvSpPr>
            <p:nvPr userDrawn="1"/>
          </p:nvSpPr>
          <p:spPr bwMode="gray">
            <a:xfrm>
              <a:off x="7864251" y="5829525"/>
              <a:ext cx="278854" cy="285053"/>
            </a:xfrm>
            <a:custGeom>
              <a:avLst/>
              <a:gdLst>
                <a:gd name="T0" fmla="*/ 24 w 24"/>
                <a:gd name="T1" fmla="*/ 12 h 24"/>
                <a:gd name="T2" fmla="*/ 11 w 24"/>
                <a:gd name="T3" fmla="*/ 0 h 24"/>
                <a:gd name="T4" fmla="*/ 0 w 24"/>
                <a:gd name="T5" fmla="*/ 13 h 24"/>
                <a:gd name="T6" fmla="*/ 12 w 24"/>
                <a:gd name="T7" fmla="*/ 24 h 24"/>
                <a:gd name="T8" fmla="*/ 24 w 24"/>
                <a:gd name="T9" fmla="*/ 12 h 24"/>
              </a:gdLst>
              <a:ahLst/>
              <a:cxnLst>
                <a:cxn ang="0">
                  <a:pos x="T0" y="T1"/>
                </a:cxn>
                <a:cxn ang="0">
                  <a:pos x="T2" y="T3"/>
                </a:cxn>
                <a:cxn ang="0">
                  <a:pos x="T4" y="T5"/>
                </a:cxn>
                <a:cxn ang="0">
                  <a:pos x="T6" y="T7"/>
                </a:cxn>
                <a:cxn ang="0">
                  <a:pos x="T8" y="T9"/>
                </a:cxn>
              </a:cxnLst>
              <a:rect l="0" t="0" r="r" b="b"/>
              <a:pathLst>
                <a:path w="24" h="24">
                  <a:moveTo>
                    <a:pt x="24" y="12"/>
                  </a:moveTo>
                  <a:cubicBezTo>
                    <a:pt x="24" y="5"/>
                    <a:pt x="18" y="0"/>
                    <a:pt x="11" y="0"/>
                  </a:cubicBezTo>
                  <a:cubicBezTo>
                    <a:pt x="5" y="0"/>
                    <a:pt x="0" y="6"/>
                    <a:pt x="0" y="13"/>
                  </a:cubicBezTo>
                  <a:cubicBezTo>
                    <a:pt x="0" y="19"/>
                    <a:pt x="6" y="24"/>
                    <a:pt x="12" y="24"/>
                  </a:cubicBezTo>
                  <a:cubicBezTo>
                    <a:pt x="19" y="24"/>
                    <a:pt x="24" y="18"/>
                    <a:pt x="24" y="12"/>
                  </a:cubicBez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47" name="Freeform 175"/>
            <p:cNvSpPr>
              <a:spLocks/>
            </p:cNvSpPr>
            <p:nvPr userDrawn="1"/>
          </p:nvSpPr>
          <p:spPr bwMode="gray">
            <a:xfrm>
              <a:off x="7864251" y="5972050"/>
              <a:ext cx="291248" cy="848960"/>
            </a:xfrm>
            <a:custGeom>
              <a:avLst/>
              <a:gdLst>
                <a:gd name="T0" fmla="*/ 45 w 47"/>
                <a:gd name="T1" fmla="*/ 0 h 137"/>
                <a:gd name="T2" fmla="*/ 0 w 47"/>
                <a:gd name="T3" fmla="*/ 2 h 137"/>
                <a:gd name="T4" fmla="*/ 7 w 47"/>
                <a:gd name="T5" fmla="*/ 137 h 137"/>
                <a:gd name="T6" fmla="*/ 47 w 47"/>
                <a:gd name="T7" fmla="*/ 137 h 137"/>
                <a:gd name="T8" fmla="*/ 45 w 47"/>
                <a:gd name="T9" fmla="*/ 0 h 137"/>
              </a:gdLst>
              <a:ahLst/>
              <a:cxnLst>
                <a:cxn ang="0">
                  <a:pos x="T0" y="T1"/>
                </a:cxn>
                <a:cxn ang="0">
                  <a:pos x="T2" y="T3"/>
                </a:cxn>
                <a:cxn ang="0">
                  <a:pos x="T4" y="T5"/>
                </a:cxn>
                <a:cxn ang="0">
                  <a:pos x="T6" y="T7"/>
                </a:cxn>
                <a:cxn ang="0">
                  <a:pos x="T8" y="T9"/>
                </a:cxn>
              </a:cxnLst>
              <a:rect l="0" t="0" r="r" b="b"/>
              <a:pathLst>
                <a:path w="47" h="137">
                  <a:moveTo>
                    <a:pt x="45" y="0"/>
                  </a:moveTo>
                  <a:lnTo>
                    <a:pt x="0" y="2"/>
                  </a:lnTo>
                  <a:lnTo>
                    <a:pt x="7" y="137"/>
                  </a:lnTo>
                  <a:lnTo>
                    <a:pt x="47" y="137"/>
                  </a:lnTo>
                  <a:lnTo>
                    <a:pt x="45" y="0"/>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48" name="Freeform 176"/>
            <p:cNvSpPr>
              <a:spLocks/>
            </p:cNvSpPr>
            <p:nvPr userDrawn="1"/>
          </p:nvSpPr>
          <p:spPr bwMode="gray">
            <a:xfrm>
              <a:off x="8725605" y="6207529"/>
              <a:ext cx="179705" cy="198298"/>
            </a:xfrm>
            <a:custGeom>
              <a:avLst/>
              <a:gdLst>
                <a:gd name="T0" fmla="*/ 0 w 29"/>
                <a:gd name="T1" fmla="*/ 32 h 32"/>
                <a:gd name="T2" fmla="*/ 29 w 29"/>
                <a:gd name="T3" fmla="*/ 32 h 32"/>
                <a:gd name="T4" fmla="*/ 29 w 29"/>
                <a:gd name="T5" fmla="*/ 0 h 32"/>
                <a:gd name="T6" fmla="*/ 2 w 29"/>
                <a:gd name="T7" fmla="*/ 0 h 32"/>
                <a:gd name="T8" fmla="*/ 0 w 29"/>
                <a:gd name="T9" fmla="*/ 32 h 32"/>
              </a:gdLst>
              <a:ahLst/>
              <a:cxnLst>
                <a:cxn ang="0">
                  <a:pos x="T0" y="T1"/>
                </a:cxn>
                <a:cxn ang="0">
                  <a:pos x="T2" y="T3"/>
                </a:cxn>
                <a:cxn ang="0">
                  <a:pos x="T4" y="T5"/>
                </a:cxn>
                <a:cxn ang="0">
                  <a:pos x="T6" y="T7"/>
                </a:cxn>
                <a:cxn ang="0">
                  <a:pos x="T8" y="T9"/>
                </a:cxn>
              </a:cxnLst>
              <a:rect l="0" t="0" r="r" b="b"/>
              <a:pathLst>
                <a:path w="29" h="32">
                  <a:moveTo>
                    <a:pt x="0" y="32"/>
                  </a:moveTo>
                  <a:lnTo>
                    <a:pt x="29" y="32"/>
                  </a:lnTo>
                  <a:lnTo>
                    <a:pt x="29" y="0"/>
                  </a:lnTo>
                  <a:lnTo>
                    <a:pt x="2" y="0"/>
                  </a:lnTo>
                  <a:lnTo>
                    <a:pt x="0" y="32"/>
                  </a:lnTo>
                  <a:close/>
                </a:path>
              </a:pathLst>
            </a:custGeom>
            <a:solidFill>
              <a:srgbClr val="666666"/>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49" name="Freeform 177"/>
            <p:cNvSpPr>
              <a:spLocks/>
            </p:cNvSpPr>
            <p:nvPr userDrawn="1"/>
          </p:nvSpPr>
          <p:spPr bwMode="gray">
            <a:xfrm>
              <a:off x="8713212" y="6325270"/>
              <a:ext cx="520532" cy="198298"/>
            </a:xfrm>
            <a:custGeom>
              <a:avLst/>
              <a:gdLst>
                <a:gd name="T0" fmla="*/ 0 w 44"/>
                <a:gd name="T1" fmla="*/ 16 h 17"/>
                <a:gd name="T2" fmla="*/ 13 w 44"/>
                <a:gd name="T3" fmla="*/ 17 h 17"/>
                <a:gd name="T4" fmla="*/ 14 w 44"/>
                <a:gd name="T5" fmla="*/ 15 h 17"/>
                <a:gd name="T6" fmla="*/ 32 w 44"/>
                <a:gd name="T7" fmla="*/ 17 h 17"/>
                <a:gd name="T8" fmla="*/ 43 w 44"/>
                <a:gd name="T9" fmla="*/ 15 h 17"/>
                <a:gd name="T10" fmla="*/ 44 w 44"/>
                <a:gd name="T11" fmla="*/ 14 h 17"/>
                <a:gd name="T12" fmla="*/ 17 w 44"/>
                <a:gd name="T13" fmla="*/ 0 h 17"/>
                <a:gd name="T14" fmla="*/ 16 w 44"/>
                <a:gd name="T15" fmla="*/ 0 h 17"/>
                <a:gd name="T16" fmla="*/ 10 w 44"/>
                <a:gd name="T17" fmla="*/ 4 h 17"/>
                <a:gd name="T18" fmla="*/ 2 w 44"/>
                <a:gd name="T19" fmla="*/ 0 h 17"/>
                <a:gd name="T20" fmla="*/ 0 w 44"/>
                <a:gd name="T21"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 h="17">
                  <a:moveTo>
                    <a:pt x="0" y="16"/>
                  </a:moveTo>
                  <a:cubicBezTo>
                    <a:pt x="13" y="17"/>
                    <a:pt x="13" y="17"/>
                    <a:pt x="13" y="17"/>
                  </a:cubicBezTo>
                  <a:cubicBezTo>
                    <a:pt x="14" y="15"/>
                    <a:pt x="14" y="15"/>
                    <a:pt x="14" y="15"/>
                  </a:cubicBezTo>
                  <a:cubicBezTo>
                    <a:pt x="18" y="16"/>
                    <a:pt x="27" y="17"/>
                    <a:pt x="32" y="17"/>
                  </a:cubicBezTo>
                  <a:cubicBezTo>
                    <a:pt x="35" y="17"/>
                    <a:pt x="40" y="17"/>
                    <a:pt x="43" y="15"/>
                  </a:cubicBezTo>
                  <a:cubicBezTo>
                    <a:pt x="43" y="15"/>
                    <a:pt x="44" y="14"/>
                    <a:pt x="44" y="14"/>
                  </a:cubicBezTo>
                  <a:cubicBezTo>
                    <a:pt x="43" y="8"/>
                    <a:pt x="22" y="6"/>
                    <a:pt x="17" y="0"/>
                  </a:cubicBezTo>
                  <a:cubicBezTo>
                    <a:pt x="16" y="0"/>
                    <a:pt x="16" y="0"/>
                    <a:pt x="16" y="0"/>
                  </a:cubicBezTo>
                  <a:cubicBezTo>
                    <a:pt x="15" y="1"/>
                    <a:pt x="13" y="4"/>
                    <a:pt x="10" y="4"/>
                  </a:cubicBezTo>
                  <a:cubicBezTo>
                    <a:pt x="7" y="4"/>
                    <a:pt x="3" y="1"/>
                    <a:pt x="2" y="0"/>
                  </a:cubicBezTo>
                  <a:cubicBezTo>
                    <a:pt x="0" y="2"/>
                    <a:pt x="0" y="16"/>
                    <a:pt x="0" y="16"/>
                  </a:cubicBezTo>
                  <a:close/>
                </a:path>
              </a:pathLst>
            </a:custGeom>
            <a:solidFill>
              <a:srgbClr val="1919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50" name="Freeform 178"/>
            <p:cNvSpPr>
              <a:spLocks/>
            </p:cNvSpPr>
            <p:nvPr userDrawn="1"/>
          </p:nvSpPr>
          <p:spPr bwMode="gray">
            <a:xfrm>
              <a:off x="8688424" y="5519685"/>
              <a:ext cx="322234" cy="322234"/>
            </a:xfrm>
            <a:custGeom>
              <a:avLst/>
              <a:gdLst>
                <a:gd name="T0" fmla="*/ 21 w 27"/>
                <a:gd name="T1" fmla="*/ 4 h 27"/>
                <a:gd name="T2" fmla="*/ 23 w 27"/>
                <a:gd name="T3" fmla="*/ 21 h 27"/>
                <a:gd name="T4" fmla="*/ 6 w 27"/>
                <a:gd name="T5" fmla="*/ 23 h 27"/>
                <a:gd name="T6" fmla="*/ 4 w 27"/>
                <a:gd name="T7" fmla="*/ 6 h 27"/>
                <a:gd name="T8" fmla="*/ 21 w 27"/>
                <a:gd name="T9" fmla="*/ 4 h 27"/>
              </a:gdLst>
              <a:ahLst/>
              <a:cxnLst>
                <a:cxn ang="0">
                  <a:pos x="T0" y="T1"/>
                </a:cxn>
                <a:cxn ang="0">
                  <a:pos x="T2" y="T3"/>
                </a:cxn>
                <a:cxn ang="0">
                  <a:pos x="T4" y="T5"/>
                </a:cxn>
                <a:cxn ang="0">
                  <a:pos x="T6" y="T7"/>
                </a:cxn>
                <a:cxn ang="0">
                  <a:pos x="T8" y="T9"/>
                </a:cxn>
              </a:cxnLst>
              <a:rect l="0" t="0" r="r" b="b"/>
              <a:pathLst>
                <a:path w="27" h="27">
                  <a:moveTo>
                    <a:pt x="21" y="4"/>
                  </a:moveTo>
                  <a:cubicBezTo>
                    <a:pt x="26" y="8"/>
                    <a:pt x="27" y="16"/>
                    <a:pt x="23" y="21"/>
                  </a:cubicBezTo>
                  <a:cubicBezTo>
                    <a:pt x="19" y="26"/>
                    <a:pt x="11" y="27"/>
                    <a:pt x="6" y="23"/>
                  </a:cubicBezTo>
                  <a:cubicBezTo>
                    <a:pt x="1" y="19"/>
                    <a:pt x="0" y="12"/>
                    <a:pt x="4" y="6"/>
                  </a:cubicBezTo>
                  <a:cubicBezTo>
                    <a:pt x="8" y="1"/>
                    <a:pt x="15" y="0"/>
                    <a:pt x="21" y="4"/>
                  </a:cubicBezTo>
                  <a:close/>
                </a:path>
              </a:pathLst>
            </a:custGeom>
            <a:solidFill>
              <a:srgbClr val="2D3D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51" name="Freeform 179"/>
            <p:cNvSpPr>
              <a:spLocks/>
            </p:cNvSpPr>
            <p:nvPr userDrawn="1"/>
          </p:nvSpPr>
          <p:spPr bwMode="gray">
            <a:xfrm>
              <a:off x="8074943" y="5048728"/>
              <a:ext cx="378003" cy="390397"/>
            </a:xfrm>
            <a:custGeom>
              <a:avLst/>
              <a:gdLst>
                <a:gd name="T0" fmla="*/ 25 w 32"/>
                <a:gd name="T1" fmla="*/ 5 h 33"/>
                <a:gd name="T2" fmla="*/ 28 w 32"/>
                <a:gd name="T3" fmla="*/ 25 h 33"/>
                <a:gd name="T4" fmla="*/ 7 w 32"/>
                <a:gd name="T5" fmla="*/ 28 h 33"/>
                <a:gd name="T6" fmla="*/ 4 w 32"/>
                <a:gd name="T7" fmla="*/ 8 h 33"/>
                <a:gd name="T8" fmla="*/ 25 w 32"/>
                <a:gd name="T9" fmla="*/ 5 h 33"/>
              </a:gdLst>
              <a:ahLst/>
              <a:cxnLst>
                <a:cxn ang="0">
                  <a:pos x="T0" y="T1"/>
                </a:cxn>
                <a:cxn ang="0">
                  <a:pos x="T2" y="T3"/>
                </a:cxn>
                <a:cxn ang="0">
                  <a:pos x="T4" y="T5"/>
                </a:cxn>
                <a:cxn ang="0">
                  <a:pos x="T6" y="T7"/>
                </a:cxn>
                <a:cxn ang="0">
                  <a:pos x="T8" y="T9"/>
                </a:cxn>
              </a:cxnLst>
              <a:rect l="0" t="0" r="r" b="b"/>
              <a:pathLst>
                <a:path w="32" h="33">
                  <a:moveTo>
                    <a:pt x="25" y="5"/>
                  </a:moveTo>
                  <a:cubicBezTo>
                    <a:pt x="31" y="10"/>
                    <a:pt x="32" y="19"/>
                    <a:pt x="28" y="25"/>
                  </a:cubicBezTo>
                  <a:cubicBezTo>
                    <a:pt x="23" y="31"/>
                    <a:pt x="14" y="33"/>
                    <a:pt x="7" y="28"/>
                  </a:cubicBezTo>
                  <a:cubicBezTo>
                    <a:pt x="1" y="23"/>
                    <a:pt x="0" y="14"/>
                    <a:pt x="4" y="8"/>
                  </a:cubicBezTo>
                  <a:cubicBezTo>
                    <a:pt x="9" y="1"/>
                    <a:pt x="18" y="0"/>
                    <a:pt x="25" y="5"/>
                  </a:cubicBezTo>
                  <a:close/>
                </a:path>
              </a:pathLst>
            </a:custGeom>
            <a:solidFill>
              <a:srgbClr val="2D3D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52" name="Freeform 180"/>
            <p:cNvSpPr>
              <a:spLocks/>
            </p:cNvSpPr>
            <p:nvPr userDrawn="1"/>
          </p:nvSpPr>
          <p:spPr bwMode="gray">
            <a:xfrm>
              <a:off x="8155499" y="5110696"/>
              <a:ext cx="780798" cy="681649"/>
            </a:xfrm>
            <a:custGeom>
              <a:avLst/>
              <a:gdLst>
                <a:gd name="T0" fmla="*/ 126 w 126"/>
                <a:gd name="T1" fmla="*/ 74 h 110"/>
                <a:gd name="T2" fmla="*/ 98 w 126"/>
                <a:gd name="T3" fmla="*/ 110 h 110"/>
                <a:gd name="T4" fmla="*/ 0 w 126"/>
                <a:gd name="T5" fmla="*/ 44 h 110"/>
                <a:gd name="T6" fmla="*/ 35 w 126"/>
                <a:gd name="T7" fmla="*/ 0 h 110"/>
                <a:gd name="T8" fmla="*/ 126 w 126"/>
                <a:gd name="T9" fmla="*/ 74 h 110"/>
              </a:gdLst>
              <a:ahLst/>
              <a:cxnLst>
                <a:cxn ang="0">
                  <a:pos x="T0" y="T1"/>
                </a:cxn>
                <a:cxn ang="0">
                  <a:pos x="T2" y="T3"/>
                </a:cxn>
                <a:cxn ang="0">
                  <a:pos x="T4" y="T5"/>
                </a:cxn>
                <a:cxn ang="0">
                  <a:pos x="T6" y="T7"/>
                </a:cxn>
                <a:cxn ang="0">
                  <a:pos x="T8" y="T9"/>
                </a:cxn>
              </a:cxnLst>
              <a:rect l="0" t="0" r="r" b="b"/>
              <a:pathLst>
                <a:path w="126" h="110">
                  <a:moveTo>
                    <a:pt x="126" y="74"/>
                  </a:moveTo>
                  <a:lnTo>
                    <a:pt x="98" y="110"/>
                  </a:lnTo>
                  <a:lnTo>
                    <a:pt x="0" y="44"/>
                  </a:lnTo>
                  <a:lnTo>
                    <a:pt x="35" y="0"/>
                  </a:lnTo>
                  <a:lnTo>
                    <a:pt x="126" y="74"/>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53" name="Freeform 181"/>
            <p:cNvSpPr>
              <a:spLocks/>
            </p:cNvSpPr>
            <p:nvPr userDrawn="1"/>
          </p:nvSpPr>
          <p:spPr bwMode="gray">
            <a:xfrm>
              <a:off x="8688424" y="5519685"/>
              <a:ext cx="322234" cy="322234"/>
            </a:xfrm>
            <a:custGeom>
              <a:avLst/>
              <a:gdLst>
                <a:gd name="T0" fmla="*/ 6 w 27"/>
                <a:gd name="T1" fmla="*/ 23 h 27"/>
                <a:gd name="T2" fmla="*/ 4 w 27"/>
                <a:gd name="T3" fmla="*/ 6 h 27"/>
                <a:gd name="T4" fmla="*/ 21 w 27"/>
                <a:gd name="T5" fmla="*/ 4 h 27"/>
                <a:gd name="T6" fmla="*/ 23 w 27"/>
                <a:gd name="T7" fmla="*/ 21 h 27"/>
                <a:gd name="T8" fmla="*/ 6 w 27"/>
                <a:gd name="T9" fmla="*/ 23 h 27"/>
              </a:gdLst>
              <a:ahLst/>
              <a:cxnLst>
                <a:cxn ang="0">
                  <a:pos x="T0" y="T1"/>
                </a:cxn>
                <a:cxn ang="0">
                  <a:pos x="T2" y="T3"/>
                </a:cxn>
                <a:cxn ang="0">
                  <a:pos x="T4" y="T5"/>
                </a:cxn>
                <a:cxn ang="0">
                  <a:pos x="T6" y="T7"/>
                </a:cxn>
                <a:cxn ang="0">
                  <a:pos x="T8" y="T9"/>
                </a:cxn>
              </a:cxnLst>
              <a:rect l="0" t="0" r="r" b="b"/>
              <a:pathLst>
                <a:path w="27" h="27">
                  <a:moveTo>
                    <a:pt x="6" y="23"/>
                  </a:moveTo>
                  <a:cubicBezTo>
                    <a:pt x="1" y="19"/>
                    <a:pt x="0" y="12"/>
                    <a:pt x="4" y="6"/>
                  </a:cubicBezTo>
                  <a:cubicBezTo>
                    <a:pt x="8" y="1"/>
                    <a:pt x="15" y="0"/>
                    <a:pt x="21" y="4"/>
                  </a:cubicBezTo>
                  <a:cubicBezTo>
                    <a:pt x="26" y="8"/>
                    <a:pt x="27" y="16"/>
                    <a:pt x="23" y="21"/>
                  </a:cubicBezTo>
                  <a:cubicBezTo>
                    <a:pt x="19" y="26"/>
                    <a:pt x="11" y="27"/>
                    <a:pt x="6" y="23"/>
                  </a:cubicBezTo>
                  <a:close/>
                </a:path>
              </a:pathLst>
            </a:custGeom>
            <a:solidFill>
              <a:srgbClr val="5C2D91"/>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54" name="Freeform 182"/>
            <p:cNvSpPr>
              <a:spLocks/>
            </p:cNvSpPr>
            <p:nvPr userDrawn="1"/>
          </p:nvSpPr>
          <p:spPr bwMode="gray">
            <a:xfrm>
              <a:off x="8700818" y="5544472"/>
              <a:ext cx="285053" cy="285053"/>
            </a:xfrm>
            <a:custGeom>
              <a:avLst/>
              <a:gdLst>
                <a:gd name="T0" fmla="*/ 0 w 24"/>
                <a:gd name="T1" fmla="*/ 12 h 24"/>
                <a:gd name="T2" fmla="*/ 12 w 24"/>
                <a:gd name="T3" fmla="*/ 0 h 24"/>
                <a:gd name="T4" fmla="*/ 24 w 24"/>
                <a:gd name="T5" fmla="*/ 12 h 24"/>
                <a:gd name="T6" fmla="*/ 12 w 24"/>
                <a:gd name="T7" fmla="*/ 24 h 24"/>
                <a:gd name="T8" fmla="*/ 0 w 24"/>
                <a:gd name="T9" fmla="*/ 12 h 24"/>
              </a:gdLst>
              <a:ahLst/>
              <a:cxnLst>
                <a:cxn ang="0">
                  <a:pos x="T0" y="T1"/>
                </a:cxn>
                <a:cxn ang="0">
                  <a:pos x="T2" y="T3"/>
                </a:cxn>
                <a:cxn ang="0">
                  <a:pos x="T4" y="T5"/>
                </a:cxn>
                <a:cxn ang="0">
                  <a:pos x="T6" y="T7"/>
                </a:cxn>
                <a:cxn ang="0">
                  <a:pos x="T8" y="T9"/>
                </a:cxn>
              </a:cxnLst>
              <a:rect l="0" t="0" r="r" b="b"/>
              <a:pathLst>
                <a:path w="24" h="24">
                  <a:moveTo>
                    <a:pt x="0" y="12"/>
                  </a:moveTo>
                  <a:cubicBezTo>
                    <a:pt x="0" y="5"/>
                    <a:pt x="6" y="0"/>
                    <a:pt x="12" y="0"/>
                  </a:cubicBezTo>
                  <a:cubicBezTo>
                    <a:pt x="19" y="0"/>
                    <a:pt x="24" y="5"/>
                    <a:pt x="24" y="12"/>
                  </a:cubicBezTo>
                  <a:cubicBezTo>
                    <a:pt x="24" y="19"/>
                    <a:pt x="19" y="24"/>
                    <a:pt x="12" y="24"/>
                  </a:cubicBezTo>
                  <a:cubicBezTo>
                    <a:pt x="6" y="24"/>
                    <a:pt x="0" y="18"/>
                    <a:pt x="0" y="12"/>
                  </a:cubicBez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55" name="Freeform 183"/>
            <p:cNvSpPr>
              <a:spLocks/>
            </p:cNvSpPr>
            <p:nvPr userDrawn="1"/>
          </p:nvSpPr>
          <p:spPr bwMode="gray">
            <a:xfrm>
              <a:off x="8700818" y="5686997"/>
              <a:ext cx="285053" cy="663056"/>
            </a:xfrm>
            <a:custGeom>
              <a:avLst/>
              <a:gdLst>
                <a:gd name="T0" fmla="*/ 0 w 46"/>
                <a:gd name="T1" fmla="*/ 0 h 107"/>
                <a:gd name="T2" fmla="*/ 46 w 46"/>
                <a:gd name="T3" fmla="*/ 0 h 107"/>
                <a:gd name="T4" fmla="*/ 42 w 46"/>
                <a:gd name="T5" fmla="*/ 105 h 107"/>
                <a:gd name="T6" fmla="*/ 2 w 46"/>
                <a:gd name="T7" fmla="*/ 107 h 107"/>
                <a:gd name="T8" fmla="*/ 0 w 46"/>
                <a:gd name="T9" fmla="*/ 0 h 107"/>
              </a:gdLst>
              <a:ahLst/>
              <a:cxnLst>
                <a:cxn ang="0">
                  <a:pos x="T0" y="T1"/>
                </a:cxn>
                <a:cxn ang="0">
                  <a:pos x="T2" y="T3"/>
                </a:cxn>
                <a:cxn ang="0">
                  <a:pos x="T4" y="T5"/>
                </a:cxn>
                <a:cxn ang="0">
                  <a:pos x="T6" y="T7"/>
                </a:cxn>
                <a:cxn ang="0">
                  <a:pos x="T8" y="T9"/>
                </a:cxn>
              </a:cxnLst>
              <a:rect l="0" t="0" r="r" b="b"/>
              <a:pathLst>
                <a:path w="46" h="107">
                  <a:moveTo>
                    <a:pt x="0" y="0"/>
                  </a:moveTo>
                  <a:lnTo>
                    <a:pt x="46" y="0"/>
                  </a:lnTo>
                  <a:lnTo>
                    <a:pt x="42" y="105"/>
                  </a:lnTo>
                  <a:lnTo>
                    <a:pt x="2" y="107"/>
                  </a:lnTo>
                  <a:lnTo>
                    <a:pt x="0" y="0"/>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56" name="Freeform 184"/>
            <p:cNvSpPr>
              <a:spLocks/>
            </p:cNvSpPr>
            <p:nvPr userDrawn="1"/>
          </p:nvSpPr>
          <p:spPr bwMode="gray">
            <a:xfrm>
              <a:off x="7870446" y="5098302"/>
              <a:ext cx="632074" cy="495744"/>
            </a:xfrm>
            <a:custGeom>
              <a:avLst/>
              <a:gdLst>
                <a:gd name="T0" fmla="*/ 3 w 53"/>
                <a:gd name="T1" fmla="*/ 42 h 42"/>
                <a:gd name="T2" fmla="*/ 27 w 53"/>
                <a:gd name="T3" fmla="*/ 36 h 42"/>
                <a:gd name="T4" fmla="*/ 50 w 53"/>
                <a:gd name="T5" fmla="*/ 42 h 42"/>
                <a:gd name="T6" fmla="*/ 53 w 53"/>
                <a:gd name="T7" fmla="*/ 0 h 42"/>
                <a:gd name="T8" fmla="*/ 0 w 53"/>
                <a:gd name="T9" fmla="*/ 0 h 42"/>
                <a:gd name="T10" fmla="*/ 3 w 53"/>
                <a:gd name="T11" fmla="*/ 42 h 42"/>
              </a:gdLst>
              <a:ahLst/>
              <a:cxnLst>
                <a:cxn ang="0">
                  <a:pos x="T0" y="T1"/>
                </a:cxn>
                <a:cxn ang="0">
                  <a:pos x="T2" y="T3"/>
                </a:cxn>
                <a:cxn ang="0">
                  <a:pos x="T4" y="T5"/>
                </a:cxn>
                <a:cxn ang="0">
                  <a:pos x="T6" y="T7"/>
                </a:cxn>
                <a:cxn ang="0">
                  <a:pos x="T8" y="T9"/>
                </a:cxn>
                <a:cxn ang="0">
                  <a:pos x="T10" y="T11"/>
                </a:cxn>
              </a:cxnLst>
              <a:rect l="0" t="0" r="r" b="b"/>
              <a:pathLst>
                <a:path w="53" h="42">
                  <a:moveTo>
                    <a:pt x="3" y="42"/>
                  </a:moveTo>
                  <a:cubicBezTo>
                    <a:pt x="3" y="40"/>
                    <a:pt x="14" y="36"/>
                    <a:pt x="27" y="36"/>
                  </a:cubicBezTo>
                  <a:cubicBezTo>
                    <a:pt x="40" y="36"/>
                    <a:pt x="50" y="40"/>
                    <a:pt x="50" y="42"/>
                  </a:cubicBezTo>
                  <a:cubicBezTo>
                    <a:pt x="53" y="0"/>
                    <a:pt x="53" y="0"/>
                    <a:pt x="53" y="0"/>
                  </a:cubicBezTo>
                  <a:cubicBezTo>
                    <a:pt x="0" y="0"/>
                    <a:pt x="0" y="0"/>
                    <a:pt x="0" y="0"/>
                  </a:cubicBezTo>
                  <a:lnTo>
                    <a:pt x="3" y="42"/>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57" name="Freeform 185"/>
            <p:cNvSpPr>
              <a:spLocks/>
            </p:cNvSpPr>
            <p:nvPr userDrawn="1"/>
          </p:nvSpPr>
          <p:spPr bwMode="gray">
            <a:xfrm>
              <a:off x="7814677" y="4069633"/>
              <a:ext cx="402790" cy="1431460"/>
            </a:xfrm>
            <a:custGeom>
              <a:avLst/>
              <a:gdLst>
                <a:gd name="T0" fmla="*/ 65 w 65"/>
                <a:gd name="T1" fmla="*/ 229 h 231"/>
                <a:gd name="T2" fmla="*/ 0 w 65"/>
                <a:gd name="T3" fmla="*/ 231 h 231"/>
                <a:gd name="T4" fmla="*/ 0 w 65"/>
                <a:gd name="T5" fmla="*/ 35 h 231"/>
                <a:gd name="T6" fmla="*/ 15 w 65"/>
                <a:gd name="T7" fmla="*/ 0 h 231"/>
                <a:gd name="T8" fmla="*/ 61 w 65"/>
                <a:gd name="T9" fmla="*/ 0 h 231"/>
                <a:gd name="T10" fmla="*/ 61 w 65"/>
                <a:gd name="T11" fmla="*/ 172 h 231"/>
                <a:gd name="T12" fmla="*/ 65 w 65"/>
                <a:gd name="T13" fmla="*/ 229 h 231"/>
              </a:gdLst>
              <a:ahLst/>
              <a:cxnLst>
                <a:cxn ang="0">
                  <a:pos x="T0" y="T1"/>
                </a:cxn>
                <a:cxn ang="0">
                  <a:pos x="T2" y="T3"/>
                </a:cxn>
                <a:cxn ang="0">
                  <a:pos x="T4" y="T5"/>
                </a:cxn>
                <a:cxn ang="0">
                  <a:pos x="T6" y="T7"/>
                </a:cxn>
                <a:cxn ang="0">
                  <a:pos x="T8" y="T9"/>
                </a:cxn>
                <a:cxn ang="0">
                  <a:pos x="T10" y="T11"/>
                </a:cxn>
                <a:cxn ang="0">
                  <a:pos x="T12" y="T13"/>
                </a:cxn>
              </a:cxnLst>
              <a:rect l="0" t="0" r="r" b="b"/>
              <a:pathLst>
                <a:path w="65" h="231">
                  <a:moveTo>
                    <a:pt x="65" y="229"/>
                  </a:moveTo>
                  <a:lnTo>
                    <a:pt x="0" y="231"/>
                  </a:lnTo>
                  <a:lnTo>
                    <a:pt x="0" y="35"/>
                  </a:lnTo>
                  <a:lnTo>
                    <a:pt x="15" y="0"/>
                  </a:lnTo>
                  <a:lnTo>
                    <a:pt x="61" y="0"/>
                  </a:lnTo>
                  <a:lnTo>
                    <a:pt x="61" y="172"/>
                  </a:lnTo>
                  <a:lnTo>
                    <a:pt x="65" y="229"/>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58" name="Freeform 186"/>
            <p:cNvSpPr>
              <a:spLocks/>
            </p:cNvSpPr>
            <p:nvPr userDrawn="1"/>
          </p:nvSpPr>
          <p:spPr bwMode="gray">
            <a:xfrm>
              <a:off x="8192680" y="4069633"/>
              <a:ext cx="427578" cy="1406673"/>
            </a:xfrm>
            <a:custGeom>
              <a:avLst/>
              <a:gdLst>
                <a:gd name="T0" fmla="*/ 10 w 69"/>
                <a:gd name="T1" fmla="*/ 227 h 227"/>
                <a:gd name="T2" fmla="*/ 69 w 69"/>
                <a:gd name="T3" fmla="*/ 200 h 227"/>
                <a:gd name="T4" fmla="*/ 59 w 69"/>
                <a:gd name="T5" fmla="*/ 160 h 227"/>
                <a:gd name="T6" fmla="*/ 61 w 69"/>
                <a:gd name="T7" fmla="*/ 35 h 227"/>
                <a:gd name="T8" fmla="*/ 48 w 69"/>
                <a:gd name="T9" fmla="*/ 0 h 227"/>
                <a:gd name="T10" fmla="*/ 0 w 69"/>
                <a:gd name="T11" fmla="*/ 0 h 227"/>
                <a:gd name="T12" fmla="*/ 0 w 69"/>
                <a:gd name="T13" fmla="*/ 172 h 227"/>
                <a:gd name="T14" fmla="*/ 10 w 69"/>
                <a:gd name="T15" fmla="*/ 227 h 2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 h="227">
                  <a:moveTo>
                    <a:pt x="10" y="227"/>
                  </a:moveTo>
                  <a:lnTo>
                    <a:pt x="69" y="200"/>
                  </a:lnTo>
                  <a:lnTo>
                    <a:pt x="59" y="160"/>
                  </a:lnTo>
                  <a:lnTo>
                    <a:pt x="61" y="35"/>
                  </a:lnTo>
                  <a:lnTo>
                    <a:pt x="48" y="0"/>
                  </a:lnTo>
                  <a:lnTo>
                    <a:pt x="0" y="0"/>
                  </a:lnTo>
                  <a:lnTo>
                    <a:pt x="0" y="172"/>
                  </a:lnTo>
                  <a:lnTo>
                    <a:pt x="10" y="227"/>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59" name="Freeform 187"/>
            <p:cNvSpPr>
              <a:spLocks/>
            </p:cNvSpPr>
            <p:nvPr userDrawn="1"/>
          </p:nvSpPr>
          <p:spPr bwMode="gray">
            <a:xfrm>
              <a:off x="8074943" y="3908516"/>
              <a:ext cx="223085" cy="266461"/>
            </a:xfrm>
            <a:custGeom>
              <a:avLst/>
              <a:gdLst>
                <a:gd name="T0" fmla="*/ 19 w 19"/>
                <a:gd name="T1" fmla="*/ 15 h 23"/>
                <a:gd name="T2" fmla="*/ 19 w 19"/>
                <a:gd name="T3" fmla="*/ 0 h 23"/>
                <a:gd name="T4" fmla="*/ 0 w 19"/>
                <a:gd name="T5" fmla="*/ 0 h 23"/>
                <a:gd name="T6" fmla="*/ 0 w 19"/>
                <a:gd name="T7" fmla="*/ 15 h 23"/>
                <a:gd name="T8" fmla="*/ 9 w 19"/>
                <a:gd name="T9" fmla="*/ 23 h 23"/>
                <a:gd name="T10" fmla="*/ 19 w 19"/>
                <a:gd name="T11" fmla="*/ 15 h 23"/>
              </a:gdLst>
              <a:ahLst/>
              <a:cxnLst>
                <a:cxn ang="0">
                  <a:pos x="T0" y="T1"/>
                </a:cxn>
                <a:cxn ang="0">
                  <a:pos x="T2" y="T3"/>
                </a:cxn>
                <a:cxn ang="0">
                  <a:pos x="T4" y="T5"/>
                </a:cxn>
                <a:cxn ang="0">
                  <a:pos x="T6" y="T7"/>
                </a:cxn>
                <a:cxn ang="0">
                  <a:pos x="T8" y="T9"/>
                </a:cxn>
                <a:cxn ang="0">
                  <a:pos x="T10" y="T11"/>
                </a:cxn>
              </a:cxnLst>
              <a:rect l="0" t="0" r="r" b="b"/>
              <a:pathLst>
                <a:path w="19" h="23">
                  <a:moveTo>
                    <a:pt x="19" y="15"/>
                  </a:moveTo>
                  <a:cubicBezTo>
                    <a:pt x="19" y="0"/>
                    <a:pt x="19" y="0"/>
                    <a:pt x="19" y="0"/>
                  </a:cubicBezTo>
                  <a:cubicBezTo>
                    <a:pt x="0" y="0"/>
                    <a:pt x="0" y="0"/>
                    <a:pt x="0" y="0"/>
                  </a:cubicBezTo>
                  <a:cubicBezTo>
                    <a:pt x="0" y="15"/>
                    <a:pt x="0" y="15"/>
                    <a:pt x="0" y="15"/>
                  </a:cubicBezTo>
                  <a:cubicBezTo>
                    <a:pt x="0" y="19"/>
                    <a:pt x="3" y="23"/>
                    <a:pt x="9" y="23"/>
                  </a:cubicBezTo>
                  <a:cubicBezTo>
                    <a:pt x="16" y="23"/>
                    <a:pt x="19" y="19"/>
                    <a:pt x="19" y="15"/>
                  </a:cubicBezTo>
                  <a:close/>
                </a:path>
              </a:pathLst>
            </a:custGeom>
            <a:solidFill>
              <a:srgbClr val="8E56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60" name="Freeform 188"/>
            <p:cNvSpPr>
              <a:spLocks/>
            </p:cNvSpPr>
            <p:nvPr userDrawn="1"/>
          </p:nvSpPr>
          <p:spPr bwMode="gray">
            <a:xfrm>
              <a:off x="8050155" y="3871335"/>
              <a:ext cx="247872" cy="198298"/>
            </a:xfrm>
            <a:custGeom>
              <a:avLst/>
              <a:gdLst>
                <a:gd name="T0" fmla="*/ 1 w 21"/>
                <a:gd name="T1" fmla="*/ 4 h 17"/>
                <a:gd name="T2" fmla="*/ 21 w 21"/>
                <a:gd name="T3" fmla="*/ 17 h 17"/>
                <a:gd name="T4" fmla="*/ 21 w 21"/>
                <a:gd name="T5" fmla="*/ 2 h 17"/>
                <a:gd name="T6" fmla="*/ 0 w 21"/>
                <a:gd name="T7" fmla="*/ 0 h 17"/>
                <a:gd name="T8" fmla="*/ 1 w 21"/>
                <a:gd name="T9" fmla="*/ 4 h 17"/>
              </a:gdLst>
              <a:ahLst/>
              <a:cxnLst>
                <a:cxn ang="0">
                  <a:pos x="T0" y="T1"/>
                </a:cxn>
                <a:cxn ang="0">
                  <a:pos x="T2" y="T3"/>
                </a:cxn>
                <a:cxn ang="0">
                  <a:pos x="T4" y="T5"/>
                </a:cxn>
                <a:cxn ang="0">
                  <a:pos x="T6" y="T7"/>
                </a:cxn>
                <a:cxn ang="0">
                  <a:pos x="T8" y="T9"/>
                </a:cxn>
              </a:cxnLst>
              <a:rect l="0" t="0" r="r" b="b"/>
              <a:pathLst>
                <a:path w="21" h="17">
                  <a:moveTo>
                    <a:pt x="1" y="4"/>
                  </a:moveTo>
                  <a:cubicBezTo>
                    <a:pt x="6" y="10"/>
                    <a:pt x="12" y="14"/>
                    <a:pt x="21" y="17"/>
                  </a:cubicBezTo>
                  <a:cubicBezTo>
                    <a:pt x="21" y="2"/>
                    <a:pt x="21" y="2"/>
                    <a:pt x="21" y="2"/>
                  </a:cubicBezTo>
                  <a:cubicBezTo>
                    <a:pt x="0" y="0"/>
                    <a:pt x="0" y="0"/>
                    <a:pt x="0" y="0"/>
                  </a:cubicBezTo>
                  <a:lnTo>
                    <a:pt x="1" y="4"/>
                  </a:lnTo>
                  <a:close/>
                </a:path>
              </a:pathLst>
            </a:custGeom>
            <a:solidFill>
              <a:srgbClr val="7043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61" name="Freeform 189"/>
            <p:cNvSpPr>
              <a:spLocks/>
            </p:cNvSpPr>
            <p:nvPr userDrawn="1"/>
          </p:nvSpPr>
          <p:spPr bwMode="gray">
            <a:xfrm>
              <a:off x="7870446" y="3542902"/>
              <a:ext cx="532925" cy="563907"/>
            </a:xfrm>
            <a:custGeom>
              <a:avLst/>
              <a:gdLst>
                <a:gd name="T0" fmla="*/ 44 w 45"/>
                <a:gd name="T1" fmla="*/ 28 h 48"/>
                <a:gd name="T2" fmla="*/ 39 w 45"/>
                <a:gd name="T3" fmla="*/ 19 h 48"/>
                <a:gd name="T4" fmla="*/ 39 w 45"/>
                <a:gd name="T5" fmla="*/ 18 h 48"/>
                <a:gd name="T6" fmla="*/ 41 w 45"/>
                <a:gd name="T7" fmla="*/ 17 h 48"/>
                <a:gd name="T8" fmla="*/ 42 w 45"/>
                <a:gd name="T9" fmla="*/ 15 h 48"/>
                <a:gd name="T10" fmla="*/ 37 w 45"/>
                <a:gd name="T11" fmla="*/ 10 h 48"/>
                <a:gd name="T12" fmla="*/ 35 w 45"/>
                <a:gd name="T13" fmla="*/ 8 h 48"/>
                <a:gd name="T14" fmla="*/ 31 w 45"/>
                <a:gd name="T15" fmla="*/ 0 h 48"/>
                <a:gd name="T16" fmla="*/ 3 w 45"/>
                <a:gd name="T17" fmla="*/ 8 h 48"/>
                <a:gd name="T18" fmla="*/ 4 w 45"/>
                <a:gd name="T19" fmla="*/ 12 h 48"/>
                <a:gd name="T20" fmla="*/ 0 w 45"/>
                <a:gd name="T21" fmla="*/ 13 h 48"/>
                <a:gd name="T22" fmla="*/ 43 w 45"/>
                <a:gd name="T23" fmla="*/ 31 h 48"/>
                <a:gd name="T24" fmla="*/ 44 w 45"/>
                <a:gd name="T25" fmla="*/ 2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5" h="48">
                  <a:moveTo>
                    <a:pt x="44" y="28"/>
                  </a:moveTo>
                  <a:cubicBezTo>
                    <a:pt x="41" y="26"/>
                    <a:pt x="39" y="19"/>
                    <a:pt x="39" y="19"/>
                  </a:cubicBezTo>
                  <a:cubicBezTo>
                    <a:pt x="39" y="19"/>
                    <a:pt x="39" y="18"/>
                    <a:pt x="39" y="18"/>
                  </a:cubicBezTo>
                  <a:cubicBezTo>
                    <a:pt x="41" y="17"/>
                    <a:pt x="41" y="17"/>
                    <a:pt x="41" y="17"/>
                  </a:cubicBezTo>
                  <a:cubicBezTo>
                    <a:pt x="42" y="17"/>
                    <a:pt x="42" y="16"/>
                    <a:pt x="42" y="15"/>
                  </a:cubicBezTo>
                  <a:cubicBezTo>
                    <a:pt x="37" y="10"/>
                    <a:pt x="37" y="10"/>
                    <a:pt x="37" y="10"/>
                  </a:cubicBezTo>
                  <a:cubicBezTo>
                    <a:pt x="36" y="9"/>
                    <a:pt x="36" y="9"/>
                    <a:pt x="35" y="8"/>
                  </a:cubicBezTo>
                  <a:cubicBezTo>
                    <a:pt x="31" y="0"/>
                    <a:pt x="31" y="0"/>
                    <a:pt x="31" y="0"/>
                  </a:cubicBezTo>
                  <a:cubicBezTo>
                    <a:pt x="3" y="8"/>
                    <a:pt x="3" y="8"/>
                    <a:pt x="3" y="8"/>
                  </a:cubicBezTo>
                  <a:cubicBezTo>
                    <a:pt x="4" y="12"/>
                    <a:pt x="4" y="12"/>
                    <a:pt x="4" y="12"/>
                  </a:cubicBezTo>
                  <a:cubicBezTo>
                    <a:pt x="0" y="13"/>
                    <a:pt x="0" y="13"/>
                    <a:pt x="0" y="13"/>
                  </a:cubicBezTo>
                  <a:cubicBezTo>
                    <a:pt x="0" y="13"/>
                    <a:pt x="4" y="48"/>
                    <a:pt x="43" y="31"/>
                  </a:cubicBezTo>
                  <a:cubicBezTo>
                    <a:pt x="44" y="31"/>
                    <a:pt x="45" y="29"/>
                    <a:pt x="44" y="28"/>
                  </a:cubicBezTo>
                  <a:close/>
                </a:path>
              </a:pathLst>
            </a:custGeom>
            <a:solidFill>
              <a:srgbClr val="8E56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62" name="Freeform 190"/>
            <p:cNvSpPr>
              <a:spLocks/>
            </p:cNvSpPr>
            <p:nvPr userDrawn="1"/>
          </p:nvSpPr>
          <p:spPr bwMode="gray">
            <a:xfrm>
              <a:off x="7851858" y="3412771"/>
              <a:ext cx="421383" cy="539120"/>
            </a:xfrm>
            <a:custGeom>
              <a:avLst/>
              <a:gdLst>
                <a:gd name="T0" fmla="*/ 5 w 36"/>
                <a:gd name="T1" fmla="*/ 12 h 46"/>
                <a:gd name="T2" fmla="*/ 24 w 36"/>
                <a:gd name="T3" fmla="*/ 1 h 46"/>
                <a:gd name="T4" fmla="*/ 35 w 36"/>
                <a:gd name="T5" fmla="*/ 5 h 46"/>
                <a:gd name="T6" fmla="*/ 27 w 36"/>
                <a:gd name="T7" fmla="*/ 14 h 46"/>
                <a:gd name="T8" fmla="*/ 23 w 36"/>
                <a:gd name="T9" fmla="*/ 15 h 46"/>
                <a:gd name="T10" fmla="*/ 21 w 36"/>
                <a:gd name="T11" fmla="*/ 18 h 46"/>
                <a:gd name="T12" fmla="*/ 26 w 36"/>
                <a:gd name="T13" fmla="*/ 27 h 46"/>
                <a:gd name="T14" fmla="*/ 24 w 36"/>
                <a:gd name="T15" fmla="*/ 29 h 46"/>
                <a:gd name="T16" fmla="*/ 23 w 36"/>
                <a:gd name="T17" fmla="*/ 28 h 46"/>
                <a:gd name="T18" fmla="*/ 16 w 36"/>
                <a:gd name="T19" fmla="*/ 26 h 46"/>
                <a:gd name="T20" fmla="*/ 17 w 36"/>
                <a:gd name="T21" fmla="*/ 33 h 46"/>
                <a:gd name="T22" fmla="*/ 21 w 36"/>
                <a:gd name="T23" fmla="*/ 36 h 46"/>
                <a:gd name="T24" fmla="*/ 18 w 36"/>
                <a:gd name="T25" fmla="*/ 46 h 46"/>
                <a:gd name="T26" fmla="*/ 3 w 36"/>
                <a:gd name="T27" fmla="*/ 35 h 46"/>
                <a:gd name="T28" fmla="*/ 3 w 36"/>
                <a:gd name="T29" fmla="*/ 15 h 46"/>
                <a:gd name="T30" fmla="*/ 5 w 36"/>
                <a:gd name="T31" fmla="*/ 1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 h="46">
                  <a:moveTo>
                    <a:pt x="5" y="12"/>
                  </a:moveTo>
                  <a:cubicBezTo>
                    <a:pt x="9" y="8"/>
                    <a:pt x="16" y="3"/>
                    <a:pt x="24" y="1"/>
                  </a:cubicBezTo>
                  <a:cubicBezTo>
                    <a:pt x="29" y="0"/>
                    <a:pt x="33" y="1"/>
                    <a:pt x="35" y="5"/>
                  </a:cubicBezTo>
                  <a:cubicBezTo>
                    <a:pt x="36" y="11"/>
                    <a:pt x="30" y="13"/>
                    <a:pt x="27" y="14"/>
                  </a:cubicBezTo>
                  <a:cubicBezTo>
                    <a:pt x="23" y="15"/>
                    <a:pt x="23" y="15"/>
                    <a:pt x="23" y="15"/>
                  </a:cubicBezTo>
                  <a:cubicBezTo>
                    <a:pt x="21" y="15"/>
                    <a:pt x="21" y="17"/>
                    <a:pt x="21" y="18"/>
                  </a:cubicBezTo>
                  <a:cubicBezTo>
                    <a:pt x="26" y="27"/>
                    <a:pt x="26" y="27"/>
                    <a:pt x="26" y="27"/>
                  </a:cubicBezTo>
                  <a:cubicBezTo>
                    <a:pt x="24" y="29"/>
                    <a:pt x="24" y="29"/>
                    <a:pt x="24" y="29"/>
                  </a:cubicBezTo>
                  <a:cubicBezTo>
                    <a:pt x="24" y="29"/>
                    <a:pt x="23" y="29"/>
                    <a:pt x="23" y="28"/>
                  </a:cubicBezTo>
                  <a:cubicBezTo>
                    <a:pt x="22" y="27"/>
                    <a:pt x="19" y="24"/>
                    <a:pt x="16" y="26"/>
                  </a:cubicBezTo>
                  <a:cubicBezTo>
                    <a:pt x="13" y="28"/>
                    <a:pt x="15" y="31"/>
                    <a:pt x="17" y="33"/>
                  </a:cubicBezTo>
                  <a:cubicBezTo>
                    <a:pt x="18" y="34"/>
                    <a:pt x="20" y="34"/>
                    <a:pt x="21" y="36"/>
                  </a:cubicBezTo>
                  <a:cubicBezTo>
                    <a:pt x="22" y="37"/>
                    <a:pt x="24" y="43"/>
                    <a:pt x="18" y="46"/>
                  </a:cubicBezTo>
                  <a:cubicBezTo>
                    <a:pt x="11" y="44"/>
                    <a:pt x="6" y="39"/>
                    <a:pt x="3" y="35"/>
                  </a:cubicBezTo>
                  <a:cubicBezTo>
                    <a:pt x="0" y="29"/>
                    <a:pt x="0" y="22"/>
                    <a:pt x="3" y="15"/>
                  </a:cubicBezTo>
                  <a:cubicBezTo>
                    <a:pt x="3" y="14"/>
                    <a:pt x="4" y="13"/>
                    <a:pt x="5" y="12"/>
                  </a:cubicBezTo>
                  <a:close/>
                </a:path>
              </a:pathLst>
            </a:custGeom>
            <a:solidFill>
              <a:srgbClr val="1414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63" name="Freeform 191"/>
            <p:cNvSpPr>
              <a:spLocks/>
            </p:cNvSpPr>
            <p:nvPr userDrawn="1"/>
          </p:nvSpPr>
          <p:spPr bwMode="gray">
            <a:xfrm>
              <a:off x="8205074" y="3660643"/>
              <a:ext cx="49574" cy="30982"/>
            </a:xfrm>
            <a:custGeom>
              <a:avLst/>
              <a:gdLst>
                <a:gd name="T0" fmla="*/ 3 w 4"/>
                <a:gd name="T1" fmla="*/ 1 h 3"/>
                <a:gd name="T2" fmla="*/ 2 w 4"/>
                <a:gd name="T3" fmla="*/ 3 h 3"/>
                <a:gd name="T4" fmla="*/ 0 w 4"/>
                <a:gd name="T5" fmla="*/ 2 h 3"/>
                <a:gd name="T6" fmla="*/ 1 w 4"/>
                <a:gd name="T7" fmla="*/ 0 h 3"/>
                <a:gd name="T8" fmla="*/ 3 w 4"/>
                <a:gd name="T9" fmla="*/ 1 h 3"/>
              </a:gdLst>
              <a:ahLst/>
              <a:cxnLst>
                <a:cxn ang="0">
                  <a:pos x="T0" y="T1"/>
                </a:cxn>
                <a:cxn ang="0">
                  <a:pos x="T2" y="T3"/>
                </a:cxn>
                <a:cxn ang="0">
                  <a:pos x="T4" y="T5"/>
                </a:cxn>
                <a:cxn ang="0">
                  <a:pos x="T6" y="T7"/>
                </a:cxn>
                <a:cxn ang="0">
                  <a:pos x="T8" y="T9"/>
                </a:cxn>
              </a:cxnLst>
              <a:rect l="0" t="0" r="r" b="b"/>
              <a:pathLst>
                <a:path w="4" h="3">
                  <a:moveTo>
                    <a:pt x="3" y="1"/>
                  </a:moveTo>
                  <a:cubicBezTo>
                    <a:pt x="4" y="2"/>
                    <a:pt x="3" y="3"/>
                    <a:pt x="2" y="3"/>
                  </a:cubicBezTo>
                  <a:cubicBezTo>
                    <a:pt x="1" y="3"/>
                    <a:pt x="1" y="3"/>
                    <a:pt x="0" y="2"/>
                  </a:cubicBezTo>
                  <a:cubicBezTo>
                    <a:pt x="0" y="1"/>
                    <a:pt x="1" y="1"/>
                    <a:pt x="1" y="0"/>
                  </a:cubicBezTo>
                  <a:cubicBezTo>
                    <a:pt x="2" y="0"/>
                    <a:pt x="3" y="1"/>
                    <a:pt x="3" y="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64" name="Freeform 192"/>
            <p:cNvSpPr>
              <a:spLocks/>
            </p:cNvSpPr>
            <p:nvPr userDrawn="1"/>
          </p:nvSpPr>
          <p:spPr bwMode="gray">
            <a:xfrm>
              <a:off x="8192680" y="4069633"/>
              <a:ext cx="167312" cy="817978"/>
            </a:xfrm>
            <a:custGeom>
              <a:avLst/>
              <a:gdLst>
                <a:gd name="T0" fmla="*/ 0 w 27"/>
                <a:gd name="T1" fmla="*/ 14 h 132"/>
                <a:gd name="T2" fmla="*/ 0 w 27"/>
                <a:gd name="T3" fmla="*/ 132 h 132"/>
                <a:gd name="T4" fmla="*/ 15 w 27"/>
                <a:gd name="T5" fmla="*/ 57 h 132"/>
                <a:gd name="T6" fmla="*/ 27 w 27"/>
                <a:gd name="T7" fmla="*/ 4 h 132"/>
                <a:gd name="T8" fmla="*/ 25 w 27"/>
                <a:gd name="T9" fmla="*/ 0 h 132"/>
                <a:gd name="T10" fmla="*/ 0 w 27"/>
                <a:gd name="T11" fmla="*/ 14 h 132"/>
              </a:gdLst>
              <a:ahLst/>
              <a:cxnLst>
                <a:cxn ang="0">
                  <a:pos x="T0" y="T1"/>
                </a:cxn>
                <a:cxn ang="0">
                  <a:pos x="T2" y="T3"/>
                </a:cxn>
                <a:cxn ang="0">
                  <a:pos x="T4" y="T5"/>
                </a:cxn>
                <a:cxn ang="0">
                  <a:pos x="T6" y="T7"/>
                </a:cxn>
                <a:cxn ang="0">
                  <a:pos x="T8" y="T9"/>
                </a:cxn>
                <a:cxn ang="0">
                  <a:pos x="T10" y="T11"/>
                </a:cxn>
              </a:cxnLst>
              <a:rect l="0" t="0" r="r" b="b"/>
              <a:pathLst>
                <a:path w="27" h="132">
                  <a:moveTo>
                    <a:pt x="0" y="14"/>
                  </a:moveTo>
                  <a:lnTo>
                    <a:pt x="0" y="132"/>
                  </a:lnTo>
                  <a:lnTo>
                    <a:pt x="15" y="57"/>
                  </a:lnTo>
                  <a:lnTo>
                    <a:pt x="27" y="4"/>
                  </a:lnTo>
                  <a:lnTo>
                    <a:pt x="25" y="0"/>
                  </a:lnTo>
                  <a:lnTo>
                    <a:pt x="0" y="14"/>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65" name="Freeform 193"/>
            <p:cNvSpPr>
              <a:spLocks/>
            </p:cNvSpPr>
            <p:nvPr userDrawn="1"/>
          </p:nvSpPr>
          <p:spPr bwMode="gray">
            <a:xfrm>
              <a:off x="8025368" y="4069633"/>
              <a:ext cx="167312" cy="817978"/>
            </a:xfrm>
            <a:custGeom>
              <a:avLst/>
              <a:gdLst>
                <a:gd name="T0" fmla="*/ 27 w 27"/>
                <a:gd name="T1" fmla="*/ 14 h 132"/>
                <a:gd name="T2" fmla="*/ 27 w 27"/>
                <a:gd name="T3" fmla="*/ 132 h 132"/>
                <a:gd name="T4" fmla="*/ 12 w 27"/>
                <a:gd name="T5" fmla="*/ 61 h 132"/>
                <a:gd name="T6" fmla="*/ 0 w 27"/>
                <a:gd name="T7" fmla="*/ 4 h 132"/>
                <a:gd name="T8" fmla="*/ 2 w 27"/>
                <a:gd name="T9" fmla="*/ 0 h 132"/>
                <a:gd name="T10" fmla="*/ 27 w 27"/>
                <a:gd name="T11" fmla="*/ 14 h 132"/>
              </a:gdLst>
              <a:ahLst/>
              <a:cxnLst>
                <a:cxn ang="0">
                  <a:pos x="T0" y="T1"/>
                </a:cxn>
                <a:cxn ang="0">
                  <a:pos x="T2" y="T3"/>
                </a:cxn>
                <a:cxn ang="0">
                  <a:pos x="T4" y="T5"/>
                </a:cxn>
                <a:cxn ang="0">
                  <a:pos x="T6" y="T7"/>
                </a:cxn>
                <a:cxn ang="0">
                  <a:pos x="T8" y="T9"/>
                </a:cxn>
                <a:cxn ang="0">
                  <a:pos x="T10" y="T11"/>
                </a:cxn>
              </a:cxnLst>
              <a:rect l="0" t="0" r="r" b="b"/>
              <a:pathLst>
                <a:path w="27" h="132">
                  <a:moveTo>
                    <a:pt x="27" y="14"/>
                  </a:moveTo>
                  <a:lnTo>
                    <a:pt x="27" y="132"/>
                  </a:lnTo>
                  <a:lnTo>
                    <a:pt x="12" y="61"/>
                  </a:lnTo>
                  <a:lnTo>
                    <a:pt x="0" y="4"/>
                  </a:lnTo>
                  <a:lnTo>
                    <a:pt x="2" y="0"/>
                  </a:lnTo>
                  <a:lnTo>
                    <a:pt x="27"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66" name="Freeform 194"/>
            <p:cNvSpPr>
              <a:spLocks/>
            </p:cNvSpPr>
            <p:nvPr userDrawn="1"/>
          </p:nvSpPr>
          <p:spPr bwMode="gray">
            <a:xfrm>
              <a:off x="8037762" y="4026253"/>
              <a:ext cx="154918" cy="198298"/>
            </a:xfrm>
            <a:custGeom>
              <a:avLst/>
              <a:gdLst>
                <a:gd name="T0" fmla="*/ 25 w 25"/>
                <a:gd name="T1" fmla="*/ 21 h 32"/>
                <a:gd name="T2" fmla="*/ 6 w 25"/>
                <a:gd name="T3" fmla="*/ 0 h 32"/>
                <a:gd name="T4" fmla="*/ 0 w 25"/>
                <a:gd name="T5" fmla="*/ 7 h 32"/>
                <a:gd name="T6" fmla="*/ 6 w 25"/>
                <a:gd name="T7" fmla="*/ 32 h 32"/>
                <a:gd name="T8" fmla="*/ 19 w 25"/>
                <a:gd name="T9" fmla="*/ 19 h 32"/>
                <a:gd name="T10" fmla="*/ 25 w 25"/>
                <a:gd name="T11" fmla="*/ 21 h 32"/>
              </a:gdLst>
              <a:ahLst/>
              <a:cxnLst>
                <a:cxn ang="0">
                  <a:pos x="T0" y="T1"/>
                </a:cxn>
                <a:cxn ang="0">
                  <a:pos x="T2" y="T3"/>
                </a:cxn>
                <a:cxn ang="0">
                  <a:pos x="T4" y="T5"/>
                </a:cxn>
                <a:cxn ang="0">
                  <a:pos x="T6" y="T7"/>
                </a:cxn>
                <a:cxn ang="0">
                  <a:pos x="T8" y="T9"/>
                </a:cxn>
                <a:cxn ang="0">
                  <a:pos x="T10" y="T11"/>
                </a:cxn>
              </a:cxnLst>
              <a:rect l="0" t="0" r="r" b="b"/>
              <a:pathLst>
                <a:path w="25" h="32">
                  <a:moveTo>
                    <a:pt x="25" y="21"/>
                  </a:moveTo>
                  <a:lnTo>
                    <a:pt x="6" y="0"/>
                  </a:lnTo>
                  <a:lnTo>
                    <a:pt x="0" y="7"/>
                  </a:lnTo>
                  <a:lnTo>
                    <a:pt x="6" y="32"/>
                  </a:lnTo>
                  <a:lnTo>
                    <a:pt x="19" y="19"/>
                  </a:lnTo>
                  <a:lnTo>
                    <a:pt x="25" y="21"/>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67" name="Freeform 195"/>
            <p:cNvSpPr>
              <a:spLocks/>
            </p:cNvSpPr>
            <p:nvPr userDrawn="1"/>
          </p:nvSpPr>
          <p:spPr bwMode="gray">
            <a:xfrm>
              <a:off x="8192680" y="4026253"/>
              <a:ext cx="154918" cy="198298"/>
            </a:xfrm>
            <a:custGeom>
              <a:avLst/>
              <a:gdLst>
                <a:gd name="T0" fmla="*/ 0 w 25"/>
                <a:gd name="T1" fmla="*/ 21 h 32"/>
                <a:gd name="T2" fmla="*/ 19 w 25"/>
                <a:gd name="T3" fmla="*/ 0 h 32"/>
                <a:gd name="T4" fmla="*/ 25 w 25"/>
                <a:gd name="T5" fmla="*/ 7 h 32"/>
                <a:gd name="T6" fmla="*/ 17 w 25"/>
                <a:gd name="T7" fmla="*/ 32 h 32"/>
                <a:gd name="T8" fmla="*/ 6 w 25"/>
                <a:gd name="T9" fmla="*/ 19 h 32"/>
                <a:gd name="T10" fmla="*/ 0 w 25"/>
                <a:gd name="T11" fmla="*/ 21 h 32"/>
              </a:gdLst>
              <a:ahLst/>
              <a:cxnLst>
                <a:cxn ang="0">
                  <a:pos x="T0" y="T1"/>
                </a:cxn>
                <a:cxn ang="0">
                  <a:pos x="T2" y="T3"/>
                </a:cxn>
                <a:cxn ang="0">
                  <a:pos x="T4" y="T5"/>
                </a:cxn>
                <a:cxn ang="0">
                  <a:pos x="T6" y="T7"/>
                </a:cxn>
                <a:cxn ang="0">
                  <a:pos x="T8" y="T9"/>
                </a:cxn>
                <a:cxn ang="0">
                  <a:pos x="T10" y="T11"/>
                </a:cxn>
              </a:cxnLst>
              <a:rect l="0" t="0" r="r" b="b"/>
              <a:pathLst>
                <a:path w="25" h="32">
                  <a:moveTo>
                    <a:pt x="0" y="21"/>
                  </a:moveTo>
                  <a:lnTo>
                    <a:pt x="19" y="0"/>
                  </a:lnTo>
                  <a:lnTo>
                    <a:pt x="25" y="7"/>
                  </a:lnTo>
                  <a:lnTo>
                    <a:pt x="17" y="32"/>
                  </a:lnTo>
                  <a:lnTo>
                    <a:pt x="6" y="19"/>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68" name="Freeform 196"/>
            <p:cNvSpPr>
              <a:spLocks/>
            </p:cNvSpPr>
            <p:nvPr userDrawn="1"/>
          </p:nvSpPr>
          <p:spPr bwMode="gray">
            <a:xfrm>
              <a:off x="8143105" y="4143994"/>
              <a:ext cx="86755" cy="68163"/>
            </a:xfrm>
            <a:custGeom>
              <a:avLst/>
              <a:gdLst>
                <a:gd name="T0" fmla="*/ 2 w 14"/>
                <a:gd name="T1" fmla="*/ 0 h 11"/>
                <a:gd name="T2" fmla="*/ 0 w 14"/>
                <a:gd name="T3" fmla="*/ 2 h 11"/>
                <a:gd name="T4" fmla="*/ 4 w 14"/>
                <a:gd name="T5" fmla="*/ 11 h 11"/>
                <a:gd name="T6" fmla="*/ 10 w 14"/>
                <a:gd name="T7" fmla="*/ 11 h 11"/>
                <a:gd name="T8" fmla="*/ 14 w 14"/>
                <a:gd name="T9" fmla="*/ 2 h 11"/>
                <a:gd name="T10" fmla="*/ 12 w 14"/>
                <a:gd name="T11" fmla="*/ 0 h 11"/>
                <a:gd name="T12" fmla="*/ 2 w 14"/>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4" h="11">
                  <a:moveTo>
                    <a:pt x="2" y="0"/>
                  </a:moveTo>
                  <a:lnTo>
                    <a:pt x="0" y="2"/>
                  </a:lnTo>
                  <a:lnTo>
                    <a:pt x="4" y="11"/>
                  </a:lnTo>
                  <a:lnTo>
                    <a:pt x="10" y="11"/>
                  </a:lnTo>
                  <a:lnTo>
                    <a:pt x="14" y="2"/>
                  </a:lnTo>
                  <a:lnTo>
                    <a:pt x="12" y="0"/>
                  </a:lnTo>
                  <a:lnTo>
                    <a:pt x="2" y="0"/>
                  </a:lnTo>
                  <a:close/>
                </a:path>
              </a:pathLst>
            </a:custGeom>
            <a:solidFill>
              <a:srgbClr val="D83B01"/>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69" name="Freeform 197"/>
            <p:cNvSpPr>
              <a:spLocks/>
            </p:cNvSpPr>
            <p:nvPr userDrawn="1"/>
          </p:nvSpPr>
          <p:spPr bwMode="gray">
            <a:xfrm>
              <a:off x="8143105" y="4212157"/>
              <a:ext cx="74362" cy="675450"/>
            </a:xfrm>
            <a:custGeom>
              <a:avLst/>
              <a:gdLst>
                <a:gd name="T0" fmla="*/ 4 w 12"/>
                <a:gd name="T1" fmla="*/ 0 h 109"/>
                <a:gd name="T2" fmla="*/ 0 w 12"/>
                <a:gd name="T3" fmla="*/ 92 h 109"/>
                <a:gd name="T4" fmla="*/ 8 w 12"/>
                <a:gd name="T5" fmla="*/ 109 h 109"/>
                <a:gd name="T6" fmla="*/ 12 w 12"/>
                <a:gd name="T7" fmla="*/ 99 h 109"/>
                <a:gd name="T8" fmla="*/ 10 w 12"/>
                <a:gd name="T9" fmla="*/ 0 h 109"/>
                <a:gd name="T10" fmla="*/ 4 w 12"/>
                <a:gd name="T11" fmla="*/ 0 h 109"/>
              </a:gdLst>
              <a:ahLst/>
              <a:cxnLst>
                <a:cxn ang="0">
                  <a:pos x="T0" y="T1"/>
                </a:cxn>
                <a:cxn ang="0">
                  <a:pos x="T2" y="T3"/>
                </a:cxn>
                <a:cxn ang="0">
                  <a:pos x="T4" y="T5"/>
                </a:cxn>
                <a:cxn ang="0">
                  <a:pos x="T6" y="T7"/>
                </a:cxn>
                <a:cxn ang="0">
                  <a:pos x="T8" y="T9"/>
                </a:cxn>
                <a:cxn ang="0">
                  <a:pos x="T10" y="T11"/>
                </a:cxn>
              </a:cxnLst>
              <a:rect l="0" t="0" r="r" b="b"/>
              <a:pathLst>
                <a:path w="12" h="109">
                  <a:moveTo>
                    <a:pt x="4" y="0"/>
                  </a:moveTo>
                  <a:lnTo>
                    <a:pt x="0" y="92"/>
                  </a:lnTo>
                  <a:lnTo>
                    <a:pt x="8" y="109"/>
                  </a:lnTo>
                  <a:lnTo>
                    <a:pt x="12" y="99"/>
                  </a:lnTo>
                  <a:lnTo>
                    <a:pt x="10" y="0"/>
                  </a:lnTo>
                  <a:lnTo>
                    <a:pt x="4" y="0"/>
                  </a:lnTo>
                  <a:close/>
                </a:path>
              </a:pathLst>
            </a:custGeom>
            <a:solidFill>
              <a:srgbClr val="D83B01"/>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70" name="Freeform 198"/>
            <p:cNvSpPr>
              <a:spLocks/>
            </p:cNvSpPr>
            <p:nvPr userDrawn="1"/>
          </p:nvSpPr>
          <p:spPr bwMode="gray">
            <a:xfrm>
              <a:off x="8620262" y="4968167"/>
              <a:ext cx="309840" cy="551514"/>
            </a:xfrm>
            <a:custGeom>
              <a:avLst/>
              <a:gdLst>
                <a:gd name="T0" fmla="*/ 26 w 26"/>
                <a:gd name="T1" fmla="*/ 23 h 47"/>
                <a:gd name="T2" fmla="*/ 24 w 26"/>
                <a:gd name="T3" fmla="*/ 32 h 47"/>
                <a:gd name="T4" fmla="*/ 15 w 26"/>
                <a:gd name="T5" fmla="*/ 43 h 47"/>
                <a:gd name="T6" fmla="*/ 10 w 26"/>
                <a:gd name="T7" fmla="*/ 43 h 47"/>
                <a:gd name="T8" fmla="*/ 5 w 26"/>
                <a:gd name="T9" fmla="*/ 44 h 47"/>
                <a:gd name="T10" fmla="*/ 0 w 26"/>
                <a:gd name="T11" fmla="*/ 45 h 47"/>
                <a:gd name="T12" fmla="*/ 3 w 26"/>
                <a:gd name="T13" fmla="*/ 41 h 47"/>
                <a:gd name="T14" fmla="*/ 3 w 26"/>
                <a:gd name="T15" fmla="*/ 37 h 47"/>
                <a:gd name="T16" fmla="*/ 6 w 26"/>
                <a:gd name="T17" fmla="*/ 33 h 47"/>
                <a:gd name="T18" fmla="*/ 0 w 26"/>
                <a:gd name="T19" fmla="*/ 31 h 47"/>
                <a:gd name="T20" fmla="*/ 11 w 26"/>
                <a:gd name="T21" fmla="*/ 23 h 47"/>
                <a:gd name="T22" fmla="*/ 13 w 26"/>
                <a:gd name="T23" fmla="*/ 22 h 47"/>
                <a:gd name="T24" fmla="*/ 12 w 26"/>
                <a:gd name="T25" fmla="*/ 0 h 47"/>
                <a:gd name="T26" fmla="*/ 25 w 26"/>
                <a:gd name="T27" fmla="*/ 4 h 47"/>
                <a:gd name="T28" fmla="*/ 26 w 26"/>
                <a:gd name="T29"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 h="47">
                  <a:moveTo>
                    <a:pt x="26" y="23"/>
                  </a:moveTo>
                  <a:cubicBezTo>
                    <a:pt x="26" y="26"/>
                    <a:pt x="25" y="29"/>
                    <a:pt x="24" y="32"/>
                  </a:cubicBezTo>
                  <a:cubicBezTo>
                    <a:pt x="22" y="36"/>
                    <a:pt x="20" y="39"/>
                    <a:pt x="15" y="43"/>
                  </a:cubicBezTo>
                  <a:cubicBezTo>
                    <a:pt x="12" y="46"/>
                    <a:pt x="10" y="46"/>
                    <a:pt x="10" y="43"/>
                  </a:cubicBezTo>
                  <a:cubicBezTo>
                    <a:pt x="8" y="47"/>
                    <a:pt x="3" y="47"/>
                    <a:pt x="5" y="44"/>
                  </a:cubicBezTo>
                  <a:cubicBezTo>
                    <a:pt x="4" y="45"/>
                    <a:pt x="2" y="46"/>
                    <a:pt x="0" y="45"/>
                  </a:cubicBezTo>
                  <a:cubicBezTo>
                    <a:pt x="0" y="44"/>
                    <a:pt x="2" y="42"/>
                    <a:pt x="3" y="41"/>
                  </a:cubicBezTo>
                  <a:cubicBezTo>
                    <a:pt x="1" y="41"/>
                    <a:pt x="0" y="39"/>
                    <a:pt x="3" y="37"/>
                  </a:cubicBezTo>
                  <a:cubicBezTo>
                    <a:pt x="5" y="35"/>
                    <a:pt x="6" y="33"/>
                    <a:pt x="6" y="33"/>
                  </a:cubicBezTo>
                  <a:cubicBezTo>
                    <a:pt x="2" y="34"/>
                    <a:pt x="1" y="33"/>
                    <a:pt x="0" y="31"/>
                  </a:cubicBezTo>
                  <a:cubicBezTo>
                    <a:pt x="4" y="30"/>
                    <a:pt x="7" y="26"/>
                    <a:pt x="11" y="23"/>
                  </a:cubicBezTo>
                  <a:cubicBezTo>
                    <a:pt x="12" y="23"/>
                    <a:pt x="13" y="23"/>
                    <a:pt x="13" y="22"/>
                  </a:cubicBezTo>
                  <a:cubicBezTo>
                    <a:pt x="12" y="0"/>
                    <a:pt x="12" y="0"/>
                    <a:pt x="12" y="0"/>
                  </a:cubicBezTo>
                  <a:cubicBezTo>
                    <a:pt x="25" y="4"/>
                    <a:pt x="25" y="4"/>
                    <a:pt x="25" y="4"/>
                  </a:cubicBezTo>
                  <a:lnTo>
                    <a:pt x="26" y="23"/>
                  </a:lnTo>
                  <a:close/>
                </a:path>
              </a:pathLst>
            </a:custGeom>
            <a:solidFill>
              <a:srgbClr val="8E56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71" name="Freeform 199"/>
            <p:cNvSpPr>
              <a:spLocks/>
            </p:cNvSpPr>
            <p:nvPr userDrawn="1"/>
          </p:nvSpPr>
          <p:spPr bwMode="gray">
            <a:xfrm>
              <a:off x="8688424" y="4521997"/>
              <a:ext cx="247872" cy="247872"/>
            </a:xfrm>
            <a:custGeom>
              <a:avLst/>
              <a:gdLst>
                <a:gd name="T0" fmla="*/ 21 w 21"/>
                <a:gd name="T1" fmla="*/ 10 h 21"/>
                <a:gd name="T2" fmla="*/ 10 w 21"/>
                <a:gd name="T3" fmla="*/ 0 h 21"/>
                <a:gd name="T4" fmla="*/ 0 w 21"/>
                <a:gd name="T5" fmla="*/ 11 h 21"/>
                <a:gd name="T6" fmla="*/ 11 w 21"/>
                <a:gd name="T7" fmla="*/ 21 h 21"/>
                <a:gd name="T8" fmla="*/ 21 w 21"/>
                <a:gd name="T9" fmla="*/ 10 h 21"/>
              </a:gdLst>
              <a:ahLst/>
              <a:cxnLst>
                <a:cxn ang="0">
                  <a:pos x="T0" y="T1"/>
                </a:cxn>
                <a:cxn ang="0">
                  <a:pos x="T2" y="T3"/>
                </a:cxn>
                <a:cxn ang="0">
                  <a:pos x="T4" y="T5"/>
                </a:cxn>
                <a:cxn ang="0">
                  <a:pos x="T6" y="T7"/>
                </a:cxn>
                <a:cxn ang="0">
                  <a:pos x="T8" y="T9"/>
                </a:cxn>
              </a:cxnLst>
              <a:rect l="0" t="0" r="r" b="b"/>
              <a:pathLst>
                <a:path w="21" h="21">
                  <a:moveTo>
                    <a:pt x="21" y="10"/>
                  </a:moveTo>
                  <a:cubicBezTo>
                    <a:pt x="21" y="5"/>
                    <a:pt x="16" y="0"/>
                    <a:pt x="10" y="0"/>
                  </a:cubicBezTo>
                  <a:cubicBezTo>
                    <a:pt x="5" y="1"/>
                    <a:pt x="0" y="5"/>
                    <a:pt x="0" y="11"/>
                  </a:cubicBezTo>
                  <a:cubicBezTo>
                    <a:pt x="1" y="17"/>
                    <a:pt x="5" y="21"/>
                    <a:pt x="11" y="21"/>
                  </a:cubicBezTo>
                  <a:cubicBezTo>
                    <a:pt x="17" y="21"/>
                    <a:pt x="21" y="16"/>
                    <a:pt x="21" y="10"/>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72" name="Freeform 200"/>
            <p:cNvSpPr>
              <a:spLocks/>
            </p:cNvSpPr>
            <p:nvPr userDrawn="1"/>
          </p:nvSpPr>
          <p:spPr bwMode="gray">
            <a:xfrm>
              <a:off x="8688424" y="4521997"/>
              <a:ext cx="247872" cy="247872"/>
            </a:xfrm>
            <a:custGeom>
              <a:avLst/>
              <a:gdLst>
                <a:gd name="T0" fmla="*/ 0 w 21"/>
                <a:gd name="T1" fmla="*/ 11 h 21"/>
                <a:gd name="T2" fmla="*/ 11 w 21"/>
                <a:gd name="T3" fmla="*/ 21 h 21"/>
                <a:gd name="T4" fmla="*/ 21 w 21"/>
                <a:gd name="T5" fmla="*/ 10 h 21"/>
                <a:gd name="T6" fmla="*/ 10 w 21"/>
                <a:gd name="T7" fmla="*/ 0 h 21"/>
                <a:gd name="T8" fmla="*/ 0 w 21"/>
                <a:gd name="T9" fmla="*/ 11 h 21"/>
              </a:gdLst>
              <a:ahLst/>
              <a:cxnLst>
                <a:cxn ang="0">
                  <a:pos x="T0" y="T1"/>
                </a:cxn>
                <a:cxn ang="0">
                  <a:pos x="T2" y="T3"/>
                </a:cxn>
                <a:cxn ang="0">
                  <a:pos x="T4" y="T5"/>
                </a:cxn>
                <a:cxn ang="0">
                  <a:pos x="T6" y="T7"/>
                </a:cxn>
                <a:cxn ang="0">
                  <a:pos x="T8" y="T9"/>
                </a:cxn>
              </a:cxnLst>
              <a:rect l="0" t="0" r="r" b="b"/>
              <a:pathLst>
                <a:path w="21" h="21">
                  <a:moveTo>
                    <a:pt x="0" y="11"/>
                  </a:moveTo>
                  <a:cubicBezTo>
                    <a:pt x="1" y="17"/>
                    <a:pt x="5" y="21"/>
                    <a:pt x="11" y="21"/>
                  </a:cubicBezTo>
                  <a:cubicBezTo>
                    <a:pt x="17" y="21"/>
                    <a:pt x="21" y="16"/>
                    <a:pt x="21" y="10"/>
                  </a:cubicBezTo>
                  <a:cubicBezTo>
                    <a:pt x="21" y="5"/>
                    <a:pt x="16" y="0"/>
                    <a:pt x="10" y="0"/>
                  </a:cubicBezTo>
                  <a:cubicBezTo>
                    <a:pt x="5" y="1"/>
                    <a:pt x="0" y="5"/>
                    <a:pt x="0" y="11"/>
                  </a:cubicBez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73" name="Freeform 201"/>
            <p:cNvSpPr>
              <a:spLocks/>
            </p:cNvSpPr>
            <p:nvPr userDrawn="1"/>
          </p:nvSpPr>
          <p:spPr bwMode="gray">
            <a:xfrm>
              <a:off x="8688424" y="4639739"/>
              <a:ext cx="247872" cy="470957"/>
            </a:xfrm>
            <a:custGeom>
              <a:avLst/>
              <a:gdLst>
                <a:gd name="T0" fmla="*/ 40 w 40"/>
                <a:gd name="T1" fmla="*/ 74 h 76"/>
                <a:gd name="T2" fmla="*/ 6 w 40"/>
                <a:gd name="T3" fmla="*/ 76 h 76"/>
                <a:gd name="T4" fmla="*/ 0 w 40"/>
                <a:gd name="T5" fmla="*/ 2 h 76"/>
                <a:gd name="T6" fmla="*/ 40 w 40"/>
                <a:gd name="T7" fmla="*/ 0 h 76"/>
                <a:gd name="T8" fmla="*/ 40 w 40"/>
                <a:gd name="T9" fmla="*/ 74 h 76"/>
              </a:gdLst>
              <a:ahLst/>
              <a:cxnLst>
                <a:cxn ang="0">
                  <a:pos x="T0" y="T1"/>
                </a:cxn>
                <a:cxn ang="0">
                  <a:pos x="T2" y="T3"/>
                </a:cxn>
                <a:cxn ang="0">
                  <a:pos x="T4" y="T5"/>
                </a:cxn>
                <a:cxn ang="0">
                  <a:pos x="T6" y="T7"/>
                </a:cxn>
                <a:cxn ang="0">
                  <a:pos x="T8" y="T9"/>
                </a:cxn>
              </a:cxnLst>
              <a:rect l="0" t="0" r="r" b="b"/>
              <a:pathLst>
                <a:path w="40" h="76">
                  <a:moveTo>
                    <a:pt x="40" y="74"/>
                  </a:moveTo>
                  <a:lnTo>
                    <a:pt x="6" y="76"/>
                  </a:lnTo>
                  <a:lnTo>
                    <a:pt x="0" y="2"/>
                  </a:lnTo>
                  <a:lnTo>
                    <a:pt x="40" y="0"/>
                  </a:lnTo>
                  <a:lnTo>
                    <a:pt x="40" y="74"/>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74" name="Freeform 202"/>
            <p:cNvSpPr>
              <a:spLocks/>
            </p:cNvSpPr>
            <p:nvPr userDrawn="1"/>
          </p:nvSpPr>
          <p:spPr bwMode="gray">
            <a:xfrm>
              <a:off x="8737999" y="5098302"/>
              <a:ext cx="198298" cy="68163"/>
            </a:xfrm>
            <a:custGeom>
              <a:avLst/>
              <a:gdLst>
                <a:gd name="T0" fmla="*/ 32 w 32"/>
                <a:gd name="T1" fmla="*/ 9 h 11"/>
                <a:gd name="T2" fmla="*/ 0 w 32"/>
                <a:gd name="T3" fmla="*/ 11 h 11"/>
                <a:gd name="T4" fmla="*/ 0 w 32"/>
                <a:gd name="T5" fmla="*/ 2 h 11"/>
                <a:gd name="T6" fmla="*/ 31 w 32"/>
                <a:gd name="T7" fmla="*/ 0 h 11"/>
                <a:gd name="T8" fmla="*/ 32 w 32"/>
                <a:gd name="T9" fmla="*/ 9 h 11"/>
              </a:gdLst>
              <a:ahLst/>
              <a:cxnLst>
                <a:cxn ang="0">
                  <a:pos x="T0" y="T1"/>
                </a:cxn>
                <a:cxn ang="0">
                  <a:pos x="T2" y="T3"/>
                </a:cxn>
                <a:cxn ang="0">
                  <a:pos x="T4" y="T5"/>
                </a:cxn>
                <a:cxn ang="0">
                  <a:pos x="T6" y="T7"/>
                </a:cxn>
                <a:cxn ang="0">
                  <a:pos x="T8" y="T9"/>
                </a:cxn>
              </a:cxnLst>
              <a:rect l="0" t="0" r="r" b="b"/>
              <a:pathLst>
                <a:path w="32" h="11">
                  <a:moveTo>
                    <a:pt x="32" y="9"/>
                  </a:moveTo>
                  <a:lnTo>
                    <a:pt x="0" y="11"/>
                  </a:lnTo>
                  <a:lnTo>
                    <a:pt x="0" y="2"/>
                  </a:lnTo>
                  <a:lnTo>
                    <a:pt x="31" y="0"/>
                  </a:lnTo>
                  <a:lnTo>
                    <a:pt x="32" y="9"/>
                  </a:lnTo>
                  <a:close/>
                </a:path>
              </a:pathLst>
            </a:custGeom>
            <a:solidFill>
              <a:srgbClr val="F3F3F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75" name="Freeform 203"/>
            <p:cNvSpPr>
              <a:spLocks/>
            </p:cNvSpPr>
            <p:nvPr userDrawn="1"/>
          </p:nvSpPr>
          <p:spPr bwMode="gray">
            <a:xfrm>
              <a:off x="8583081" y="5321387"/>
              <a:ext cx="92950" cy="61968"/>
            </a:xfrm>
            <a:custGeom>
              <a:avLst/>
              <a:gdLst>
                <a:gd name="T0" fmla="*/ 0 w 15"/>
                <a:gd name="T1" fmla="*/ 2 h 10"/>
                <a:gd name="T2" fmla="*/ 8 w 15"/>
                <a:gd name="T3" fmla="*/ 0 h 10"/>
                <a:gd name="T4" fmla="*/ 15 w 15"/>
                <a:gd name="T5" fmla="*/ 6 h 10"/>
                <a:gd name="T6" fmla="*/ 8 w 15"/>
                <a:gd name="T7" fmla="*/ 10 h 10"/>
                <a:gd name="T8" fmla="*/ 0 w 15"/>
                <a:gd name="T9" fmla="*/ 2 h 10"/>
              </a:gdLst>
              <a:ahLst/>
              <a:cxnLst>
                <a:cxn ang="0">
                  <a:pos x="T0" y="T1"/>
                </a:cxn>
                <a:cxn ang="0">
                  <a:pos x="T2" y="T3"/>
                </a:cxn>
                <a:cxn ang="0">
                  <a:pos x="T4" y="T5"/>
                </a:cxn>
                <a:cxn ang="0">
                  <a:pos x="T6" y="T7"/>
                </a:cxn>
                <a:cxn ang="0">
                  <a:pos x="T8" y="T9"/>
                </a:cxn>
              </a:cxnLst>
              <a:rect l="0" t="0" r="r" b="b"/>
              <a:pathLst>
                <a:path w="15" h="10">
                  <a:moveTo>
                    <a:pt x="0" y="2"/>
                  </a:moveTo>
                  <a:lnTo>
                    <a:pt x="8" y="0"/>
                  </a:lnTo>
                  <a:lnTo>
                    <a:pt x="15" y="6"/>
                  </a:lnTo>
                  <a:lnTo>
                    <a:pt x="8" y="10"/>
                  </a:lnTo>
                  <a:lnTo>
                    <a:pt x="0" y="2"/>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76" name="Freeform 204"/>
            <p:cNvSpPr>
              <a:spLocks/>
            </p:cNvSpPr>
            <p:nvPr userDrawn="1"/>
          </p:nvSpPr>
          <p:spPr bwMode="gray">
            <a:xfrm>
              <a:off x="8273240" y="3803168"/>
              <a:ext cx="99149" cy="55769"/>
            </a:xfrm>
            <a:custGeom>
              <a:avLst/>
              <a:gdLst>
                <a:gd name="T0" fmla="*/ 6 w 8"/>
                <a:gd name="T1" fmla="*/ 0 h 5"/>
                <a:gd name="T2" fmla="*/ 0 w 8"/>
                <a:gd name="T3" fmla="*/ 3 h 5"/>
                <a:gd name="T4" fmla="*/ 8 w 8"/>
                <a:gd name="T5" fmla="*/ 3 h 5"/>
                <a:gd name="T6" fmla="*/ 6 w 8"/>
                <a:gd name="T7" fmla="*/ 0 h 5"/>
              </a:gdLst>
              <a:ahLst/>
              <a:cxnLst>
                <a:cxn ang="0">
                  <a:pos x="T0" y="T1"/>
                </a:cxn>
                <a:cxn ang="0">
                  <a:pos x="T2" y="T3"/>
                </a:cxn>
                <a:cxn ang="0">
                  <a:pos x="T4" y="T5"/>
                </a:cxn>
                <a:cxn ang="0">
                  <a:pos x="T6" y="T7"/>
                </a:cxn>
              </a:cxnLst>
              <a:rect l="0" t="0" r="r" b="b"/>
              <a:pathLst>
                <a:path w="8" h="5">
                  <a:moveTo>
                    <a:pt x="6" y="0"/>
                  </a:moveTo>
                  <a:cubicBezTo>
                    <a:pt x="0" y="3"/>
                    <a:pt x="0" y="3"/>
                    <a:pt x="0" y="3"/>
                  </a:cubicBezTo>
                  <a:cubicBezTo>
                    <a:pt x="0" y="3"/>
                    <a:pt x="4" y="5"/>
                    <a:pt x="8" y="3"/>
                  </a:cubicBezTo>
                  <a:lnTo>
                    <a:pt x="6" y="0"/>
                  </a:lnTo>
                  <a:close/>
                </a:path>
              </a:pathLst>
            </a:custGeom>
            <a:solidFill>
              <a:srgbClr val="665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77" name="Freeform 206"/>
            <p:cNvSpPr>
              <a:spLocks/>
            </p:cNvSpPr>
            <p:nvPr userDrawn="1"/>
          </p:nvSpPr>
          <p:spPr bwMode="gray">
            <a:xfrm>
              <a:off x="8273236" y="3834154"/>
              <a:ext cx="99149" cy="12394"/>
            </a:xfrm>
            <a:custGeom>
              <a:avLst/>
              <a:gdLst>
                <a:gd name="T0" fmla="*/ 0 w 8"/>
                <a:gd name="T1" fmla="*/ 0 h 1"/>
                <a:gd name="T2" fmla="*/ 4 w 8"/>
                <a:gd name="T3" fmla="*/ 1 h 1"/>
                <a:gd name="T4" fmla="*/ 8 w 8"/>
                <a:gd name="T5" fmla="*/ 0 h 1"/>
                <a:gd name="T6" fmla="*/ 8 w 8"/>
                <a:gd name="T7" fmla="*/ 0 h 1"/>
                <a:gd name="T8" fmla="*/ 8 w 8"/>
                <a:gd name="T9" fmla="*/ 0 h 1"/>
                <a:gd name="T10" fmla="*/ 8 w 8"/>
                <a:gd name="T11" fmla="*/ 0 h 1"/>
                <a:gd name="T12" fmla="*/ 4 w 8"/>
                <a:gd name="T13" fmla="*/ 1 h 1"/>
                <a:gd name="T14" fmla="*/ 0 w 8"/>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
                  <a:moveTo>
                    <a:pt x="0" y="0"/>
                  </a:moveTo>
                  <a:cubicBezTo>
                    <a:pt x="0" y="0"/>
                    <a:pt x="2" y="1"/>
                    <a:pt x="4" y="1"/>
                  </a:cubicBezTo>
                  <a:cubicBezTo>
                    <a:pt x="6" y="1"/>
                    <a:pt x="8" y="0"/>
                    <a:pt x="8" y="0"/>
                  </a:cubicBezTo>
                  <a:cubicBezTo>
                    <a:pt x="8" y="0"/>
                    <a:pt x="8" y="0"/>
                    <a:pt x="8" y="0"/>
                  </a:cubicBezTo>
                  <a:cubicBezTo>
                    <a:pt x="8" y="0"/>
                    <a:pt x="8" y="0"/>
                    <a:pt x="8" y="0"/>
                  </a:cubicBezTo>
                  <a:cubicBezTo>
                    <a:pt x="8" y="0"/>
                    <a:pt x="8" y="0"/>
                    <a:pt x="8" y="0"/>
                  </a:cubicBezTo>
                  <a:cubicBezTo>
                    <a:pt x="8" y="0"/>
                    <a:pt x="6" y="1"/>
                    <a:pt x="4" y="1"/>
                  </a:cubicBezTo>
                  <a:cubicBezTo>
                    <a:pt x="2" y="1"/>
                    <a:pt x="0" y="0"/>
                    <a:pt x="0" y="0"/>
                  </a:cubicBezTo>
                  <a:close/>
                </a:path>
              </a:pathLst>
            </a:custGeom>
            <a:solidFill>
              <a:srgbClr val="C2A08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78" name="Freeform 207"/>
            <p:cNvSpPr>
              <a:spLocks/>
            </p:cNvSpPr>
            <p:nvPr userDrawn="1"/>
          </p:nvSpPr>
          <p:spPr bwMode="gray">
            <a:xfrm>
              <a:off x="8273236" y="3803172"/>
              <a:ext cx="86755" cy="30986"/>
            </a:xfrm>
            <a:custGeom>
              <a:avLst/>
              <a:gdLst>
                <a:gd name="T0" fmla="*/ 14 w 14"/>
                <a:gd name="T1" fmla="*/ 2 h 5"/>
                <a:gd name="T2" fmla="*/ 0 w 14"/>
                <a:gd name="T3" fmla="*/ 5 h 5"/>
                <a:gd name="T4" fmla="*/ 12 w 14"/>
                <a:gd name="T5" fmla="*/ 0 h 5"/>
                <a:gd name="T6" fmla="*/ 14 w 14"/>
                <a:gd name="T7" fmla="*/ 0 h 5"/>
                <a:gd name="T8" fmla="*/ 14 w 14"/>
                <a:gd name="T9" fmla="*/ 2 h 5"/>
                <a:gd name="T10" fmla="*/ 14 w 14"/>
                <a:gd name="T11" fmla="*/ 2 h 5"/>
              </a:gdLst>
              <a:ahLst/>
              <a:cxnLst>
                <a:cxn ang="0">
                  <a:pos x="T0" y="T1"/>
                </a:cxn>
                <a:cxn ang="0">
                  <a:pos x="T2" y="T3"/>
                </a:cxn>
                <a:cxn ang="0">
                  <a:pos x="T4" y="T5"/>
                </a:cxn>
                <a:cxn ang="0">
                  <a:pos x="T6" y="T7"/>
                </a:cxn>
                <a:cxn ang="0">
                  <a:pos x="T8" y="T9"/>
                </a:cxn>
                <a:cxn ang="0">
                  <a:pos x="T10" y="T11"/>
                </a:cxn>
              </a:cxnLst>
              <a:rect l="0" t="0" r="r" b="b"/>
              <a:pathLst>
                <a:path w="14" h="5">
                  <a:moveTo>
                    <a:pt x="14" y="2"/>
                  </a:moveTo>
                  <a:lnTo>
                    <a:pt x="0" y="5"/>
                  </a:lnTo>
                  <a:lnTo>
                    <a:pt x="12" y="0"/>
                  </a:lnTo>
                  <a:lnTo>
                    <a:pt x="14" y="0"/>
                  </a:lnTo>
                  <a:lnTo>
                    <a:pt x="14" y="2"/>
                  </a:lnTo>
                  <a:lnTo>
                    <a:pt x="14" y="2"/>
                  </a:lnTo>
                  <a:close/>
                </a:path>
              </a:pathLst>
            </a:custGeom>
            <a:solidFill>
              <a:srgbClr val="7043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79" name="Freeform 208"/>
            <p:cNvSpPr>
              <a:spLocks/>
            </p:cNvSpPr>
            <p:nvPr userDrawn="1"/>
          </p:nvSpPr>
          <p:spPr bwMode="gray">
            <a:xfrm>
              <a:off x="7944808" y="4069633"/>
              <a:ext cx="247872" cy="861358"/>
            </a:xfrm>
            <a:custGeom>
              <a:avLst/>
              <a:gdLst>
                <a:gd name="T0" fmla="*/ 0 w 21"/>
                <a:gd name="T1" fmla="*/ 5 h 73"/>
                <a:gd name="T2" fmla="*/ 3 w 21"/>
                <a:gd name="T3" fmla="*/ 9 h 73"/>
                <a:gd name="T4" fmla="*/ 1 w 21"/>
                <a:gd name="T5" fmla="*/ 11 h 73"/>
                <a:gd name="T6" fmla="*/ 21 w 21"/>
                <a:gd name="T7" fmla="*/ 73 h 73"/>
                <a:gd name="T8" fmla="*/ 21 w 21"/>
                <a:gd name="T9" fmla="*/ 67 h 73"/>
                <a:gd name="T10" fmla="*/ 8 w 21"/>
                <a:gd name="T11" fmla="*/ 0 h 73"/>
                <a:gd name="T12" fmla="*/ 0 w 21"/>
                <a:gd name="T13" fmla="*/ 5 h 73"/>
              </a:gdLst>
              <a:ahLst/>
              <a:cxnLst>
                <a:cxn ang="0">
                  <a:pos x="T0" y="T1"/>
                </a:cxn>
                <a:cxn ang="0">
                  <a:pos x="T2" y="T3"/>
                </a:cxn>
                <a:cxn ang="0">
                  <a:pos x="T4" y="T5"/>
                </a:cxn>
                <a:cxn ang="0">
                  <a:pos x="T6" y="T7"/>
                </a:cxn>
                <a:cxn ang="0">
                  <a:pos x="T8" y="T9"/>
                </a:cxn>
                <a:cxn ang="0">
                  <a:pos x="T10" y="T11"/>
                </a:cxn>
                <a:cxn ang="0">
                  <a:pos x="T12" y="T13"/>
                </a:cxn>
              </a:cxnLst>
              <a:rect l="0" t="0" r="r" b="b"/>
              <a:pathLst>
                <a:path w="21" h="73">
                  <a:moveTo>
                    <a:pt x="0" y="5"/>
                  </a:moveTo>
                  <a:cubicBezTo>
                    <a:pt x="3" y="9"/>
                    <a:pt x="3" y="9"/>
                    <a:pt x="3" y="9"/>
                  </a:cubicBezTo>
                  <a:cubicBezTo>
                    <a:pt x="1" y="11"/>
                    <a:pt x="1" y="11"/>
                    <a:pt x="1" y="11"/>
                  </a:cubicBezTo>
                  <a:cubicBezTo>
                    <a:pt x="7" y="29"/>
                    <a:pt x="21" y="73"/>
                    <a:pt x="21" y="73"/>
                  </a:cubicBezTo>
                  <a:cubicBezTo>
                    <a:pt x="21" y="67"/>
                    <a:pt x="21" y="67"/>
                    <a:pt x="21" y="67"/>
                  </a:cubicBezTo>
                  <a:cubicBezTo>
                    <a:pt x="18" y="51"/>
                    <a:pt x="8" y="0"/>
                    <a:pt x="8" y="0"/>
                  </a:cubicBezTo>
                  <a:lnTo>
                    <a:pt x="0" y="5"/>
                  </a:lnTo>
                  <a:close/>
                </a:path>
              </a:pathLst>
            </a:custGeom>
            <a:solidFill>
              <a:srgbClr val="3D52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80" name="Freeform 209"/>
            <p:cNvSpPr>
              <a:spLocks/>
            </p:cNvSpPr>
            <p:nvPr userDrawn="1"/>
          </p:nvSpPr>
          <p:spPr bwMode="gray">
            <a:xfrm>
              <a:off x="8192680" y="4069633"/>
              <a:ext cx="247872" cy="861358"/>
            </a:xfrm>
            <a:custGeom>
              <a:avLst/>
              <a:gdLst>
                <a:gd name="T0" fmla="*/ 21 w 21"/>
                <a:gd name="T1" fmla="*/ 5 h 73"/>
                <a:gd name="T2" fmla="*/ 17 w 21"/>
                <a:gd name="T3" fmla="*/ 9 h 73"/>
                <a:gd name="T4" fmla="*/ 20 w 21"/>
                <a:gd name="T5" fmla="*/ 11 h 73"/>
                <a:gd name="T6" fmla="*/ 0 w 21"/>
                <a:gd name="T7" fmla="*/ 73 h 73"/>
                <a:gd name="T8" fmla="*/ 0 w 21"/>
                <a:gd name="T9" fmla="*/ 67 h 73"/>
                <a:gd name="T10" fmla="*/ 13 w 21"/>
                <a:gd name="T11" fmla="*/ 0 h 73"/>
                <a:gd name="T12" fmla="*/ 21 w 21"/>
                <a:gd name="T13" fmla="*/ 5 h 73"/>
              </a:gdLst>
              <a:ahLst/>
              <a:cxnLst>
                <a:cxn ang="0">
                  <a:pos x="T0" y="T1"/>
                </a:cxn>
                <a:cxn ang="0">
                  <a:pos x="T2" y="T3"/>
                </a:cxn>
                <a:cxn ang="0">
                  <a:pos x="T4" y="T5"/>
                </a:cxn>
                <a:cxn ang="0">
                  <a:pos x="T6" y="T7"/>
                </a:cxn>
                <a:cxn ang="0">
                  <a:pos x="T8" y="T9"/>
                </a:cxn>
                <a:cxn ang="0">
                  <a:pos x="T10" y="T11"/>
                </a:cxn>
                <a:cxn ang="0">
                  <a:pos x="T12" y="T13"/>
                </a:cxn>
              </a:cxnLst>
              <a:rect l="0" t="0" r="r" b="b"/>
              <a:pathLst>
                <a:path w="21" h="73">
                  <a:moveTo>
                    <a:pt x="21" y="5"/>
                  </a:moveTo>
                  <a:cubicBezTo>
                    <a:pt x="17" y="9"/>
                    <a:pt x="17" y="9"/>
                    <a:pt x="17" y="9"/>
                  </a:cubicBezTo>
                  <a:cubicBezTo>
                    <a:pt x="20" y="11"/>
                    <a:pt x="20" y="11"/>
                    <a:pt x="20" y="11"/>
                  </a:cubicBezTo>
                  <a:cubicBezTo>
                    <a:pt x="14" y="29"/>
                    <a:pt x="0" y="73"/>
                    <a:pt x="0" y="73"/>
                  </a:cubicBezTo>
                  <a:cubicBezTo>
                    <a:pt x="0" y="67"/>
                    <a:pt x="0" y="67"/>
                    <a:pt x="0" y="67"/>
                  </a:cubicBezTo>
                  <a:cubicBezTo>
                    <a:pt x="3" y="51"/>
                    <a:pt x="13" y="0"/>
                    <a:pt x="13" y="0"/>
                  </a:cubicBezTo>
                  <a:lnTo>
                    <a:pt x="21" y="5"/>
                  </a:lnTo>
                  <a:close/>
                </a:path>
              </a:pathLst>
            </a:custGeom>
            <a:solidFill>
              <a:srgbClr val="220C3D"/>
            </a:solidFill>
            <a:ln>
              <a:noFill/>
            </a:ln>
          </p:spPr>
          <p:txBody>
            <a:bodyPr vert="horz" wrap="square" lIns="91440" tIns="45720" rIns="91440" bIns="45720"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grpSp>
    </p:spTree>
    <p:extLst>
      <p:ext uri="{BB962C8B-B14F-4D97-AF65-F5344CB8AC3E}">
        <p14:creationId xmlns:p14="http://schemas.microsoft.com/office/powerpoint/2010/main" val="15387303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65080" y="632780"/>
            <a:ext cx="11531715" cy="411162"/>
          </a:xfrm>
        </p:spPr>
        <p:txBody>
          <a:bodyPr wrap="square" lIns="0" tIns="0" rIns="0" bIns="0">
            <a:spAutoFit/>
          </a:bodyPr>
          <a:lstStyle>
            <a:lvl1pPr>
              <a:lnSpc>
                <a:spcPts val="3199"/>
              </a:lnSpc>
              <a:defRPr sz="2800" strike="noStrike">
                <a:solidFill>
                  <a:srgbClr val="2F2F2F"/>
                </a:solidFill>
              </a:defRPr>
            </a:lvl1pPr>
          </a:lstStyle>
          <a:p>
            <a:r>
              <a:rPr lang="en-US"/>
              <a:t>Title</a:t>
            </a:r>
          </a:p>
        </p:txBody>
      </p:sp>
    </p:spTree>
    <p:extLst>
      <p:ext uri="{BB962C8B-B14F-4D97-AF65-F5344CB8AC3E}">
        <p14:creationId xmlns:p14="http://schemas.microsoft.com/office/powerpoint/2010/main" val="925841524"/>
      </p:ext>
    </p:extLst>
  </p:cSld>
  <p:clrMapOvr>
    <a:masterClrMapping/>
  </p:clrMapOvr>
  <p:transition>
    <p:fade/>
  </p:transition>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2"/>
          <p:cNvSpPr>
            <a:spLocks noGrp="1"/>
          </p:cNvSpPr>
          <p:nvPr>
            <p:ph sz="half" idx="1"/>
          </p:nvPr>
        </p:nvSpPr>
        <p:spPr>
          <a:xfrm>
            <a:off x="272237" y="1212849"/>
            <a:ext cx="11888047" cy="199439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68370431"/>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Text option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65080" y="632780"/>
            <a:ext cx="11531715" cy="411162"/>
          </a:xfrm>
        </p:spPr>
        <p:txBody>
          <a:bodyPr wrap="square" lIns="0" tIns="0" rIns="0" bIns="0">
            <a:spAutoFit/>
          </a:bodyPr>
          <a:lstStyle>
            <a:lvl1pPr>
              <a:lnSpc>
                <a:spcPts val="3199"/>
              </a:lnSpc>
              <a:defRPr sz="2800">
                <a:solidFill>
                  <a:srgbClr val="2F2F2F"/>
                </a:solidFill>
              </a:defRPr>
            </a:lvl1pPr>
          </a:lstStyle>
          <a:p>
            <a:r>
              <a:rPr lang="en-US"/>
              <a:t>Text option 2: two columns copy heavy</a:t>
            </a:r>
          </a:p>
        </p:txBody>
      </p:sp>
      <p:sp>
        <p:nvSpPr>
          <p:cNvPr id="5" name="Text Placeholder 4"/>
          <p:cNvSpPr>
            <a:spLocks noGrp="1"/>
          </p:cNvSpPr>
          <p:nvPr>
            <p:ph type="body" sz="quarter" idx="11" hasCustomPrompt="1"/>
          </p:nvPr>
        </p:nvSpPr>
        <p:spPr>
          <a:xfrm>
            <a:off x="465080" y="2005458"/>
            <a:ext cx="5652366" cy="3963033"/>
          </a:xfrm>
        </p:spPr>
        <p:txBody>
          <a:bodyPr lIns="0" tIns="0" rIns="0" bIns="0"/>
          <a:lstStyle>
            <a:lvl1pPr marL="0" indent="0">
              <a:lnSpc>
                <a:spcPts val="1800"/>
              </a:lnSpc>
              <a:spcBef>
                <a:spcPts val="900"/>
              </a:spcBef>
              <a:buNone/>
              <a:defRPr lang="en-US" sz="1399" b="1" kern="1200" spc="0" baseline="0" dirty="0">
                <a:solidFill>
                  <a:schemeClr val="accent1"/>
                </a:solidFill>
                <a:latin typeface="+mn-lt"/>
                <a:ea typeface="+mn-ea"/>
                <a:cs typeface="+mn-cs"/>
              </a:defRPr>
            </a:lvl1pPr>
            <a:lvl2pPr marL="0" marR="0" indent="0" algn="l" defTabSz="932470" rtl="0" eaLnBrk="1" fontAlgn="auto" latinLnBrk="0" hangingPunct="1">
              <a:lnSpc>
                <a:spcPts val="1800"/>
              </a:lnSpc>
              <a:spcBef>
                <a:spcPts val="450"/>
              </a:spcBef>
              <a:spcAft>
                <a:spcPts val="0"/>
              </a:spcAft>
              <a:buClrTx/>
              <a:buSzPct val="90000"/>
              <a:buFont typeface="Arial" panose="020B0604020202020204" pitchFamily="34" charset="0"/>
              <a:buNone/>
              <a:tabLst/>
              <a:defRPr sz="1399">
                <a:solidFill>
                  <a:schemeClr val="tx1"/>
                </a:solidFill>
              </a:defRPr>
            </a:lvl2pPr>
            <a:lvl3pPr marL="457066" indent="0">
              <a:buNone/>
              <a:defRPr/>
            </a:lvl3pPr>
            <a:lvl4pPr marL="685600" indent="0">
              <a:buNone/>
              <a:defRPr/>
            </a:lvl4pPr>
            <a:lvl5pPr marL="914133" indent="0">
              <a:buNone/>
              <a:defRPr/>
            </a:lvl5pPr>
          </a:lstStyle>
          <a:p>
            <a:pPr marL="0" marR="0" lvl="0" indent="0" algn="l" defTabSz="932470" rtl="0" eaLnBrk="1" fontAlgn="auto" latinLnBrk="0" hangingPunct="1">
              <a:lnSpc>
                <a:spcPts val="1800"/>
              </a:lnSpc>
              <a:spcBef>
                <a:spcPts val="900"/>
              </a:spcBef>
              <a:spcAft>
                <a:spcPts val="0"/>
              </a:spcAft>
              <a:buClrTx/>
              <a:buSzPct val="90000"/>
              <a:buFont typeface="Wingdings" panose="05000000000000000000" pitchFamily="2" charset="2"/>
              <a:buNone/>
              <a:tabLst/>
            </a:pPr>
            <a:r>
              <a:rPr lang="en-US"/>
              <a:t>Paragraph title Segoe UI bold 14</a:t>
            </a:r>
          </a:p>
          <a:p>
            <a:pPr lvl="1"/>
            <a:r>
              <a:rPr lang="en-US"/>
              <a:t>Body copy Segoe Regular 14/18. Pa </a:t>
            </a:r>
            <a:r>
              <a:rPr lang="en-US" err="1"/>
              <a:t>consed</a:t>
            </a:r>
            <a:r>
              <a:rPr lang="en-US"/>
              <a:t> et </a:t>
            </a:r>
            <a:r>
              <a:rPr lang="en-US" err="1"/>
              <a:t>atur</a:t>
            </a:r>
            <a:r>
              <a:rPr lang="en-US"/>
              <a:t>. </a:t>
            </a:r>
            <a:r>
              <a:rPr lang="en-US" err="1"/>
              <a:t>Serion</a:t>
            </a:r>
            <a:r>
              <a:rPr lang="en-US"/>
              <a:t> </a:t>
            </a:r>
            <a:r>
              <a:rPr lang="en-US" err="1"/>
              <a:t>corepudi</a:t>
            </a:r>
            <a:r>
              <a:rPr lang="en-US"/>
              <a:t> dolor </a:t>
            </a:r>
            <a:r>
              <a:rPr lang="en-US" err="1"/>
              <a:t>adionse</a:t>
            </a:r>
            <a:r>
              <a:rPr lang="en-US"/>
              <a:t> </a:t>
            </a:r>
            <a:r>
              <a:rPr lang="en-US" err="1"/>
              <a:t>quibusame</a:t>
            </a:r>
            <a:r>
              <a:rPr lang="en-US"/>
              <a:t> </a:t>
            </a:r>
            <a:r>
              <a:rPr lang="en-US" err="1"/>
              <a:t>nullabora</a:t>
            </a:r>
            <a:r>
              <a:rPr lang="en-US"/>
              <a:t> </a:t>
            </a:r>
            <a:r>
              <a:rPr lang="en-US" err="1"/>
              <a:t>volent</a:t>
            </a:r>
            <a:r>
              <a:rPr lang="en-US"/>
              <a:t> </a:t>
            </a:r>
            <a:r>
              <a:rPr lang="en-US" err="1"/>
              <a:t>lignam</a:t>
            </a:r>
            <a:r>
              <a:rPr lang="en-US"/>
              <a:t> </a:t>
            </a:r>
            <a:r>
              <a:rPr lang="en-US" err="1"/>
              <a:t>entis</a:t>
            </a:r>
            <a:r>
              <a:rPr lang="en-US"/>
              <a:t> ape </a:t>
            </a:r>
            <a:r>
              <a:rPr lang="en-US" err="1"/>
              <a:t>dolores</a:t>
            </a:r>
            <a:r>
              <a:rPr lang="en-US"/>
              <a:t> se </a:t>
            </a:r>
            <a:r>
              <a:rPr lang="en-US" err="1"/>
              <a:t>voluptae</a:t>
            </a:r>
            <a:r>
              <a:rPr lang="en-US"/>
              <a:t> </a:t>
            </a:r>
            <a:r>
              <a:rPr lang="en-US" err="1"/>
              <a:t>nimolupti</a:t>
            </a:r>
            <a:r>
              <a:rPr lang="en-US"/>
              <a:t> </a:t>
            </a:r>
            <a:r>
              <a:rPr lang="en-US" err="1"/>
              <a:t>quam</a:t>
            </a:r>
            <a:r>
              <a:rPr lang="en-US"/>
              <a:t> </a:t>
            </a:r>
            <a:r>
              <a:rPr lang="en-US" err="1"/>
              <a:t>ium</a:t>
            </a:r>
            <a:r>
              <a:rPr lang="en-US"/>
              <a:t> </a:t>
            </a:r>
            <a:r>
              <a:rPr lang="en-US" err="1"/>
              <a:t>simusa</a:t>
            </a:r>
            <a:r>
              <a:rPr lang="en-US"/>
              <a:t> </a:t>
            </a:r>
            <a:r>
              <a:rPr lang="en-US" err="1"/>
              <a:t>doluptur</a:t>
            </a:r>
            <a:r>
              <a:rPr lang="en-US"/>
              <a:t>, sum hic </a:t>
            </a:r>
            <a:r>
              <a:rPr lang="en-US" err="1"/>
              <a:t>tem</a:t>
            </a:r>
            <a:r>
              <a:rPr lang="en-US"/>
              <a:t> qui cum </a:t>
            </a:r>
            <a:r>
              <a:rPr lang="en-US" err="1"/>
              <a:t>evelest</a:t>
            </a:r>
            <a:r>
              <a:rPr lang="en-US"/>
              <a:t>, </a:t>
            </a:r>
            <a:r>
              <a:rPr lang="en-US" err="1"/>
              <a:t>cusapel</a:t>
            </a:r>
            <a:r>
              <a:rPr lang="en-US"/>
              <a:t> et </a:t>
            </a:r>
            <a:r>
              <a:rPr lang="en-US" err="1"/>
              <a:t>unt</a:t>
            </a:r>
            <a:r>
              <a:rPr lang="en-US"/>
              <a:t> et </a:t>
            </a:r>
            <a:r>
              <a:rPr lang="en-US" err="1"/>
              <a:t>hiciisciume</a:t>
            </a:r>
            <a:r>
              <a:rPr lang="en-US"/>
              <a:t> </a:t>
            </a:r>
            <a:r>
              <a:rPr lang="en-US" err="1"/>
              <a:t>vernatiore</a:t>
            </a:r>
            <a:r>
              <a:rPr lang="en-US"/>
              <a:t> </a:t>
            </a:r>
            <a:r>
              <a:rPr lang="en-US" err="1"/>
              <a:t>volenecabor</a:t>
            </a:r>
            <a:r>
              <a:rPr lang="en-US"/>
              <a:t> </a:t>
            </a:r>
            <a:r>
              <a:rPr lang="en-US" err="1"/>
              <a:t>seque</a:t>
            </a:r>
            <a:r>
              <a:rPr lang="en-US"/>
              <a:t> </a:t>
            </a:r>
            <a:r>
              <a:rPr lang="en-US" err="1"/>
              <a:t>officient</a:t>
            </a:r>
            <a:r>
              <a:rPr lang="en-US"/>
              <a:t>, </a:t>
            </a:r>
            <a:r>
              <a:rPr lang="en-US" err="1"/>
              <a:t>quamus</a:t>
            </a:r>
            <a:r>
              <a:rPr lang="en-US"/>
              <a:t> </a:t>
            </a:r>
            <a:r>
              <a:rPr lang="en-US" err="1"/>
              <a:t>voluptium</a:t>
            </a:r>
            <a:r>
              <a:rPr lang="en-US"/>
              <a:t> </a:t>
            </a:r>
            <a:r>
              <a:rPr lang="en-US" err="1"/>
              <a:t>natur</a:t>
            </a:r>
            <a:r>
              <a:rPr lang="en-US"/>
              <a:t> </a:t>
            </a:r>
            <a:r>
              <a:rPr lang="en-US" err="1"/>
              <a:t>maio</a:t>
            </a:r>
            <a:r>
              <a:rPr lang="en-US"/>
              <a:t> </a:t>
            </a:r>
            <a:r>
              <a:rPr lang="en-US" err="1"/>
              <a:t>volupta</a:t>
            </a:r>
            <a:r>
              <a:rPr lang="en-US"/>
              <a:t> </a:t>
            </a:r>
            <a:r>
              <a:rPr lang="en-US" err="1"/>
              <a:t>tioria</a:t>
            </a:r>
            <a:r>
              <a:rPr lang="en-US"/>
              <a:t> </a:t>
            </a:r>
            <a:r>
              <a:rPr lang="en-US" err="1"/>
              <a:t>venimetur</a:t>
            </a:r>
            <a:r>
              <a:rPr lang="en-US"/>
              <a:t> re </a:t>
            </a:r>
            <a:r>
              <a:rPr lang="en-US" err="1"/>
              <a:t>vel</a:t>
            </a:r>
            <a:r>
              <a:rPr lang="en-US"/>
              <a:t> </a:t>
            </a:r>
            <a:r>
              <a:rPr lang="en-US" err="1"/>
              <a:t>ent</a:t>
            </a:r>
            <a:r>
              <a:rPr lang="en-US"/>
              <a:t>, </a:t>
            </a:r>
            <a:r>
              <a:rPr lang="en-US" err="1"/>
              <a:t>quae</a:t>
            </a:r>
            <a:r>
              <a:rPr lang="en-US"/>
              <a:t> </a:t>
            </a:r>
            <a:r>
              <a:rPr lang="en-US" err="1"/>
              <a:t>liqui</a:t>
            </a:r>
            <a:r>
              <a:rPr lang="en-US"/>
              <a:t> </a:t>
            </a:r>
            <a:r>
              <a:rPr lang="en-US" err="1"/>
              <a:t>tem</a:t>
            </a:r>
            <a:r>
              <a:rPr lang="en-US"/>
              <a:t> sin con re </a:t>
            </a:r>
            <a:r>
              <a:rPr lang="en-US" err="1"/>
              <a:t>laut</a:t>
            </a:r>
            <a:r>
              <a:rPr lang="en-US"/>
              <a:t> </a:t>
            </a:r>
            <a:r>
              <a:rPr lang="en-US" err="1"/>
              <a:t>aut</a:t>
            </a:r>
            <a:r>
              <a:rPr lang="en-US"/>
              <a:t> </a:t>
            </a:r>
            <a:r>
              <a:rPr lang="en-US" err="1"/>
              <a:t>volupietur</a:t>
            </a:r>
            <a:r>
              <a:rPr lang="en-US"/>
              <a:t>.</a:t>
            </a:r>
          </a:p>
          <a:p>
            <a:pPr lvl="1"/>
            <a:endParaRPr lang="en-US"/>
          </a:p>
          <a:p>
            <a:pPr lvl="1"/>
            <a:r>
              <a:rPr lang="en-US" err="1"/>
              <a:t>Henestios</a:t>
            </a:r>
            <a:r>
              <a:rPr lang="en-US"/>
              <a:t> </a:t>
            </a:r>
            <a:r>
              <a:rPr lang="en-US" err="1"/>
              <a:t>vellantium</a:t>
            </a:r>
            <a:r>
              <a:rPr lang="en-US"/>
              <a:t> </a:t>
            </a:r>
            <a:r>
              <a:rPr lang="en-US" err="1"/>
              <a:t>simi</a:t>
            </a:r>
            <a:r>
              <a:rPr lang="en-US"/>
              <a:t>, </a:t>
            </a:r>
            <a:r>
              <a:rPr lang="en-US" err="1"/>
              <a:t>quassenime</a:t>
            </a:r>
            <a:r>
              <a:rPr lang="en-US"/>
              <a:t> consent </a:t>
            </a:r>
            <a:r>
              <a:rPr lang="en-US" err="1"/>
              <a:t>emquatincti</a:t>
            </a:r>
            <a:r>
              <a:rPr lang="en-US"/>
              <a:t> to doles </a:t>
            </a:r>
            <a:r>
              <a:rPr lang="en-US" err="1"/>
              <a:t>cium</a:t>
            </a:r>
            <a:r>
              <a:rPr lang="en-US"/>
              <a:t> </a:t>
            </a:r>
            <a:r>
              <a:rPr lang="en-US" err="1"/>
              <a:t>nectur</a:t>
            </a:r>
            <a:r>
              <a:rPr lang="en-US"/>
              <a:t>. </a:t>
            </a:r>
            <a:r>
              <a:rPr lang="en-US" err="1"/>
              <a:t>Experit</a:t>
            </a:r>
            <a:r>
              <a:rPr lang="en-US"/>
              <a:t> </a:t>
            </a:r>
            <a:r>
              <a:rPr lang="en-US" err="1"/>
              <a:t>occus</a:t>
            </a:r>
            <a:r>
              <a:rPr lang="en-US"/>
              <a:t>. </a:t>
            </a:r>
            <a:r>
              <a:rPr lang="en-US" err="1"/>
              <a:t>Anduntus</a:t>
            </a:r>
            <a:r>
              <a:rPr lang="en-US"/>
              <a:t> </a:t>
            </a:r>
            <a:r>
              <a:rPr lang="en-US" err="1"/>
              <a:t>dolecta</a:t>
            </a:r>
            <a:r>
              <a:rPr lang="en-US"/>
              <a:t> </a:t>
            </a:r>
            <a:r>
              <a:rPr lang="en-US" err="1"/>
              <a:t>tiusam</a:t>
            </a:r>
            <a:r>
              <a:rPr lang="en-US"/>
              <a:t> </a:t>
            </a:r>
            <a:r>
              <a:rPr lang="en-US" err="1"/>
              <a:t>esto</a:t>
            </a:r>
            <a:r>
              <a:rPr lang="en-US"/>
              <a:t> </a:t>
            </a:r>
            <a:r>
              <a:rPr lang="en-US" err="1"/>
              <a:t>eos</a:t>
            </a:r>
            <a:r>
              <a:rPr lang="en-US"/>
              <a:t> </a:t>
            </a:r>
            <a:r>
              <a:rPr lang="en-US" err="1"/>
              <a:t>delit</a:t>
            </a:r>
            <a:r>
              <a:rPr lang="en-US"/>
              <a:t>, at. </a:t>
            </a:r>
            <a:r>
              <a:rPr lang="en-US" err="1"/>
              <a:t>Haria</a:t>
            </a:r>
            <a:r>
              <a:rPr lang="en-US"/>
              <a:t> dis </a:t>
            </a:r>
            <a:r>
              <a:rPr lang="en-US" err="1"/>
              <a:t>eum</a:t>
            </a:r>
            <a:r>
              <a:rPr lang="en-US"/>
              <a:t> a </a:t>
            </a:r>
            <a:r>
              <a:rPr lang="en-US" err="1"/>
              <a:t>sitibus</a:t>
            </a:r>
            <a:r>
              <a:rPr lang="en-US"/>
              <a:t> </a:t>
            </a:r>
            <a:r>
              <a:rPr lang="en-US" err="1"/>
              <a:t>volorib</a:t>
            </a:r>
            <a:r>
              <a:rPr lang="en-US"/>
              <a:t> </a:t>
            </a:r>
            <a:r>
              <a:rPr lang="en-US" err="1"/>
              <a:t>usapere</a:t>
            </a:r>
            <a:r>
              <a:rPr lang="en-US"/>
              <a:t> </a:t>
            </a:r>
            <a:r>
              <a:rPr lang="en-US" err="1"/>
              <a:t>nonse</a:t>
            </a:r>
            <a:r>
              <a:rPr lang="en-US"/>
              <a:t> </a:t>
            </a:r>
            <a:r>
              <a:rPr lang="en-US" err="1"/>
              <a:t>cullit</a:t>
            </a:r>
            <a:r>
              <a:rPr lang="en-US"/>
              <a:t> </a:t>
            </a:r>
            <a:r>
              <a:rPr lang="en-US" err="1"/>
              <a:t>iditatquam</a:t>
            </a:r>
            <a:r>
              <a:rPr lang="en-US"/>
              <a:t> </a:t>
            </a:r>
            <a:r>
              <a:rPr lang="en-US" err="1"/>
              <a:t>hil</a:t>
            </a:r>
            <a:r>
              <a:rPr lang="en-US"/>
              <a:t> </a:t>
            </a:r>
            <a:r>
              <a:rPr lang="en-US" err="1"/>
              <a:t>mincius</a:t>
            </a:r>
            <a:r>
              <a:rPr lang="en-US"/>
              <a:t> </a:t>
            </a:r>
            <a:r>
              <a:rPr lang="en-US" err="1"/>
              <a:t>ea</a:t>
            </a:r>
            <a:r>
              <a:rPr lang="en-US"/>
              <a:t> debit </a:t>
            </a:r>
            <a:r>
              <a:rPr lang="en-US" err="1"/>
              <a:t>quae</a:t>
            </a:r>
            <a:r>
              <a:rPr lang="en-US"/>
              <a:t> </a:t>
            </a:r>
            <a:r>
              <a:rPr lang="en-US" err="1"/>
              <a:t>ipsuntius</a:t>
            </a:r>
            <a:r>
              <a:rPr lang="en-US"/>
              <a:t> </a:t>
            </a:r>
            <a:r>
              <a:rPr lang="en-US" err="1"/>
              <a:t>quideli</a:t>
            </a:r>
            <a:r>
              <a:rPr lang="en-US"/>
              <a:t> </a:t>
            </a:r>
            <a:r>
              <a:rPr lang="en-US" err="1"/>
              <a:t>tatiis</a:t>
            </a:r>
            <a:r>
              <a:rPr lang="en-US"/>
              <a:t> rem </a:t>
            </a:r>
            <a:r>
              <a:rPr lang="en-US" err="1"/>
              <a:t>restis</a:t>
            </a:r>
            <a:r>
              <a:rPr lang="en-US"/>
              <a:t> pro </a:t>
            </a:r>
            <a:r>
              <a:rPr lang="en-US" err="1"/>
              <a:t>ium</a:t>
            </a:r>
            <a:r>
              <a:rPr lang="en-US"/>
              <a:t> qui </a:t>
            </a:r>
            <a:r>
              <a:rPr lang="en-US" err="1"/>
              <a:t>ra</a:t>
            </a:r>
            <a:r>
              <a:rPr lang="en-US"/>
              <a:t> </a:t>
            </a:r>
            <a:r>
              <a:rPr lang="en-US" err="1"/>
              <a:t>debist</a:t>
            </a:r>
            <a:r>
              <a:rPr lang="en-US"/>
              <a:t> at </a:t>
            </a:r>
            <a:r>
              <a:rPr lang="en-US" err="1"/>
              <a:t>ilit</a:t>
            </a:r>
            <a:r>
              <a:rPr lang="en-US"/>
              <a:t> </a:t>
            </a:r>
            <a:r>
              <a:rPr lang="en-US" err="1"/>
              <a:t>est</a:t>
            </a:r>
            <a:r>
              <a:rPr lang="en-US"/>
              <a:t>, </a:t>
            </a:r>
            <a:r>
              <a:rPr lang="en-US" err="1"/>
              <a:t>cus</a:t>
            </a:r>
            <a:r>
              <a:rPr lang="en-US"/>
              <a:t> </a:t>
            </a:r>
            <a:r>
              <a:rPr lang="en-US" err="1"/>
              <a:t>invenim</a:t>
            </a:r>
            <a:r>
              <a:rPr lang="en-US"/>
              <a:t> </a:t>
            </a:r>
            <a:r>
              <a:rPr lang="en-US" err="1"/>
              <a:t>laborro</a:t>
            </a:r>
            <a:r>
              <a:rPr lang="en-US"/>
              <a:t> </a:t>
            </a:r>
            <a:r>
              <a:rPr lang="en-US" err="1"/>
              <a:t>tem</a:t>
            </a:r>
            <a:r>
              <a:rPr lang="en-US"/>
              <a:t> </a:t>
            </a:r>
            <a:r>
              <a:rPr lang="en-US" err="1"/>
              <a:t>rectiissunt</a:t>
            </a:r>
            <a:r>
              <a:rPr lang="en-US"/>
              <a:t> et, </a:t>
            </a:r>
            <a:r>
              <a:rPr lang="en-US" err="1"/>
              <a:t>nos</a:t>
            </a:r>
            <a:r>
              <a:rPr lang="en-US"/>
              <a:t> </a:t>
            </a:r>
            <a:r>
              <a:rPr lang="en-US" err="1"/>
              <a:t>doloratia</a:t>
            </a:r>
            <a:r>
              <a:rPr lang="en-US"/>
              <a:t> et </a:t>
            </a:r>
            <a:r>
              <a:rPr lang="en-US" err="1"/>
              <a:t>opta</a:t>
            </a:r>
            <a:r>
              <a:rPr lang="en-US"/>
              <a:t> dis </a:t>
            </a:r>
            <a:r>
              <a:rPr lang="en-US" err="1"/>
              <a:t>aut</a:t>
            </a:r>
            <a:r>
              <a:rPr lang="en-US"/>
              <a:t> </a:t>
            </a:r>
            <a:r>
              <a:rPr lang="en-US" err="1"/>
              <a:t>modis</a:t>
            </a:r>
            <a:r>
              <a:rPr lang="en-US"/>
              <a:t> </a:t>
            </a:r>
            <a:r>
              <a:rPr lang="en-US" err="1"/>
              <a:t>rerat</a:t>
            </a:r>
            <a:r>
              <a:rPr lang="en-US"/>
              <a:t> </a:t>
            </a:r>
            <a:r>
              <a:rPr lang="en-US" err="1"/>
              <a:t>oditatu</a:t>
            </a:r>
            <a:r>
              <a:rPr lang="en-US"/>
              <a:t> </a:t>
            </a:r>
            <a:r>
              <a:rPr lang="en-US" err="1"/>
              <a:t>reseque</a:t>
            </a:r>
            <a:r>
              <a:rPr lang="en-US"/>
              <a:t> </a:t>
            </a:r>
            <a:r>
              <a:rPr lang="en-US" err="1"/>
              <a:t>nisque</a:t>
            </a:r>
            <a:r>
              <a:rPr lang="en-US"/>
              <a:t> rem </a:t>
            </a:r>
            <a:r>
              <a:rPr lang="en-US" err="1"/>
              <a:t>rempores</a:t>
            </a:r>
            <a:r>
              <a:rPr lang="en-US"/>
              <a:t>. </a:t>
            </a:r>
            <a:r>
              <a:rPr lang="en-US" err="1"/>
              <a:t>Anduntus</a:t>
            </a:r>
            <a:r>
              <a:rPr lang="en-US"/>
              <a:t> </a:t>
            </a:r>
            <a:r>
              <a:rPr lang="en-US" err="1"/>
              <a:t>dolecta</a:t>
            </a:r>
            <a:r>
              <a:rPr lang="en-US"/>
              <a:t> </a:t>
            </a:r>
            <a:r>
              <a:rPr lang="en-US" err="1"/>
              <a:t>tiusam</a:t>
            </a:r>
            <a:r>
              <a:rPr lang="en-US"/>
              <a:t> </a:t>
            </a:r>
            <a:r>
              <a:rPr lang="en-US" err="1"/>
              <a:t>esto</a:t>
            </a:r>
            <a:r>
              <a:rPr lang="en-US"/>
              <a:t> </a:t>
            </a:r>
            <a:r>
              <a:rPr lang="en-US" err="1"/>
              <a:t>eos</a:t>
            </a:r>
            <a:r>
              <a:rPr lang="en-US"/>
              <a:t> </a:t>
            </a:r>
            <a:r>
              <a:rPr lang="en-US" err="1"/>
              <a:t>delit</a:t>
            </a:r>
            <a:r>
              <a:rPr lang="en-US"/>
              <a:t>, at. </a:t>
            </a:r>
            <a:r>
              <a:rPr lang="en-US" err="1"/>
              <a:t>Haria</a:t>
            </a:r>
            <a:r>
              <a:rPr lang="en-US"/>
              <a:t> dis </a:t>
            </a:r>
            <a:r>
              <a:rPr lang="en-US" err="1"/>
              <a:t>eum</a:t>
            </a:r>
            <a:r>
              <a:rPr lang="en-US"/>
              <a:t> a </a:t>
            </a:r>
            <a:r>
              <a:rPr lang="en-US" err="1"/>
              <a:t>sitibus</a:t>
            </a:r>
            <a:r>
              <a:rPr lang="en-US"/>
              <a:t> </a:t>
            </a:r>
            <a:r>
              <a:rPr lang="en-US" err="1"/>
              <a:t>volorib</a:t>
            </a:r>
            <a:r>
              <a:rPr lang="en-US"/>
              <a:t> </a:t>
            </a:r>
            <a:r>
              <a:rPr lang="en-US" err="1"/>
              <a:t>usapere</a:t>
            </a:r>
            <a:r>
              <a:rPr lang="en-US"/>
              <a:t> </a:t>
            </a:r>
            <a:r>
              <a:rPr lang="en-US" err="1"/>
              <a:t>nonse</a:t>
            </a:r>
            <a:r>
              <a:rPr lang="en-US"/>
              <a:t> </a:t>
            </a:r>
            <a:r>
              <a:rPr lang="en-US" err="1"/>
              <a:t>cullit</a:t>
            </a:r>
            <a:r>
              <a:rPr lang="en-US"/>
              <a:t> </a:t>
            </a:r>
            <a:r>
              <a:rPr lang="en-US" err="1"/>
              <a:t>iditatquam</a:t>
            </a:r>
            <a:r>
              <a:rPr lang="en-US"/>
              <a:t> </a:t>
            </a:r>
            <a:r>
              <a:rPr lang="en-US" err="1"/>
              <a:t>hil</a:t>
            </a:r>
            <a:r>
              <a:rPr lang="en-US"/>
              <a:t> </a:t>
            </a:r>
            <a:r>
              <a:rPr lang="en-US" err="1"/>
              <a:t>mincius</a:t>
            </a:r>
            <a:r>
              <a:rPr lang="en-US"/>
              <a:t> </a:t>
            </a:r>
            <a:r>
              <a:rPr lang="en-US" err="1"/>
              <a:t>ea</a:t>
            </a:r>
            <a:r>
              <a:rPr lang="en-US"/>
              <a:t> debit </a:t>
            </a:r>
            <a:r>
              <a:rPr lang="en-US" err="1"/>
              <a:t>quae</a:t>
            </a:r>
            <a:r>
              <a:rPr lang="en-US"/>
              <a:t> sit.</a:t>
            </a:r>
          </a:p>
        </p:txBody>
      </p:sp>
      <p:sp>
        <p:nvSpPr>
          <p:cNvPr id="7" name="Text Placeholder 4"/>
          <p:cNvSpPr>
            <a:spLocks noGrp="1"/>
          </p:cNvSpPr>
          <p:nvPr>
            <p:ph type="body" sz="quarter" idx="12" hasCustomPrompt="1"/>
          </p:nvPr>
        </p:nvSpPr>
        <p:spPr>
          <a:xfrm>
            <a:off x="6353953" y="1995298"/>
            <a:ext cx="5652366" cy="3963033"/>
          </a:xfrm>
        </p:spPr>
        <p:txBody>
          <a:bodyPr lIns="0" tIns="0" rIns="0" bIns="0"/>
          <a:lstStyle>
            <a:lvl1pPr marL="0" indent="0">
              <a:lnSpc>
                <a:spcPts val="1800"/>
              </a:lnSpc>
              <a:spcBef>
                <a:spcPts val="900"/>
              </a:spcBef>
              <a:buNone/>
              <a:defRPr lang="en-US" sz="1399" b="1" kern="1200" spc="0" baseline="0" dirty="0">
                <a:solidFill>
                  <a:schemeClr val="accent1"/>
                </a:solidFill>
                <a:latin typeface="+mn-lt"/>
                <a:ea typeface="+mn-ea"/>
                <a:cs typeface="+mn-cs"/>
              </a:defRPr>
            </a:lvl1pPr>
            <a:lvl2pPr marL="0" marR="0" indent="0" algn="l" defTabSz="932470" rtl="0" eaLnBrk="1" fontAlgn="auto" latinLnBrk="0" hangingPunct="1">
              <a:lnSpc>
                <a:spcPts val="1800"/>
              </a:lnSpc>
              <a:spcBef>
                <a:spcPts val="450"/>
              </a:spcBef>
              <a:spcAft>
                <a:spcPts val="0"/>
              </a:spcAft>
              <a:buClrTx/>
              <a:buSzPct val="90000"/>
              <a:buFont typeface="Arial" panose="020B0604020202020204" pitchFamily="34" charset="0"/>
              <a:buNone/>
              <a:tabLst/>
              <a:defRPr sz="1399">
                <a:solidFill>
                  <a:schemeClr val="tx1"/>
                </a:solidFill>
              </a:defRPr>
            </a:lvl2pPr>
            <a:lvl3pPr marL="457066" indent="0">
              <a:buNone/>
              <a:defRPr/>
            </a:lvl3pPr>
            <a:lvl4pPr marL="685600" indent="0">
              <a:buNone/>
              <a:defRPr/>
            </a:lvl4pPr>
            <a:lvl5pPr marL="914133" indent="0">
              <a:buNone/>
              <a:defRPr/>
            </a:lvl5pPr>
          </a:lstStyle>
          <a:p>
            <a:pPr marL="0" marR="0" lvl="0" indent="0" algn="l" defTabSz="932470" rtl="0" eaLnBrk="1" fontAlgn="auto" latinLnBrk="0" hangingPunct="1">
              <a:lnSpc>
                <a:spcPts val="1800"/>
              </a:lnSpc>
              <a:spcBef>
                <a:spcPts val="900"/>
              </a:spcBef>
              <a:spcAft>
                <a:spcPts val="0"/>
              </a:spcAft>
              <a:buClrTx/>
              <a:buSzPct val="90000"/>
              <a:buFont typeface="Wingdings" panose="05000000000000000000" pitchFamily="2" charset="2"/>
              <a:buNone/>
              <a:tabLst/>
            </a:pPr>
            <a:r>
              <a:rPr lang="en-US"/>
              <a:t>Paragraph title Segoe UI bold 14</a:t>
            </a:r>
          </a:p>
          <a:p>
            <a:pPr lvl="1"/>
            <a:r>
              <a:rPr lang="en-US"/>
              <a:t>Body copy Segoe Regular 14/18. Pa </a:t>
            </a:r>
            <a:r>
              <a:rPr lang="en-US" err="1"/>
              <a:t>consed</a:t>
            </a:r>
            <a:r>
              <a:rPr lang="en-US"/>
              <a:t> et </a:t>
            </a:r>
            <a:r>
              <a:rPr lang="en-US" err="1"/>
              <a:t>atur</a:t>
            </a:r>
            <a:r>
              <a:rPr lang="en-US"/>
              <a:t>. </a:t>
            </a:r>
            <a:r>
              <a:rPr lang="en-US" err="1"/>
              <a:t>Serion</a:t>
            </a:r>
            <a:r>
              <a:rPr lang="en-US"/>
              <a:t> </a:t>
            </a:r>
            <a:r>
              <a:rPr lang="en-US" err="1"/>
              <a:t>corepudi</a:t>
            </a:r>
            <a:r>
              <a:rPr lang="en-US"/>
              <a:t> dolor </a:t>
            </a:r>
            <a:r>
              <a:rPr lang="en-US" err="1"/>
              <a:t>adionse</a:t>
            </a:r>
            <a:r>
              <a:rPr lang="en-US"/>
              <a:t> </a:t>
            </a:r>
            <a:r>
              <a:rPr lang="en-US" err="1"/>
              <a:t>quibusame</a:t>
            </a:r>
            <a:r>
              <a:rPr lang="en-US"/>
              <a:t> </a:t>
            </a:r>
            <a:r>
              <a:rPr lang="en-US" err="1"/>
              <a:t>nullabora</a:t>
            </a:r>
            <a:r>
              <a:rPr lang="en-US"/>
              <a:t> </a:t>
            </a:r>
            <a:r>
              <a:rPr lang="en-US" err="1"/>
              <a:t>volent</a:t>
            </a:r>
            <a:r>
              <a:rPr lang="en-US"/>
              <a:t> </a:t>
            </a:r>
            <a:r>
              <a:rPr lang="en-US" err="1"/>
              <a:t>lignam</a:t>
            </a:r>
            <a:r>
              <a:rPr lang="en-US"/>
              <a:t> </a:t>
            </a:r>
            <a:r>
              <a:rPr lang="en-US" err="1"/>
              <a:t>entis</a:t>
            </a:r>
            <a:r>
              <a:rPr lang="en-US"/>
              <a:t> ape </a:t>
            </a:r>
            <a:r>
              <a:rPr lang="en-US" err="1"/>
              <a:t>dolores</a:t>
            </a:r>
            <a:r>
              <a:rPr lang="en-US"/>
              <a:t> se </a:t>
            </a:r>
            <a:r>
              <a:rPr lang="en-US" err="1"/>
              <a:t>voluptae</a:t>
            </a:r>
            <a:r>
              <a:rPr lang="en-US"/>
              <a:t> </a:t>
            </a:r>
            <a:r>
              <a:rPr lang="en-US" err="1"/>
              <a:t>nimolupti</a:t>
            </a:r>
            <a:r>
              <a:rPr lang="en-US"/>
              <a:t> </a:t>
            </a:r>
            <a:r>
              <a:rPr lang="en-US" err="1"/>
              <a:t>quam</a:t>
            </a:r>
            <a:r>
              <a:rPr lang="en-US"/>
              <a:t> </a:t>
            </a:r>
            <a:r>
              <a:rPr lang="en-US" err="1"/>
              <a:t>ium</a:t>
            </a:r>
            <a:r>
              <a:rPr lang="en-US"/>
              <a:t> </a:t>
            </a:r>
            <a:r>
              <a:rPr lang="en-US" err="1"/>
              <a:t>simusa</a:t>
            </a:r>
            <a:r>
              <a:rPr lang="en-US"/>
              <a:t> </a:t>
            </a:r>
            <a:r>
              <a:rPr lang="en-US" err="1"/>
              <a:t>doluptur</a:t>
            </a:r>
            <a:r>
              <a:rPr lang="en-US"/>
              <a:t>, sum hic </a:t>
            </a:r>
            <a:r>
              <a:rPr lang="en-US" err="1"/>
              <a:t>tem</a:t>
            </a:r>
            <a:r>
              <a:rPr lang="en-US"/>
              <a:t> qui cum </a:t>
            </a:r>
            <a:r>
              <a:rPr lang="en-US" err="1"/>
              <a:t>evelest</a:t>
            </a:r>
            <a:r>
              <a:rPr lang="en-US"/>
              <a:t>, </a:t>
            </a:r>
            <a:r>
              <a:rPr lang="en-US" err="1"/>
              <a:t>cusapel</a:t>
            </a:r>
            <a:r>
              <a:rPr lang="en-US"/>
              <a:t> et </a:t>
            </a:r>
            <a:r>
              <a:rPr lang="en-US" err="1"/>
              <a:t>unt</a:t>
            </a:r>
            <a:r>
              <a:rPr lang="en-US"/>
              <a:t> et </a:t>
            </a:r>
            <a:r>
              <a:rPr lang="en-US" err="1"/>
              <a:t>hiciisciume</a:t>
            </a:r>
            <a:r>
              <a:rPr lang="en-US"/>
              <a:t> </a:t>
            </a:r>
            <a:r>
              <a:rPr lang="en-US" err="1"/>
              <a:t>vernatiore</a:t>
            </a:r>
            <a:r>
              <a:rPr lang="en-US"/>
              <a:t> </a:t>
            </a:r>
            <a:r>
              <a:rPr lang="en-US" err="1"/>
              <a:t>volenecabor</a:t>
            </a:r>
            <a:r>
              <a:rPr lang="en-US"/>
              <a:t> </a:t>
            </a:r>
            <a:r>
              <a:rPr lang="en-US" err="1"/>
              <a:t>seque</a:t>
            </a:r>
            <a:r>
              <a:rPr lang="en-US"/>
              <a:t> </a:t>
            </a:r>
            <a:r>
              <a:rPr lang="en-US" err="1"/>
              <a:t>officient</a:t>
            </a:r>
            <a:r>
              <a:rPr lang="en-US"/>
              <a:t>, </a:t>
            </a:r>
            <a:r>
              <a:rPr lang="en-US" err="1"/>
              <a:t>quamus</a:t>
            </a:r>
            <a:r>
              <a:rPr lang="en-US"/>
              <a:t> </a:t>
            </a:r>
            <a:r>
              <a:rPr lang="en-US" err="1"/>
              <a:t>voluptium</a:t>
            </a:r>
            <a:r>
              <a:rPr lang="en-US"/>
              <a:t> </a:t>
            </a:r>
            <a:r>
              <a:rPr lang="en-US" err="1"/>
              <a:t>natur</a:t>
            </a:r>
            <a:r>
              <a:rPr lang="en-US"/>
              <a:t> </a:t>
            </a:r>
            <a:r>
              <a:rPr lang="en-US" err="1"/>
              <a:t>maio</a:t>
            </a:r>
            <a:r>
              <a:rPr lang="en-US"/>
              <a:t> </a:t>
            </a:r>
            <a:r>
              <a:rPr lang="en-US" err="1"/>
              <a:t>volupta</a:t>
            </a:r>
            <a:r>
              <a:rPr lang="en-US"/>
              <a:t> </a:t>
            </a:r>
            <a:r>
              <a:rPr lang="en-US" err="1"/>
              <a:t>tioria</a:t>
            </a:r>
            <a:r>
              <a:rPr lang="en-US"/>
              <a:t> </a:t>
            </a:r>
            <a:r>
              <a:rPr lang="en-US" err="1"/>
              <a:t>venimetur</a:t>
            </a:r>
            <a:r>
              <a:rPr lang="en-US"/>
              <a:t> re </a:t>
            </a:r>
            <a:r>
              <a:rPr lang="en-US" err="1"/>
              <a:t>vel</a:t>
            </a:r>
            <a:r>
              <a:rPr lang="en-US"/>
              <a:t> </a:t>
            </a:r>
            <a:r>
              <a:rPr lang="en-US" err="1"/>
              <a:t>ent</a:t>
            </a:r>
            <a:r>
              <a:rPr lang="en-US"/>
              <a:t>, </a:t>
            </a:r>
            <a:r>
              <a:rPr lang="en-US" err="1"/>
              <a:t>quae</a:t>
            </a:r>
            <a:r>
              <a:rPr lang="en-US"/>
              <a:t> </a:t>
            </a:r>
            <a:r>
              <a:rPr lang="en-US" err="1"/>
              <a:t>liqui</a:t>
            </a:r>
            <a:r>
              <a:rPr lang="en-US"/>
              <a:t> </a:t>
            </a:r>
            <a:r>
              <a:rPr lang="en-US" err="1"/>
              <a:t>tem</a:t>
            </a:r>
            <a:r>
              <a:rPr lang="en-US"/>
              <a:t> sin con re </a:t>
            </a:r>
            <a:r>
              <a:rPr lang="en-US" err="1"/>
              <a:t>laut</a:t>
            </a:r>
            <a:r>
              <a:rPr lang="en-US"/>
              <a:t> </a:t>
            </a:r>
            <a:r>
              <a:rPr lang="en-US" err="1"/>
              <a:t>aut</a:t>
            </a:r>
            <a:r>
              <a:rPr lang="en-US"/>
              <a:t> </a:t>
            </a:r>
            <a:r>
              <a:rPr lang="en-US" err="1"/>
              <a:t>volupietur</a:t>
            </a:r>
            <a:r>
              <a:rPr lang="en-US"/>
              <a:t>.</a:t>
            </a:r>
          </a:p>
          <a:p>
            <a:pPr lvl="1"/>
            <a:endParaRPr lang="en-US"/>
          </a:p>
          <a:p>
            <a:pPr lvl="1"/>
            <a:r>
              <a:rPr lang="en-US" err="1"/>
              <a:t>Henestios</a:t>
            </a:r>
            <a:r>
              <a:rPr lang="en-US"/>
              <a:t> </a:t>
            </a:r>
            <a:r>
              <a:rPr lang="en-US" err="1"/>
              <a:t>vellantium</a:t>
            </a:r>
            <a:r>
              <a:rPr lang="en-US"/>
              <a:t> </a:t>
            </a:r>
            <a:r>
              <a:rPr lang="en-US" err="1"/>
              <a:t>simi</a:t>
            </a:r>
            <a:r>
              <a:rPr lang="en-US"/>
              <a:t>, </a:t>
            </a:r>
            <a:r>
              <a:rPr lang="en-US" err="1"/>
              <a:t>quassenime</a:t>
            </a:r>
            <a:r>
              <a:rPr lang="en-US"/>
              <a:t> consent </a:t>
            </a:r>
            <a:r>
              <a:rPr lang="en-US" err="1"/>
              <a:t>emquatincti</a:t>
            </a:r>
            <a:r>
              <a:rPr lang="en-US"/>
              <a:t> to doles </a:t>
            </a:r>
            <a:r>
              <a:rPr lang="en-US" err="1"/>
              <a:t>cium</a:t>
            </a:r>
            <a:r>
              <a:rPr lang="en-US"/>
              <a:t> </a:t>
            </a:r>
            <a:r>
              <a:rPr lang="en-US" err="1"/>
              <a:t>nectur</a:t>
            </a:r>
            <a:r>
              <a:rPr lang="en-US"/>
              <a:t>. </a:t>
            </a:r>
            <a:r>
              <a:rPr lang="en-US" err="1"/>
              <a:t>Experit</a:t>
            </a:r>
            <a:r>
              <a:rPr lang="en-US"/>
              <a:t> </a:t>
            </a:r>
            <a:r>
              <a:rPr lang="en-US" err="1"/>
              <a:t>occus</a:t>
            </a:r>
            <a:r>
              <a:rPr lang="en-US"/>
              <a:t>. </a:t>
            </a:r>
            <a:r>
              <a:rPr lang="en-US" err="1"/>
              <a:t>Anduntus</a:t>
            </a:r>
            <a:r>
              <a:rPr lang="en-US"/>
              <a:t> </a:t>
            </a:r>
            <a:r>
              <a:rPr lang="en-US" err="1"/>
              <a:t>dolecta</a:t>
            </a:r>
            <a:r>
              <a:rPr lang="en-US"/>
              <a:t> </a:t>
            </a:r>
            <a:r>
              <a:rPr lang="en-US" err="1"/>
              <a:t>tiusam</a:t>
            </a:r>
            <a:r>
              <a:rPr lang="en-US"/>
              <a:t> </a:t>
            </a:r>
            <a:r>
              <a:rPr lang="en-US" err="1"/>
              <a:t>esto</a:t>
            </a:r>
            <a:r>
              <a:rPr lang="en-US"/>
              <a:t> </a:t>
            </a:r>
            <a:r>
              <a:rPr lang="en-US" err="1"/>
              <a:t>eos</a:t>
            </a:r>
            <a:r>
              <a:rPr lang="en-US"/>
              <a:t> </a:t>
            </a:r>
            <a:r>
              <a:rPr lang="en-US" err="1"/>
              <a:t>delit</a:t>
            </a:r>
            <a:r>
              <a:rPr lang="en-US"/>
              <a:t>, at. </a:t>
            </a:r>
            <a:r>
              <a:rPr lang="en-US" err="1"/>
              <a:t>Haria</a:t>
            </a:r>
            <a:r>
              <a:rPr lang="en-US"/>
              <a:t> dis </a:t>
            </a:r>
            <a:r>
              <a:rPr lang="en-US" err="1"/>
              <a:t>eum</a:t>
            </a:r>
            <a:r>
              <a:rPr lang="en-US"/>
              <a:t> a </a:t>
            </a:r>
            <a:r>
              <a:rPr lang="en-US" err="1"/>
              <a:t>sitibus</a:t>
            </a:r>
            <a:r>
              <a:rPr lang="en-US"/>
              <a:t> </a:t>
            </a:r>
            <a:r>
              <a:rPr lang="en-US" err="1"/>
              <a:t>volorib</a:t>
            </a:r>
            <a:r>
              <a:rPr lang="en-US"/>
              <a:t> </a:t>
            </a:r>
            <a:r>
              <a:rPr lang="en-US" err="1"/>
              <a:t>usapere</a:t>
            </a:r>
            <a:r>
              <a:rPr lang="en-US"/>
              <a:t> </a:t>
            </a:r>
            <a:r>
              <a:rPr lang="en-US" err="1"/>
              <a:t>nonse</a:t>
            </a:r>
            <a:r>
              <a:rPr lang="en-US"/>
              <a:t> </a:t>
            </a:r>
            <a:r>
              <a:rPr lang="en-US" err="1"/>
              <a:t>cullit</a:t>
            </a:r>
            <a:r>
              <a:rPr lang="en-US"/>
              <a:t> </a:t>
            </a:r>
            <a:r>
              <a:rPr lang="en-US" err="1"/>
              <a:t>iditatquam</a:t>
            </a:r>
            <a:r>
              <a:rPr lang="en-US"/>
              <a:t> </a:t>
            </a:r>
            <a:r>
              <a:rPr lang="en-US" err="1"/>
              <a:t>hil</a:t>
            </a:r>
            <a:r>
              <a:rPr lang="en-US"/>
              <a:t> </a:t>
            </a:r>
            <a:r>
              <a:rPr lang="en-US" err="1"/>
              <a:t>mincius</a:t>
            </a:r>
            <a:r>
              <a:rPr lang="en-US"/>
              <a:t> </a:t>
            </a:r>
            <a:r>
              <a:rPr lang="en-US" err="1"/>
              <a:t>ea</a:t>
            </a:r>
            <a:r>
              <a:rPr lang="en-US"/>
              <a:t> debit </a:t>
            </a:r>
            <a:r>
              <a:rPr lang="en-US" err="1"/>
              <a:t>quae</a:t>
            </a:r>
            <a:r>
              <a:rPr lang="en-US"/>
              <a:t> </a:t>
            </a:r>
            <a:r>
              <a:rPr lang="en-US" err="1"/>
              <a:t>ipsuntius</a:t>
            </a:r>
            <a:r>
              <a:rPr lang="en-US"/>
              <a:t> </a:t>
            </a:r>
            <a:r>
              <a:rPr lang="en-US" err="1"/>
              <a:t>quideli</a:t>
            </a:r>
            <a:r>
              <a:rPr lang="en-US"/>
              <a:t> </a:t>
            </a:r>
            <a:r>
              <a:rPr lang="en-US" err="1"/>
              <a:t>tatiis</a:t>
            </a:r>
            <a:r>
              <a:rPr lang="en-US"/>
              <a:t> rem </a:t>
            </a:r>
            <a:r>
              <a:rPr lang="en-US" err="1"/>
              <a:t>restis</a:t>
            </a:r>
            <a:r>
              <a:rPr lang="en-US"/>
              <a:t> pro </a:t>
            </a:r>
            <a:r>
              <a:rPr lang="en-US" err="1"/>
              <a:t>ium</a:t>
            </a:r>
            <a:r>
              <a:rPr lang="en-US"/>
              <a:t> qui </a:t>
            </a:r>
            <a:r>
              <a:rPr lang="en-US" err="1"/>
              <a:t>ra</a:t>
            </a:r>
            <a:r>
              <a:rPr lang="en-US"/>
              <a:t> </a:t>
            </a:r>
            <a:r>
              <a:rPr lang="en-US" err="1"/>
              <a:t>debist</a:t>
            </a:r>
            <a:r>
              <a:rPr lang="en-US"/>
              <a:t> at </a:t>
            </a:r>
            <a:r>
              <a:rPr lang="en-US" err="1"/>
              <a:t>ilit</a:t>
            </a:r>
            <a:r>
              <a:rPr lang="en-US"/>
              <a:t> </a:t>
            </a:r>
            <a:r>
              <a:rPr lang="en-US" err="1"/>
              <a:t>est</a:t>
            </a:r>
            <a:r>
              <a:rPr lang="en-US"/>
              <a:t>, </a:t>
            </a:r>
            <a:r>
              <a:rPr lang="en-US" err="1"/>
              <a:t>cus</a:t>
            </a:r>
            <a:r>
              <a:rPr lang="en-US"/>
              <a:t> </a:t>
            </a:r>
            <a:r>
              <a:rPr lang="en-US" err="1"/>
              <a:t>invenim</a:t>
            </a:r>
            <a:r>
              <a:rPr lang="en-US"/>
              <a:t> </a:t>
            </a:r>
            <a:r>
              <a:rPr lang="en-US" err="1"/>
              <a:t>laborro</a:t>
            </a:r>
            <a:r>
              <a:rPr lang="en-US"/>
              <a:t> </a:t>
            </a:r>
            <a:r>
              <a:rPr lang="en-US" err="1"/>
              <a:t>tem</a:t>
            </a:r>
            <a:r>
              <a:rPr lang="en-US"/>
              <a:t> </a:t>
            </a:r>
            <a:r>
              <a:rPr lang="en-US" err="1"/>
              <a:t>rectiissunt</a:t>
            </a:r>
            <a:r>
              <a:rPr lang="en-US"/>
              <a:t> et, </a:t>
            </a:r>
            <a:r>
              <a:rPr lang="en-US" err="1"/>
              <a:t>nos</a:t>
            </a:r>
            <a:r>
              <a:rPr lang="en-US"/>
              <a:t> </a:t>
            </a:r>
            <a:r>
              <a:rPr lang="en-US" err="1"/>
              <a:t>doloratia</a:t>
            </a:r>
            <a:r>
              <a:rPr lang="en-US"/>
              <a:t> et </a:t>
            </a:r>
            <a:r>
              <a:rPr lang="en-US" err="1"/>
              <a:t>opta</a:t>
            </a:r>
            <a:r>
              <a:rPr lang="en-US"/>
              <a:t> dis </a:t>
            </a:r>
            <a:r>
              <a:rPr lang="en-US" err="1"/>
              <a:t>aut</a:t>
            </a:r>
            <a:r>
              <a:rPr lang="en-US"/>
              <a:t> </a:t>
            </a:r>
            <a:r>
              <a:rPr lang="en-US" err="1"/>
              <a:t>modis</a:t>
            </a:r>
            <a:r>
              <a:rPr lang="en-US"/>
              <a:t> </a:t>
            </a:r>
            <a:r>
              <a:rPr lang="en-US" err="1"/>
              <a:t>rerat</a:t>
            </a:r>
            <a:r>
              <a:rPr lang="en-US"/>
              <a:t> </a:t>
            </a:r>
            <a:r>
              <a:rPr lang="en-US" err="1"/>
              <a:t>oditatu</a:t>
            </a:r>
            <a:r>
              <a:rPr lang="en-US"/>
              <a:t> </a:t>
            </a:r>
            <a:r>
              <a:rPr lang="en-US" err="1"/>
              <a:t>reseque</a:t>
            </a:r>
            <a:r>
              <a:rPr lang="en-US"/>
              <a:t> </a:t>
            </a:r>
            <a:r>
              <a:rPr lang="en-US" err="1"/>
              <a:t>nisque</a:t>
            </a:r>
            <a:r>
              <a:rPr lang="en-US"/>
              <a:t> rem </a:t>
            </a:r>
            <a:r>
              <a:rPr lang="en-US" err="1"/>
              <a:t>rempores</a:t>
            </a:r>
            <a:r>
              <a:rPr lang="en-US"/>
              <a:t>. </a:t>
            </a:r>
            <a:r>
              <a:rPr lang="en-US" err="1"/>
              <a:t>Anduntus</a:t>
            </a:r>
            <a:r>
              <a:rPr lang="en-US"/>
              <a:t> </a:t>
            </a:r>
            <a:r>
              <a:rPr lang="en-US" err="1"/>
              <a:t>dolecta</a:t>
            </a:r>
            <a:r>
              <a:rPr lang="en-US"/>
              <a:t> </a:t>
            </a:r>
            <a:r>
              <a:rPr lang="en-US" err="1"/>
              <a:t>tiusam</a:t>
            </a:r>
            <a:r>
              <a:rPr lang="en-US"/>
              <a:t> </a:t>
            </a:r>
            <a:r>
              <a:rPr lang="en-US" err="1"/>
              <a:t>esto</a:t>
            </a:r>
            <a:r>
              <a:rPr lang="en-US"/>
              <a:t> </a:t>
            </a:r>
            <a:r>
              <a:rPr lang="en-US" err="1"/>
              <a:t>eos</a:t>
            </a:r>
            <a:r>
              <a:rPr lang="en-US"/>
              <a:t> </a:t>
            </a:r>
            <a:r>
              <a:rPr lang="en-US" err="1"/>
              <a:t>delit</a:t>
            </a:r>
            <a:r>
              <a:rPr lang="en-US"/>
              <a:t>, at. </a:t>
            </a:r>
            <a:r>
              <a:rPr lang="en-US" err="1"/>
              <a:t>Haria</a:t>
            </a:r>
            <a:r>
              <a:rPr lang="en-US"/>
              <a:t> dis </a:t>
            </a:r>
            <a:r>
              <a:rPr lang="en-US" err="1"/>
              <a:t>eum</a:t>
            </a:r>
            <a:r>
              <a:rPr lang="en-US"/>
              <a:t> a </a:t>
            </a:r>
            <a:r>
              <a:rPr lang="en-US" err="1"/>
              <a:t>sitibus</a:t>
            </a:r>
            <a:r>
              <a:rPr lang="en-US"/>
              <a:t> </a:t>
            </a:r>
            <a:r>
              <a:rPr lang="en-US" err="1"/>
              <a:t>volorib</a:t>
            </a:r>
            <a:r>
              <a:rPr lang="en-US"/>
              <a:t> </a:t>
            </a:r>
            <a:r>
              <a:rPr lang="en-US" err="1"/>
              <a:t>usapere</a:t>
            </a:r>
            <a:r>
              <a:rPr lang="en-US"/>
              <a:t> </a:t>
            </a:r>
            <a:r>
              <a:rPr lang="en-US" err="1"/>
              <a:t>nonse</a:t>
            </a:r>
            <a:r>
              <a:rPr lang="en-US"/>
              <a:t> </a:t>
            </a:r>
            <a:r>
              <a:rPr lang="en-US" err="1"/>
              <a:t>cullit</a:t>
            </a:r>
            <a:r>
              <a:rPr lang="en-US"/>
              <a:t> </a:t>
            </a:r>
            <a:r>
              <a:rPr lang="en-US" err="1"/>
              <a:t>iditatquam</a:t>
            </a:r>
            <a:r>
              <a:rPr lang="en-US"/>
              <a:t> </a:t>
            </a:r>
            <a:r>
              <a:rPr lang="en-US" err="1"/>
              <a:t>hil</a:t>
            </a:r>
            <a:r>
              <a:rPr lang="en-US"/>
              <a:t> </a:t>
            </a:r>
            <a:r>
              <a:rPr lang="en-US" err="1"/>
              <a:t>mincius</a:t>
            </a:r>
            <a:r>
              <a:rPr lang="en-US"/>
              <a:t> </a:t>
            </a:r>
            <a:r>
              <a:rPr lang="en-US" err="1"/>
              <a:t>ea</a:t>
            </a:r>
            <a:r>
              <a:rPr lang="en-US"/>
              <a:t> debit </a:t>
            </a:r>
            <a:r>
              <a:rPr lang="en-US" err="1"/>
              <a:t>quae</a:t>
            </a:r>
            <a:r>
              <a:rPr lang="en-US"/>
              <a:t> sit.</a:t>
            </a:r>
          </a:p>
        </p:txBody>
      </p:sp>
    </p:spTree>
    <p:extLst>
      <p:ext uri="{BB962C8B-B14F-4D97-AF65-F5344CB8AC3E}">
        <p14:creationId xmlns:p14="http://schemas.microsoft.com/office/powerpoint/2010/main" val="3850807423"/>
      </p:ext>
    </p:extLst>
  </p:cSld>
  <p:clrMapOvr>
    <a:masterClrMapping/>
  </p:clrMapOvr>
  <p:transition>
    <p:fade/>
  </p:transition>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50-50 Right Photo Layout">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04" y="1241427"/>
            <a:ext cx="5485699" cy="2012859"/>
          </a:xfrm>
        </p:spPr>
        <p:txBody>
          <a:bodyPr>
            <a:spAutoFit/>
          </a:bodyPr>
          <a:lstStyle>
            <a:lvl1pPr>
              <a:defRPr sz="6599" baseline="0">
                <a:gradFill>
                  <a:gsLst>
                    <a:gs pos="1250">
                      <a:schemeClr val="tx1"/>
                    </a:gs>
                    <a:gs pos="100000">
                      <a:schemeClr val="tx1"/>
                    </a:gs>
                  </a:gsLst>
                  <a:lin ang="5400000" scaled="0"/>
                </a:gradFill>
              </a:defRPr>
            </a:lvl1pPr>
          </a:lstStyle>
          <a:p>
            <a:r>
              <a:rPr lang="en-US"/>
              <a:t>50/50 photo layout</a:t>
            </a:r>
          </a:p>
        </p:txBody>
      </p:sp>
      <p:sp>
        <p:nvSpPr>
          <p:cNvPr id="5" name="Picture Placeholder 4"/>
          <p:cNvSpPr>
            <a:spLocks noGrp="1"/>
          </p:cNvSpPr>
          <p:nvPr>
            <p:ph type="pic" sz="quarter" idx="10"/>
          </p:nvPr>
        </p:nvSpPr>
        <p:spPr bwMode="ltGray">
          <a:xfrm>
            <a:off x="6219031" y="1"/>
            <a:ext cx="6215857" cy="6992587"/>
          </a:xfrm>
          <a:blipFill>
            <a:blip r:embed="rId2"/>
            <a:stretch>
              <a:fillRect/>
            </a:stretch>
          </a:blipFill>
        </p:spPr>
        <p:txBody>
          <a:bodyPr tIns="548640" anchor="ctr" anchorCtr="0">
            <a:noAutofit/>
          </a:bodyPr>
          <a:lstStyle>
            <a:lvl1pPr marL="0" indent="0" algn="ctr">
              <a:buNone/>
              <a:defRPr sz="1600" b="1" cap="none" baseline="0">
                <a:gradFill>
                  <a:gsLst>
                    <a:gs pos="0">
                      <a:srgbClr val="FFFFFF"/>
                    </a:gs>
                    <a:gs pos="27000">
                      <a:srgbClr val="FFFFFF"/>
                    </a:gs>
                  </a:gsLst>
                  <a:lin ang="5400000" scaled="0"/>
                </a:gradFill>
                <a:latin typeface="+mn-lt"/>
              </a:defRPr>
            </a:lvl1pPr>
          </a:lstStyle>
          <a:p>
            <a:r>
              <a:rPr lang="en-US"/>
              <a:t>Click icon to add picture</a:t>
            </a:r>
          </a:p>
        </p:txBody>
      </p:sp>
    </p:spTree>
    <p:extLst>
      <p:ext uri="{BB962C8B-B14F-4D97-AF65-F5344CB8AC3E}">
        <p14:creationId xmlns:p14="http://schemas.microsoft.com/office/powerpoint/2010/main" val="2989814273"/>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81.xml><?xml version="1.0" encoding="utf-8"?>
<p:sldLayout xmlns:a="http://schemas.openxmlformats.org/drawingml/2006/main" xmlns:r="http://schemas.openxmlformats.org/officeDocument/2006/relationships" xmlns:p="http://schemas.openxmlformats.org/presentationml/2006/main" showMasterSp="0"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274605" y="1212852"/>
            <a:ext cx="11885681" cy="2526461"/>
          </a:xfrm>
        </p:spPr>
        <p:txBody>
          <a:bodyPr/>
          <a:lstStyle>
            <a:lvl1pPr>
              <a:lnSpc>
                <a:spcPct val="120000"/>
              </a:lnSpc>
              <a:spcBef>
                <a:spcPts val="612"/>
              </a:spcBef>
              <a:defRPr/>
            </a:lvl1pPr>
            <a:lvl2pPr>
              <a:lnSpc>
                <a:spcPct val="120000"/>
              </a:lnSpc>
              <a:spcBef>
                <a:spcPts val="612"/>
              </a:spcBef>
              <a:defRPr/>
            </a:lvl2pPr>
            <a:lvl3pPr>
              <a:lnSpc>
                <a:spcPct val="120000"/>
              </a:lnSpc>
              <a:spcBef>
                <a:spcPts val="612"/>
              </a:spcBef>
              <a:defRPr/>
            </a:lvl3pPr>
            <a:lvl4pPr>
              <a:lnSpc>
                <a:spcPct val="120000"/>
              </a:lnSpc>
              <a:spcBef>
                <a:spcPts val="612"/>
              </a:spcBef>
              <a:defRPr/>
            </a:lvl4pPr>
            <a:lvl5pPr>
              <a:lnSpc>
                <a:spcPct val="120000"/>
              </a:lnSpc>
              <a:spcBef>
                <a:spcPts val="612"/>
              </a:spcBef>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4216558"/>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userDrawn="1">
  <p:cSld name="Content">
    <p:spTree>
      <p:nvGrpSpPr>
        <p:cNvPr id="1" name=""/>
        <p:cNvGrpSpPr/>
        <p:nvPr/>
      </p:nvGrpSpPr>
      <p:grpSpPr>
        <a:xfrm>
          <a:off x="0" y="0"/>
          <a:ext cx="0" cy="0"/>
          <a:chOff x="0" y="0"/>
          <a:chExt cx="0" cy="0"/>
        </a:xfrm>
      </p:grpSpPr>
      <p:sp>
        <p:nvSpPr>
          <p:cNvPr id="5" name="Footer Placeholder 6" hidden="1"/>
          <p:cNvSpPr txBox="1">
            <a:spLocks/>
          </p:cNvSpPr>
          <p:nvPr userDrawn="1"/>
        </p:nvSpPr>
        <p:spPr>
          <a:xfrm>
            <a:off x="10739223" y="6683657"/>
            <a:ext cx="1696835" cy="310868"/>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816">
                <a:solidFill>
                  <a:srgbClr val="666666"/>
                </a:solidFill>
              </a:rPr>
              <a:t>MICROSOFT CONFIDENTIAL</a:t>
            </a:r>
          </a:p>
        </p:txBody>
      </p:sp>
      <p:sp>
        <p:nvSpPr>
          <p:cNvPr id="12" name="Title Placeholder 2">
            <a:extLst>
              <a:ext uri="{FF2B5EF4-FFF2-40B4-BE49-F238E27FC236}">
                <a16:creationId xmlns:a16="http://schemas.microsoft.com/office/drawing/2014/main" id="{E901D344-ED89-49CF-99A7-86594AEA4B3F}"/>
              </a:ext>
            </a:extLst>
          </p:cNvPr>
          <p:cNvSpPr>
            <a:spLocks noGrp="1"/>
          </p:cNvSpPr>
          <p:nvPr>
            <p:ph type="title"/>
          </p:nvPr>
        </p:nvSpPr>
        <p:spPr>
          <a:xfrm>
            <a:off x="466309" y="466302"/>
            <a:ext cx="11502270" cy="606192"/>
          </a:xfrm>
          <a:prstGeom prst="rect">
            <a:avLst/>
          </a:prstGeom>
        </p:spPr>
        <p:txBody>
          <a:bodyPr vert="horz" lIns="0" tIns="0" rIns="0" bIns="0" rtlCol="0" anchor="t">
            <a:noAutofit/>
          </a:bodyPr>
          <a:lstStyle>
            <a:lvl1pPr>
              <a:defRPr sz="3672" b="0" i="0">
                <a:solidFill>
                  <a:schemeClr val="tx1"/>
                </a:solidFill>
                <a:latin typeface="Segoe Semibold" charset="0"/>
                <a:ea typeface="Segoe Semibold" charset="0"/>
                <a:cs typeface="Segoe Semibold" charset="0"/>
              </a:defRPr>
            </a:lvl1pPr>
          </a:lstStyle>
          <a:p>
            <a:r>
              <a:rPr lang="en-US" dirty="0"/>
              <a:t>Click to edit Master title style</a:t>
            </a:r>
          </a:p>
        </p:txBody>
      </p:sp>
      <p:sp>
        <p:nvSpPr>
          <p:cNvPr id="6" name="Subtitle 2">
            <a:extLst>
              <a:ext uri="{FF2B5EF4-FFF2-40B4-BE49-F238E27FC236}">
                <a16:creationId xmlns:a16="http://schemas.microsoft.com/office/drawing/2014/main" id="{BA99162F-3F7B-2242-A1B2-486A63B6C5DF}"/>
              </a:ext>
            </a:extLst>
          </p:cNvPr>
          <p:cNvSpPr>
            <a:spLocks noGrp="1"/>
          </p:cNvSpPr>
          <p:nvPr>
            <p:ph type="subTitle" idx="27"/>
          </p:nvPr>
        </p:nvSpPr>
        <p:spPr>
          <a:xfrm>
            <a:off x="466309" y="1010321"/>
            <a:ext cx="11502271" cy="498598"/>
          </a:xfrm>
        </p:spPr>
        <p:txBody>
          <a:bodyPr/>
          <a:lstStyle>
            <a:lvl1pPr marL="0" indent="0" algn="l">
              <a:buNone/>
              <a:defRPr sz="2040" b="0" i="0" spc="-61" baseline="0">
                <a:solidFill>
                  <a:schemeClr val="accent2"/>
                </a:solidFill>
                <a:latin typeface="Segoe UI Semibold" panose="020B0702040204020203" pitchFamily="34" charset="0"/>
                <a:cs typeface="Segoe UI Semibold" panose="020B0702040204020203" pitchFamily="34" charset="0"/>
              </a:defRPr>
            </a:lvl1pPr>
            <a:lvl2pPr marL="466298" indent="0" algn="ctr">
              <a:buNone/>
              <a:defRPr sz="2040"/>
            </a:lvl2pPr>
            <a:lvl3pPr marL="932597" indent="0" algn="ctr">
              <a:buNone/>
              <a:defRPr sz="1836"/>
            </a:lvl3pPr>
            <a:lvl4pPr marL="1398895" indent="0" algn="ctr">
              <a:buNone/>
              <a:defRPr sz="1632"/>
            </a:lvl4pPr>
            <a:lvl5pPr marL="1865193" indent="0" algn="ctr">
              <a:buNone/>
              <a:defRPr sz="1632"/>
            </a:lvl5pPr>
            <a:lvl6pPr marL="2331491" indent="0" algn="ctr">
              <a:buNone/>
              <a:defRPr sz="1632"/>
            </a:lvl6pPr>
            <a:lvl7pPr marL="2797790" indent="0" algn="ctr">
              <a:buNone/>
              <a:defRPr sz="1632"/>
            </a:lvl7pPr>
            <a:lvl8pPr marL="3264088" indent="0" algn="ctr">
              <a:buNone/>
              <a:defRPr sz="1632"/>
            </a:lvl8pPr>
            <a:lvl9pPr marL="3730386" indent="0" algn="ctr">
              <a:buNone/>
              <a:defRPr sz="1632"/>
            </a:lvl9pPr>
          </a:lstStyle>
          <a:p>
            <a:r>
              <a:rPr lang="en-US" dirty="0"/>
              <a:t>Click to edit Master subtitle style</a:t>
            </a:r>
          </a:p>
        </p:txBody>
      </p:sp>
      <p:sp>
        <p:nvSpPr>
          <p:cNvPr id="2" name="Slide Number Placeholder 1">
            <a:extLst>
              <a:ext uri="{FF2B5EF4-FFF2-40B4-BE49-F238E27FC236}">
                <a16:creationId xmlns:a16="http://schemas.microsoft.com/office/drawing/2014/main" id="{9FF4F531-1753-1544-8A42-F788362A04E3}"/>
              </a:ext>
            </a:extLst>
          </p:cNvPr>
          <p:cNvSpPr>
            <a:spLocks noGrp="1"/>
          </p:cNvSpPr>
          <p:nvPr>
            <p:ph type="sldNum" sz="quarter" idx="28"/>
          </p:nvPr>
        </p:nvSpPr>
        <p:spPr/>
        <p:txBody>
          <a:bodyPr/>
          <a:lstStyle/>
          <a:p>
            <a:fld id="{529AFA16-AEC4-7D4A-82F3-BDAE8E49079E}" type="slidenum">
              <a:rPr lang="en-US" smtClean="0"/>
              <a:pPr/>
              <a:t>‹#›</a:t>
            </a:fld>
            <a:endParaRPr lang="en-US"/>
          </a:p>
        </p:txBody>
      </p:sp>
      <p:sp>
        <p:nvSpPr>
          <p:cNvPr id="9" name="Text Placeholder 3">
            <a:extLst>
              <a:ext uri="{FF2B5EF4-FFF2-40B4-BE49-F238E27FC236}">
                <a16:creationId xmlns:a16="http://schemas.microsoft.com/office/drawing/2014/main" id="{68F2A2D2-DE9B-4819-9052-7451D1D54C8B}"/>
              </a:ext>
            </a:extLst>
          </p:cNvPr>
          <p:cNvSpPr>
            <a:spLocks noGrp="1"/>
          </p:cNvSpPr>
          <p:nvPr>
            <p:ph idx="1"/>
          </p:nvPr>
        </p:nvSpPr>
        <p:spPr>
          <a:xfrm>
            <a:off x="466309" y="1709773"/>
            <a:ext cx="11502270" cy="4798202"/>
          </a:xfrm>
          <a:prstGeom prst="rect">
            <a:avLst/>
          </a:prstGeom>
        </p:spPr>
        <p:txBody>
          <a:bodyPr vert="horz" wrap="square" lIns="0" tIns="0" rIns="182880" bIns="0" rtlCol="0">
            <a:noAutofit/>
          </a:bodyPr>
          <a:lstStyle>
            <a:lvl1pPr>
              <a:defRPr b="0"/>
            </a:lvl1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823623857"/>
      </p:ext>
    </p:extLst>
  </p:cSld>
  <p:clrMapOvr>
    <a:masterClrMapping/>
  </p:clrMapOvr>
  <p:hf hdr="0"/>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5239BD"/>
        </a:solidFill>
        <a:effectLst/>
      </p:bgPr>
    </p:bg>
    <p:spTree>
      <p:nvGrpSpPr>
        <p:cNvPr id="1" name=""/>
        <p:cNvGrpSpPr/>
        <p:nvPr/>
      </p:nvGrpSpPr>
      <p:grpSpPr>
        <a:xfrm>
          <a:off x="0" y="0"/>
          <a:ext cx="0" cy="0"/>
          <a:chOff x="0" y="0"/>
          <a:chExt cx="0" cy="0"/>
        </a:xfrm>
      </p:grpSpPr>
      <p:grpSp>
        <p:nvGrpSpPr>
          <p:cNvPr id="11" name="Group 10"/>
          <p:cNvGrpSpPr/>
          <p:nvPr userDrawn="1"/>
        </p:nvGrpSpPr>
        <p:grpSpPr bwMode="gray">
          <a:xfrm>
            <a:off x="353" y="3283772"/>
            <a:ext cx="12447814" cy="3710752"/>
            <a:chOff x="352" y="3283772"/>
            <a:chExt cx="12449404" cy="3710752"/>
          </a:xfrm>
        </p:grpSpPr>
        <p:sp>
          <p:nvSpPr>
            <p:cNvPr id="12" name="Freeform: Shape 11"/>
            <p:cNvSpPr>
              <a:spLocks/>
            </p:cNvSpPr>
            <p:nvPr userDrawn="1"/>
          </p:nvSpPr>
          <p:spPr bwMode="gray">
            <a:xfrm>
              <a:off x="352" y="4946076"/>
              <a:ext cx="12449404" cy="2048448"/>
            </a:xfrm>
            <a:custGeom>
              <a:avLst/>
              <a:gdLst>
                <a:gd name="connsiteX0" fmla="*/ 5679089 w 12449404"/>
                <a:gd name="connsiteY0" fmla="*/ 0 h 2048448"/>
                <a:gd name="connsiteX1" fmla="*/ 6408130 w 12449404"/>
                <a:gd name="connsiteY1" fmla="*/ 0 h 2048448"/>
                <a:gd name="connsiteX2" fmla="*/ 6408130 w 12449404"/>
                <a:gd name="connsiteY2" fmla="*/ 578198 h 2048448"/>
                <a:gd name="connsiteX3" fmla="*/ 6867090 w 12449404"/>
                <a:gd name="connsiteY3" fmla="*/ 606386 h 2048448"/>
                <a:gd name="connsiteX4" fmla="*/ 7118635 w 12449404"/>
                <a:gd name="connsiteY4" fmla="*/ 606386 h 2048448"/>
                <a:gd name="connsiteX5" fmla="*/ 7118635 w 12449404"/>
                <a:gd name="connsiteY5" fmla="*/ 483901 h 2048448"/>
                <a:gd name="connsiteX6" fmla="*/ 7128240 w 12449404"/>
                <a:gd name="connsiteY6" fmla="*/ 483901 h 2048448"/>
                <a:gd name="connsiteX7" fmla="*/ 7128240 w 12449404"/>
                <a:gd name="connsiteY7" fmla="*/ 225552 h 2048448"/>
                <a:gd name="connsiteX8" fmla="*/ 7501176 w 12449404"/>
                <a:gd name="connsiteY8" fmla="*/ 225552 h 2048448"/>
                <a:gd name="connsiteX9" fmla="*/ 7501176 w 12449404"/>
                <a:gd name="connsiteY9" fmla="*/ 339268 h 2048448"/>
                <a:gd name="connsiteX10" fmla="*/ 7539643 w 12449404"/>
                <a:gd name="connsiteY10" fmla="*/ 339268 h 2048448"/>
                <a:gd name="connsiteX11" fmla="*/ 7539643 w 12449404"/>
                <a:gd name="connsiteY11" fmla="*/ 483901 h 2048448"/>
                <a:gd name="connsiteX12" fmla="*/ 7646440 w 12449404"/>
                <a:gd name="connsiteY12" fmla="*/ 483901 h 2048448"/>
                <a:gd name="connsiteX13" fmla="*/ 7646440 w 12449404"/>
                <a:gd name="connsiteY13" fmla="*/ 643969 h 2048448"/>
                <a:gd name="connsiteX14" fmla="*/ 8043905 w 12449404"/>
                <a:gd name="connsiteY14" fmla="*/ 643969 h 2048448"/>
                <a:gd name="connsiteX15" fmla="*/ 8043905 w 12449404"/>
                <a:gd name="connsiteY15" fmla="*/ 744644 h 2048448"/>
                <a:gd name="connsiteX16" fmla="*/ 8497281 w 12449404"/>
                <a:gd name="connsiteY16" fmla="*/ 744644 h 2048448"/>
                <a:gd name="connsiteX17" fmla="*/ 8497281 w 12449404"/>
                <a:gd name="connsiteY17" fmla="*/ 777377 h 2048448"/>
                <a:gd name="connsiteX18" fmla="*/ 8516897 w 12449404"/>
                <a:gd name="connsiteY18" fmla="*/ 777377 h 2048448"/>
                <a:gd name="connsiteX19" fmla="*/ 8516897 w 12449404"/>
                <a:gd name="connsiteY19" fmla="*/ 965361 h 2048448"/>
                <a:gd name="connsiteX20" fmla="*/ 8865577 w 12449404"/>
                <a:gd name="connsiteY20" fmla="*/ 965361 h 2048448"/>
                <a:gd name="connsiteX21" fmla="*/ 8865577 w 12449404"/>
                <a:gd name="connsiteY21" fmla="*/ 525721 h 2048448"/>
                <a:gd name="connsiteX22" fmla="*/ 8968665 w 12449404"/>
                <a:gd name="connsiteY22" fmla="*/ 525721 h 2048448"/>
                <a:gd name="connsiteX23" fmla="*/ 8968665 w 12449404"/>
                <a:gd name="connsiteY23" fmla="*/ 386248 h 2048448"/>
                <a:gd name="connsiteX24" fmla="*/ 9271866 w 12449404"/>
                <a:gd name="connsiteY24" fmla="*/ 386248 h 2048448"/>
                <a:gd name="connsiteX25" fmla="*/ 9271866 w 12449404"/>
                <a:gd name="connsiteY25" fmla="*/ 525721 h 2048448"/>
                <a:gd name="connsiteX26" fmla="*/ 9368890 w 12449404"/>
                <a:gd name="connsiteY26" fmla="*/ 525721 h 2048448"/>
                <a:gd name="connsiteX27" fmla="*/ 9368890 w 12449404"/>
                <a:gd name="connsiteY27" fmla="*/ 58792 h 2048448"/>
                <a:gd name="connsiteX28" fmla="*/ 10072314 w 12449404"/>
                <a:gd name="connsiteY28" fmla="*/ 58792 h 2048448"/>
                <a:gd name="connsiteX29" fmla="*/ 10072314 w 12449404"/>
                <a:gd name="connsiteY29" fmla="*/ 616681 h 2048448"/>
                <a:gd name="connsiteX30" fmla="*/ 10514986 w 12449404"/>
                <a:gd name="connsiteY30" fmla="*/ 255872 h 2048448"/>
                <a:gd name="connsiteX31" fmla="*/ 10514986 w 12449404"/>
                <a:gd name="connsiteY31" fmla="*/ 643969 h 2048448"/>
                <a:gd name="connsiteX32" fmla="*/ 10757546 w 12449404"/>
                <a:gd name="connsiteY32" fmla="*/ 643969 h 2048448"/>
                <a:gd name="connsiteX33" fmla="*/ 10757546 w 12449404"/>
                <a:gd name="connsiteY33" fmla="*/ 525721 h 2048448"/>
                <a:gd name="connsiteX34" fmla="*/ 10860634 w 12449404"/>
                <a:gd name="connsiteY34" fmla="*/ 525721 h 2048448"/>
                <a:gd name="connsiteX35" fmla="*/ 10860634 w 12449404"/>
                <a:gd name="connsiteY35" fmla="*/ 386248 h 2048448"/>
                <a:gd name="connsiteX36" fmla="*/ 11163835 w 12449404"/>
                <a:gd name="connsiteY36" fmla="*/ 386248 h 2048448"/>
                <a:gd name="connsiteX37" fmla="*/ 11163835 w 12449404"/>
                <a:gd name="connsiteY37" fmla="*/ 525721 h 2048448"/>
                <a:gd name="connsiteX38" fmla="*/ 11266923 w 12449404"/>
                <a:gd name="connsiteY38" fmla="*/ 525721 h 2048448"/>
                <a:gd name="connsiteX39" fmla="*/ 11266923 w 12449404"/>
                <a:gd name="connsiteY39" fmla="*/ 965361 h 2048448"/>
                <a:gd name="connsiteX40" fmla="*/ 11612572 w 12449404"/>
                <a:gd name="connsiteY40" fmla="*/ 965361 h 2048448"/>
                <a:gd name="connsiteX41" fmla="*/ 11612572 w 12449404"/>
                <a:gd name="connsiteY41" fmla="*/ 777377 h 2048448"/>
                <a:gd name="connsiteX42" fmla="*/ 12088596 w 12449404"/>
                <a:gd name="connsiteY42" fmla="*/ 777377 h 2048448"/>
                <a:gd name="connsiteX43" fmla="*/ 12088596 w 12449404"/>
                <a:gd name="connsiteY43" fmla="*/ 1374681 h 2048448"/>
                <a:gd name="connsiteX44" fmla="*/ 12449404 w 12449404"/>
                <a:gd name="connsiteY44" fmla="*/ 1374681 h 2048448"/>
                <a:gd name="connsiteX45" fmla="*/ 12449404 w 12449404"/>
                <a:gd name="connsiteY45" fmla="*/ 1677881 h 2048448"/>
                <a:gd name="connsiteX46" fmla="*/ 12436715 w 12449404"/>
                <a:gd name="connsiteY46" fmla="*/ 1677881 h 2048448"/>
                <a:gd name="connsiteX47" fmla="*/ 12436715 w 12449404"/>
                <a:gd name="connsiteY47" fmla="*/ 2048448 h 2048448"/>
                <a:gd name="connsiteX48" fmla="*/ 0 w 12449404"/>
                <a:gd name="connsiteY48" fmla="*/ 2048448 h 2048448"/>
                <a:gd name="connsiteX49" fmla="*/ 0 w 12449404"/>
                <a:gd name="connsiteY49" fmla="*/ 1406374 h 2048448"/>
                <a:gd name="connsiteX50" fmla="*/ 45352 w 12449404"/>
                <a:gd name="connsiteY50" fmla="*/ 1406374 h 2048448"/>
                <a:gd name="connsiteX51" fmla="*/ 45352 w 12449404"/>
                <a:gd name="connsiteY51" fmla="*/ 1140624 h 2048448"/>
                <a:gd name="connsiteX52" fmla="*/ 657888 w 12449404"/>
                <a:gd name="connsiteY52" fmla="*/ 1140624 h 2048448"/>
                <a:gd name="connsiteX53" fmla="*/ 657888 w 12449404"/>
                <a:gd name="connsiteY53" fmla="*/ 879713 h 2048448"/>
                <a:gd name="connsiteX54" fmla="*/ 1116848 w 12449404"/>
                <a:gd name="connsiteY54" fmla="*/ 879713 h 2048448"/>
                <a:gd name="connsiteX55" fmla="*/ 1116848 w 12449404"/>
                <a:gd name="connsiteY55" fmla="*/ 1197168 h 2048448"/>
                <a:gd name="connsiteX56" fmla="*/ 1597874 w 12449404"/>
                <a:gd name="connsiteY56" fmla="*/ 1197168 h 2048448"/>
                <a:gd name="connsiteX57" fmla="*/ 1597874 w 12449404"/>
                <a:gd name="connsiteY57" fmla="*/ 807564 h 2048448"/>
                <a:gd name="connsiteX58" fmla="*/ 1701140 w 12449404"/>
                <a:gd name="connsiteY58" fmla="*/ 807564 h 2048448"/>
                <a:gd name="connsiteX59" fmla="*/ 1701140 w 12449404"/>
                <a:gd name="connsiteY59" fmla="*/ 662931 h 2048448"/>
                <a:gd name="connsiteX60" fmla="*/ 2018881 w 12449404"/>
                <a:gd name="connsiteY60" fmla="*/ 662931 h 2048448"/>
                <a:gd name="connsiteX61" fmla="*/ 2018881 w 12449404"/>
                <a:gd name="connsiteY61" fmla="*/ 807564 h 2048448"/>
                <a:gd name="connsiteX62" fmla="*/ 2122148 w 12449404"/>
                <a:gd name="connsiteY62" fmla="*/ 807564 h 2048448"/>
                <a:gd name="connsiteX63" fmla="*/ 2122148 w 12449404"/>
                <a:gd name="connsiteY63" fmla="*/ 939446 h 2048448"/>
                <a:gd name="connsiteX64" fmla="*/ 2484020 w 12449404"/>
                <a:gd name="connsiteY64" fmla="*/ 939446 h 2048448"/>
                <a:gd name="connsiteX65" fmla="*/ 2484020 w 12449404"/>
                <a:gd name="connsiteY65" fmla="*/ 744644 h 2048448"/>
                <a:gd name="connsiteX66" fmla="*/ 2549333 w 12449404"/>
                <a:gd name="connsiteY66" fmla="*/ 744644 h 2048448"/>
                <a:gd name="connsiteX67" fmla="*/ 2976519 w 12449404"/>
                <a:gd name="connsiteY67" fmla="*/ 744644 h 2048448"/>
                <a:gd name="connsiteX68" fmla="*/ 3008294 w 12449404"/>
                <a:gd name="connsiteY68" fmla="*/ 744644 h 2048448"/>
                <a:gd name="connsiteX69" fmla="*/ 3008294 w 12449404"/>
                <a:gd name="connsiteY69" fmla="*/ 879713 h 2048448"/>
                <a:gd name="connsiteX70" fmla="*/ 3356927 w 12449404"/>
                <a:gd name="connsiteY70" fmla="*/ 879713 h 2048448"/>
                <a:gd name="connsiteX71" fmla="*/ 3356927 w 12449404"/>
                <a:gd name="connsiteY71" fmla="*/ 172822 h 2048448"/>
                <a:gd name="connsiteX72" fmla="*/ 3743513 w 12449404"/>
                <a:gd name="connsiteY72" fmla="*/ 172822 h 2048448"/>
                <a:gd name="connsiteX73" fmla="*/ 3743513 w 12449404"/>
                <a:gd name="connsiteY73" fmla="*/ 606386 h 2048448"/>
                <a:gd name="connsiteX74" fmla="*/ 4305739 w 12449404"/>
                <a:gd name="connsiteY74" fmla="*/ 606386 h 2048448"/>
                <a:gd name="connsiteX75" fmla="*/ 4305739 w 12449404"/>
                <a:gd name="connsiteY75" fmla="*/ 744644 h 2048448"/>
                <a:gd name="connsiteX76" fmla="*/ 4796473 w 12449404"/>
                <a:gd name="connsiteY76" fmla="*/ 744644 h 2048448"/>
                <a:gd name="connsiteX77" fmla="*/ 4796473 w 12449404"/>
                <a:gd name="connsiteY77" fmla="*/ 907753 h 2048448"/>
                <a:gd name="connsiteX78" fmla="*/ 4966423 w 12449404"/>
                <a:gd name="connsiteY78" fmla="*/ 907753 h 2048448"/>
                <a:gd name="connsiteX79" fmla="*/ 4966423 w 12449404"/>
                <a:gd name="connsiteY79" fmla="*/ 939446 h 2048448"/>
                <a:gd name="connsiteX80" fmla="*/ 5157463 w 12449404"/>
                <a:gd name="connsiteY80" fmla="*/ 939446 h 2048448"/>
                <a:gd name="connsiteX81" fmla="*/ 5157463 w 12449404"/>
                <a:gd name="connsiteY81" fmla="*/ 483901 h 2048448"/>
                <a:gd name="connsiteX82" fmla="*/ 5264259 w 12449404"/>
                <a:gd name="connsiteY82" fmla="*/ 483901 h 2048448"/>
                <a:gd name="connsiteX83" fmla="*/ 5264259 w 12449404"/>
                <a:gd name="connsiteY83" fmla="*/ 339268 h 2048448"/>
                <a:gd name="connsiteX84" fmla="*/ 5578471 w 12449404"/>
                <a:gd name="connsiteY84" fmla="*/ 339268 h 2048448"/>
                <a:gd name="connsiteX85" fmla="*/ 5578471 w 12449404"/>
                <a:gd name="connsiteY85" fmla="*/ 483901 h 2048448"/>
                <a:gd name="connsiteX86" fmla="*/ 5679089 w 12449404"/>
                <a:gd name="connsiteY86" fmla="*/ 483901 h 2048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12449404" h="2048448">
                  <a:moveTo>
                    <a:pt x="5679089" y="0"/>
                  </a:moveTo>
                  <a:lnTo>
                    <a:pt x="6408130" y="0"/>
                  </a:lnTo>
                  <a:lnTo>
                    <a:pt x="6408130" y="578198"/>
                  </a:lnTo>
                  <a:lnTo>
                    <a:pt x="6867090" y="606386"/>
                  </a:lnTo>
                  <a:lnTo>
                    <a:pt x="7118635" y="606386"/>
                  </a:lnTo>
                  <a:lnTo>
                    <a:pt x="7118635" y="483901"/>
                  </a:lnTo>
                  <a:lnTo>
                    <a:pt x="7128240" y="483901"/>
                  </a:lnTo>
                  <a:lnTo>
                    <a:pt x="7128240" y="225552"/>
                  </a:lnTo>
                  <a:lnTo>
                    <a:pt x="7501176" y="225552"/>
                  </a:lnTo>
                  <a:lnTo>
                    <a:pt x="7501176" y="339268"/>
                  </a:lnTo>
                  <a:lnTo>
                    <a:pt x="7539643" y="339268"/>
                  </a:lnTo>
                  <a:lnTo>
                    <a:pt x="7539643" y="483901"/>
                  </a:lnTo>
                  <a:lnTo>
                    <a:pt x="7646440" y="483901"/>
                  </a:lnTo>
                  <a:lnTo>
                    <a:pt x="7646440" y="643969"/>
                  </a:lnTo>
                  <a:lnTo>
                    <a:pt x="8043905" y="643969"/>
                  </a:lnTo>
                  <a:lnTo>
                    <a:pt x="8043905" y="744644"/>
                  </a:lnTo>
                  <a:lnTo>
                    <a:pt x="8497281" y="744644"/>
                  </a:lnTo>
                  <a:lnTo>
                    <a:pt x="8497281" y="777377"/>
                  </a:lnTo>
                  <a:lnTo>
                    <a:pt x="8516897" y="777377"/>
                  </a:lnTo>
                  <a:lnTo>
                    <a:pt x="8516897" y="965361"/>
                  </a:lnTo>
                  <a:lnTo>
                    <a:pt x="8865577" y="965361"/>
                  </a:lnTo>
                  <a:lnTo>
                    <a:pt x="8865577" y="525721"/>
                  </a:lnTo>
                  <a:lnTo>
                    <a:pt x="8968665" y="525721"/>
                  </a:lnTo>
                  <a:lnTo>
                    <a:pt x="8968665" y="386248"/>
                  </a:lnTo>
                  <a:lnTo>
                    <a:pt x="9271866" y="386248"/>
                  </a:lnTo>
                  <a:lnTo>
                    <a:pt x="9271866" y="525721"/>
                  </a:lnTo>
                  <a:lnTo>
                    <a:pt x="9368890" y="525721"/>
                  </a:lnTo>
                  <a:lnTo>
                    <a:pt x="9368890" y="58792"/>
                  </a:lnTo>
                  <a:lnTo>
                    <a:pt x="10072314" y="58792"/>
                  </a:lnTo>
                  <a:lnTo>
                    <a:pt x="10072314" y="616681"/>
                  </a:lnTo>
                  <a:lnTo>
                    <a:pt x="10514986" y="255872"/>
                  </a:lnTo>
                  <a:lnTo>
                    <a:pt x="10514986" y="643969"/>
                  </a:lnTo>
                  <a:lnTo>
                    <a:pt x="10757546" y="643969"/>
                  </a:lnTo>
                  <a:lnTo>
                    <a:pt x="10757546" y="525721"/>
                  </a:lnTo>
                  <a:lnTo>
                    <a:pt x="10860634" y="525721"/>
                  </a:lnTo>
                  <a:lnTo>
                    <a:pt x="10860634" y="386248"/>
                  </a:lnTo>
                  <a:lnTo>
                    <a:pt x="11163835" y="386248"/>
                  </a:lnTo>
                  <a:lnTo>
                    <a:pt x="11163835" y="525721"/>
                  </a:lnTo>
                  <a:lnTo>
                    <a:pt x="11266923" y="525721"/>
                  </a:lnTo>
                  <a:lnTo>
                    <a:pt x="11266923" y="965361"/>
                  </a:lnTo>
                  <a:lnTo>
                    <a:pt x="11612572" y="965361"/>
                  </a:lnTo>
                  <a:lnTo>
                    <a:pt x="11612572" y="777377"/>
                  </a:lnTo>
                  <a:lnTo>
                    <a:pt x="12088596" y="777377"/>
                  </a:lnTo>
                  <a:lnTo>
                    <a:pt x="12088596" y="1374681"/>
                  </a:lnTo>
                  <a:lnTo>
                    <a:pt x="12449404" y="1374681"/>
                  </a:lnTo>
                  <a:lnTo>
                    <a:pt x="12449404" y="1677881"/>
                  </a:lnTo>
                  <a:lnTo>
                    <a:pt x="12436715" y="1677881"/>
                  </a:lnTo>
                  <a:lnTo>
                    <a:pt x="12436715" y="2048448"/>
                  </a:lnTo>
                  <a:lnTo>
                    <a:pt x="0" y="2048448"/>
                  </a:lnTo>
                  <a:lnTo>
                    <a:pt x="0" y="1406374"/>
                  </a:lnTo>
                  <a:lnTo>
                    <a:pt x="45352" y="1406374"/>
                  </a:lnTo>
                  <a:lnTo>
                    <a:pt x="45352" y="1140624"/>
                  </a:lnTo>
                  <a:lnTo>
                    <a:pt x="657888" y="1140624"/>
                  </a:lnTo>
                  <a:lnTo>
                    <a:pt x="657888" y="879713"/>
                  </a:lnTo>
                  <a:lnTo>
                    <a:pt x="1116848" y="879713"/>
                  </a:lnTo>
                  <a:lnTo>
                    <a:pt x="1116848" y="1197168"/>
                  </a:lnTo>
                  <a:lnTo>
                    <a:pt x="1597874" y="1197168"/>
                  </a:lnTo>
                  <a:lnTo>
                    <a:pt x="1597874" y="807564"/>
                  </a:lnTo>
                  <a:lnTo>
                    <a:pt x="1701140" y="807564"/>
                  </a:lnTo>
                  <a:lnTo>
                    <a:pt x="1701140" y="662931"/>
                  </a:lnTo>
                  <a:lnTo>
                    <a:pt x="2018881" y="662931"/>
                  </a:lnTo>
                  <a:lnTo>
                    <a:pt x="2018881" y="807564"/>
                  </a:lnTo>
                  <a:lnTo>
                    <a:pt x="2122148" y="807564"/>
                  </a:lnTo>
                  <a:lnTo>
                    <a:pt x="2122148" y="939446"/>
                  </a:lnTo>
                  <a:lnTo>
                    <a:pt x="2484020" y="939446"/>
                  </a:lnTo>
                  <a:lnTo>
                    <a:pt x="2484020" y="744644"/>
                  </a:lnTo>
                  <a:lnTo>
                    <a:pt x="2549333" y="744644"/>
                  </a:lnTo>
                  <a:lnTo>
                    <a:pt x="2976519" y="744644"/>
                  </a:lnTo>
                  <a:lnTo>
                    <a:pt x="3008294" y="744644"/>
                  </a:lnTo>
                  <a:lnTo>
                    <a:pt x="3008294" y="879713"/>
                  </a:lnTo>
                  <a:lnTo>
                    <a:pt x="3356927" y="879713"/>
                  </a:lnTo>
                  <a:lnTo>
                    <a:pt x="3356927" y="172822"/>
                  </a:lnTo>
                  <a:lnTo>
                    <a:pt x="3743513" y="172822"/>
                  </a:lnTo>
                  <a:lnTo>
                    <a:pt x="3743513" y="606386"/>
                  </a:lnTo>
                  <a:lnTo>
                    <a:pt x="4305739" y="606386"/>
                  </a:lnTo>
                  <a:lnTo>
                    <a:pt x="4305739" y="744644"/>
                  </a:lnTo>
                  <a:lnTo>
                    <a:pt x="4796473" y="744644"/>
                  </a:lnTo>
                  <a:lnTo>
                    <a:pt x="4796473" y="907753"/>
                  </a:lnTo>
                  <a:lnTo>
                    <a:pt x="4966423" y="907753"/>
                  </a:lnTo>
                  <a:lnTo>
                    <a:pt x="4966423" y="939446"/>
                  </a:lnTo>
                  <a:lnTo>
                    <a:pt x="5157463" y="939446"/>
                  </a:lnTo>
                  <a:lnTo>
                    <a:pt x="5157463" y="483901"/>
                  </a:lnTo>
                  <a:lnTo>
                    <a:pt x="5264259" y="483901"/>
                  </a:lnTo>
                  <a:lnTo>
                    <a:pt x="5264259" y="339268"/>
                  </a:lnTo>
                  <a:lnTo>
                    <a:pt x="5578471" y="339268"/>
                  </a:lnTo>
                  <a:lnTo>
                    <a:pt x="5578471" y="483901"/>
                  </a:lnTo>
                  <a:lnTo>
                    <a:pt x="5679089" y="483901"/>
                  </a:lnTo>
                  <a:close/>
                </a:path>
              </a:pathLst>
            </a:custGeom>
            <a:solidFill>
              <a:srgbClr val="409AE1">
                <a:alpha val="40000"/>
              </a:srgbClr>
            </a:solidFill>
            <a:ln>
              <a:noFill/>
            </a:ln>
          </p:spPr>
          <p:txBody>
            <a:bodyPr vert="horz" wrap="square" lIns="91440" tIns="45720" rIns="91440" bIns="45720" numCol="1" anchor="t" anchorCtr="0" compatLnSpc="1">
              <a:prstTxWarp prst="textNoShape">
                <a:avLst/>
              </a:prstTxWarp>
              <a:noAutofit/>
            </a:bodyPr>
            <a:lstStyle/>
            <a:p>
              <a:endParaRPr lang="en-US" sz="1800"/>
            </a:p>
          </p:txBody>
        </p:sp>
        <p:grpSp>
          <p:nvGrpSpPr>
            <p:cNvPr id="13" name="Group 12"/>
            <p:cNvGrpSpPr/>
            <p:nvPr userDrawn="1"/>
          </p:nvGrpSpPr>
          <p:grpSpPr bwMode="gray">
            <a:xfrm>
              <a:off x="7041188" y="3283772"/>
              <a:ext cx="5020375" cy="3560234"/>
              <a:chOff x="6400911" y="3534349"/>
              <a:chExt cx="4698776" cy="3332170"/>
            </a:xfrm>
          </p:grpSpPr>
          <p:sp>
            <p:nvSpPr>
              <p:cNvPr id="14" name="Freeform 229"/>
              <p:cNvSpPr>
                <a:spLocks/>
              </p:cNvSpPr>
              <p:nvPr/>
            </p:nvSpPr>
            <p:spPr bwMode="gray">
              <a:xfrm>
                <a:off x="6400911" y="6660343"/>
                <a:ext cx="3501963" cy="206176"/>
              </a:xfrm>
              <a:custGeom>
                <a:avLst/>
                <a:gdLst>
                  <a:gd name="T0" fmla="*/ 1277 w 1316"/>
                  <a:gd name="T1" fmla="*/ 78 h 78"/>
                  <a:gd name="T2" fmla="*/ 39 w 1316"/>
                  <a:gd name="T3" fmla="*/ 78 h 78"/>
                  <a:gd name="T4" fmla="*/ 0 w 1316"/>
                  <a:gd name="T5" fmla="*/ 39 h 78"/>
                  <a:gd name="T6" fmla="*/ 39 w 1316"/>
                  <a:gd name="T7" fmla="*/ 0 h 78"/>
                  <a:gd name="T8" fmla="*/ 1277 w 1316"/>
                  <a:gd name="T9" fmla="*/ 0 h 78"/>
                  <a:gd name="T10" fmla="*/ 1316 w 1316"/>
                  <a:gd name="T11" fmla="*/ 39 h 78"/>
                  <a:gd name="T12" fmla="*/ 1277 w 1316"/>
                  <a:gd name="T13" fmla="*/ 78 h 78"/>
                </a:gdLst>
                <a:ahLst/>
                <a:cxnLst>
                  <a:cxn ang="0">
                    <a:pos x="T0" y="T1"/>
                  </a:cxn>
                  <a:cxn ang="0">
                    <a:pos x="T2" y="T3"/>
                  </a:cxn>
                  <a:cxn ang="0">
                    <a:pos x="T4" y="T5"/>
                  </a:cxn>
                  <a:cxn ang="0">
                    <a:pos x="T6" y="T7"/>
                  </a:cxn>
                  <a:cxn ang="0">
                    <a:pos x="T8" y="T9"/>
                  </a:cxn>
                  <a:cxn ang="0">
                    <a:pos x="T10" y="T11"/>
                  </a:cxn>
                  <a:cxn ang="0">
                    <a:pos x="T12" y="T13"/>
                  </a:cxn>
                </a:cxnLst>
                <a:rect l="0" t="0" r="r" b="b"/>
                <a:pathLst>
                  <a:path w="1316" h="78">
                    <a:moveTo>
                      <a:pt x="1277" y="78"/>
                    </a:moveTo>
                    <a:cubicBezTo>
                      <a:pt x="39" y="78"/>
                      <a:pt x="39" y="78"/>
                      <a:pt x="39" y="78"/>
                    </a:cubicBezTo>
                    <a:cubicBezTo>
                      <a:pt x="17" y="78"/>
                      <a:pt x="0" y="60"/>
                      <a:pt x="0" y="39"/>
                    </a:cubicBezTo>
                    <a:cubicBezTo>
                      <a:pt x="0" y="18"/>
                      <a:pt x="17" y="0"/>
                      <a:pt x="39" y="0"/>
                    </a:cubicBezTo>
                    <a:cubicBezTo>
                      <a:pt x="1277" y="0"/>
                      <a:pt x="1277" y="0"/>
                      <a:pt x="1277" y="0"/>
                    </a:cubicBezTo>
                    <a:cubicBezTo>
                      <a:pt x="1298" y="0"/>
                      <a:pt x="1316" y="18"/>
                      <a:pt x="1316" y="39"/>
                    </a:cubicBezTo>
                    <a:cubicBezTo>
                      <a:pt x="1316" y="60"/>
                      <a:pt x="1298" y="78"/>
                      <a:pt x="1277" y="78"/>
                    </a:cubicBez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5" name="Rectangle 230"/>
              <p:cNvSpPr>
                <a:spLocks noChangeArrowheads="1"/>
              </p:cNvSpPr>
              <p:nvPr/>
            </p:nvSpPr>
            <p:spPr bwMode="gray">
              <a:xfrm>
                <a:off x="6631343" y="5562758"/>
                <a:ext cx="1058170" cy="36384"/>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 name="Rectangle 231"/>
              <p:cNvSpPr>
                <a:spLocks noChangeArrowheads="1"/>
              </p:cNvSpPr>
              <p:nvPr/>
            </p:nvSpPr>
            <p:spPr bwMode="gray">
              <a:xfrm>
                <a:off x="6649535" y="5599142"/>
                <a:ext cx="779226" cy="1164289"/>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 name="Rectangle 232"/>
              <p:cNvSpPr>
                <a:spLocks noChangeArrowheads="1"/>
              </p:cNvSpPr>
              <p:nvPr/>
            </p:nvSpPr>
            <p:spPr bwMode="gray">
              <a:xfrm>
                <a:off x="6649535" y="5599142"/>
                <a:ext cx="779226" cy="1164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8" name="Freeform 233"/>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9" name="Freeform 234"/>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0" name="Rectangle 235"/>
              <p:cNvSpPr>
                <a:spLocks noChangeArrowheads="1"/>
              </p:cNvSpPr>
              <p:nvPr/>
            </p:nvSpPr>
            <p:spPr bwMode="gray">
              <a:xfrm>
                <a:off x="7428759" y="5599142"/>
                <a:ext cx="248624" cy="116428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1" name="Freeform 236"/>
              <p:cNvSpPr>
                <a:spLocks/>
              </p:cNvSpPr>
              <p:nvPr/>
            </p:nvSpPr>
            <p:spPr bwMode="gray">
              <a:xfrm>
                <a:off x="7428759" y="5723455"/>
                <a:ext cx="248624" cy="1039976"/>
              </a:xfrm>
              <a:custGeom>
                <a:avLst/>
                <a:gdLst>
                  <a:gd name="T0" fmla="*/ 0 w 82"/>
                  <a:gd name="T1" fmla="*/ 343 h 343"/>
                  <a:gd name="T2" fmla="*/ 82 w 82"/>
                  <a:gd name="T3" fmla="*/ 343 h 343"/>
                  <a:gd name="T4" fmla="*/ 82 w 82"/>
                  <a:gd name="T5" fmla="*/ 0 h 343"/>
                  <a:gd name="T6" fmla="*/ 0 w 82"/>
                  <a:gd name="T7" fmla="*/ 91 h 343"/>
                  <a:gd name="T8" fmla="*/ 0 w 82"/>
                  <a:gd name="T9" fmla="*/ 343 h 343"/>
                </a:gdLst>
                <a:ahLst/>
                <a:cxnLst>
                  <a:cxn ang="0">
                    <a:pos x="T0" y="T1"/>
                  </a:cxn>
                  <a:cxn ang="0">
                    <a:pos x="T2" y="T3"/>
                  </a:cxn>
                  <a:cxn ang="0">
                    <a:pos x="T4" y="T5"/>
                  </a:cxn>
                  <a:cxn ang="0">
                    <a:pos x="T6" y="T7"/>
                  </a:cxn>
                  <a:cxn ang="0">
                    <a:pos x="T8" y="T9"/>
                  </a:cxn>
                </a:cxnLst>
                <a:rect l="0" t="0" r="r" b="b"/>
                <a:pathLst>
                  <a:path w="82" h="343">
                    <a:moveTo>
                      <a:pt x="0" y="343"/>
                    </a:moveTo>
                    <a:lnTo>
                      <a:pt x="82" y="343"/>
                    </a:lnTo>
                    <a:lnTo>
                      <a:pt x="82" y="0"/>
                    </a:lnTo>
                    <a:lnTo>
                      <a:pt x="0" y="91"/>
                    </a:lnTo>
                    <a:lnTo>
                      <a:pt x="0" y="343"/>
                    </a:lnTo>
                    <a:close/>
                  </a:path>
                </a:pathLst>
              </a:custGeom>
              <a:solidFill>
                <a:srgbClr val="0013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2" name="Rectangle 237"/>
              <p:cNvSpPr>
                <a:spLocks noChangeArrowheads="1"/>
              </p:cNvSpPr>
              <p:nvPr/>
            </p:nvSpPr>
            <p:spPr bwMode="gray">
              <a:xfrm>
                <a:off x="6649535" y="5693135"/>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3" name="Rectangle 238"/>
              <p:cNvSpPr>
                <a:spLocks noChangeArrowheads="1"/>
              </p:cNvSpPr>
              <p:nvPr/>
            </p:nvSpPr>
            <p:spPr bwMode="gray">
              <a:xfrm>
                <a:off x="6649535" y="6014527"/>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4" name="Rectangle 239"/>
              <p:cNvSpPr>
                <a:spLocks noChangeArrowheads="1"/>
              </p:cNvSpPr>
              <p:nvPr/>
            </p:nvSpPr>
            <p:spPr bwMode="gray">
              <a:xfrm>
                <a:off x="6649535" y="6351079"/>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5" name="Freeform 240"/>
              <p:cNvSpPr>
                <a:spLocks/>
              </p:cNvSpPr>
              <p:nvPr/>
            </p:nvSpPr>
            <p:spPr bwMode="gray">
              <a:xfrm>
                <a:off x="6725334"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6" name="Freeform 241"/>
              <p:cNvSpPr>
                <a:spLocks/>
              </p:cNvSpPr>
              <p:nvPr/>
            </p:nvSpPr>
            <p:spPr bwMode="gray">
              <a:xfrm>
                <a:off x="6976991"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7" name="Freeform 242"/>
              <p:cNvSpPr>
                <a:spLocks/>
              </p:cNvSpPr>
              <p:nvPr/>
            </p:nvSpPr>
            <p:spPr bwMode="gray">
              <a:xfrm>
                <a:off x="7225615"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8" name="Freeform 243"/>
              <p:cNvSpPr>
                <a:spLocks/>
              </p:cNvSpPr>
              <p:nvPr/>
            </p:nvSpPr>
            <p:spPr bwMode="gray">
              <a:xfrm>
                <a:off x="6725334"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9" name="Freeform 244"/>
              <p:cNvSpPr>
                <a:spLocks/>
              </p:cNvSpPr>
              <p:nvPr/>
            </p:nvSpPr>
            <p:spPr bwMode="gray">
              <a:xfrm>
                <a:off x="6976991"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0" name="Freeform 245"/>
              <p:cNvSpPr>
                <a:spLocks/>
              </p:cNvSpPr>
              <p:nvPr/>
            </p:nvSpPr>
            <p:spPr bwMode="gray">
              <a:xfrm>
                <a:off x="7225615"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1" name="Rectangle 246"/>
              <p:cNvSpPr>
                <a:spLocks noChangeArrowheads="1"/>
              </p:cNvSpPr>
              <p:nvPr/>
            </p:nvSpPr>
            <p:spPr bwMode="gray">
              <a:xfrm>
                <a:off x="7443919" y="5562758"/>
                <a:ext cx="245593" cy="3638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2" name="Rectangle 247"/>
              <p:cNvSpPr>
                <a:spLocks noChangeArrowheads="1"/>
              </p:cNvSpPr>
              <p:nvPr/>
            </p:nvSpPr>
            <p:spPr bwMode="gray">
              <a:xfrm>
                <a:off x="7134655" y="6529968"/>
                <a:ext cx="124313" cy="23346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3" name="Rectangle 248"/>
              <p:cNvSpPr>
                <a:spLocks noChangeArrowheads="1"/>
              </p:cNvSpPr>
              <p:nvPr/>
            </p:nvSpPr>
            <p:spPr bwMode="gray">
              <a:xfrm>
                <a:off x="6855711" y="6608800"/>
                <a:ext cx="17888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4" name="Rectangle 249"/>
              <p:cNvSpPr>
                <a:spLocks noChangeArrowheads="1"/>
              </p:cNvSpPr>
              <p:nvPr/>
            </p:nvSpPr>
            <p:spPr bwMode="gray">
              <a:xfrm>
                <a:off x="6855711" y="6608800"/>
                <a:ext cx="17888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5" name="Rectangle 250"/>
              <p:cNvSpPr>
                <a:spLocks noChangeArrowheads="1"/>
              </p:cNvSpPr>
              <p:nvPr/>
            </p:nvSpPr>
            <p:spPr bwMode="gray">
              <a:xfrm>
                <a:off x="6719270" y="6608800"/>
                <a:ext cx="14856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6" name="Rectangle 251"/>
              <p:cNvSpPr>
                <a:spLocks noChangeArrowheads="1"/>
              </p:cNvSpPr>
              <p:nvPr/>
            </p:nvSpPr>
            <p:spPr bwMode="gray">
              <a:xfrm>
                <a:off x="6719270" y="6608800"/>
                <a:ext cx="14856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7" name="Freeform 252"/>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8" name="Freeform 253"/>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9" name="Rectangle 254"/>
              <p:cNvSpPr>
                <a:spLocks noChangeArrowheads="1"/>
              </p:cNvSpPr>
              <p:nvPr/>
            </p:nvSpPr>
            <p:spPr bwMode="gray">
              <a:xfrm>
                <a:off x="6970927"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0" name="Rectangle 255"/>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1" name="Rectangle 256"/>
              <p:cNvSpPr>
                <a:spLocks noChangeArrowheads="1"/>
              </p:cNvSpPr>
              <p:nvPr/>
            </p:nvSpPr>
            <p:spPr bwMode="gray">
              <a:xfrm>
                <a:off x="6843583"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2" name="Rectangle 257"/>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3" name="Rectangle 258"/>
              <p:cNvSpPr>
                <a:spLocks noChangeArrowheads="1"/>
              </p:cNvSpPr>
              <p:nvPr/>
            </p:nvSpPr>
            <p:spPr bwMode="gray">
              <a:xfrm>
                <a:off x="6719270" y="6572416"/>
                <a:ext cx="48512"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4" name="Rectangle 259"/>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5" name="Rectangle 260"/>
              <p:cNvSpPr>
                <a:spLocks noChangeArrowheads="1"/>
              </p:cNvSpPr>
              <p:nvPr/>
            </p:nvSpPr>
            <p:spPr bwMode="gray">
              <a:xfrm>
                <a:off x="6588895" y="6572416"/>
                <a:ext cx="54576"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6" name="Rectangle 261"/>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7" name="Freeform 262"/>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8" name="Freeform 263"/>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9" name="Freeform 264"/>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0" name="Freeform 265"/>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1" name="Freeform 266"/>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2" name="Freeform 267"/>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3" name="Freeform 268"/>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4" name="Freeform 269"/>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5" name="Rectangle 270"/>
              <p:cNvSpPr>
                <a:spLocks noChangeArrowheads="1"/>
              </p:cNvSpPr>
              <p:nvPr/>
            </p:nvSpPr>
            <p:spPr bwMode="gray">
              <a:xfrm>
                <a:off x="8262560" y="4701669"/>
                <a:ext cx="397193" cy="2061762"/>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6" name="Freeform 271"/>
              <p:cNvSpPr>
                <a:spLocks/>
              </p:cNvSpPr>
              <p:nvPr/>
            </p:nvSpPr>
            <p:spPr bwMode="gray">
              <a:xfrm>
                <a:off x="7571264" y="4701669"/>
                <a:ext cx="691296" cy="2061762"/>
              </a:xfrm>
              <a:custGeom>
                <a:avLst/>
                <a:gdLst>
                  <a:gd name="T0" fmla="*/ 228 w 228"/>
                  <a:gd name="T1" fmla="*/ 651 h 680"/>
                  <a:gd name="T2" fmla="*/ 228 w 228"/>
                  <a:gd name="T3" fmla="*/ 0 h 680"/>
                  <a:gd name="T4" fmla="*/ 0 w 228"/>
                  <a:gd name="T5" fmla="*/ 0 h 680"/>
                  <a:gd name="T6" fmla="*/ 0 w 228"/>
                  <a:gd name="T7" fmla="*/ 651 h 680"/>
                  <a:gd name="T8" fmla="*/ 0 w 228"/>
                  <a:gd name="T9" fmla="*/ 658 h 680"/>
                  <a:gd name="T10" fmla="*/ 0 w 228"/>
                  <a:gd name="T11" fmla="*/ 680 h 680"/>
                  <a:gd name="T12" fmla="*/ 228 w 228"/>
                  <a:gd name="T13" fmla="*/ 680 h 680"/>
                  <a:gd name="T14" fmla="*/ 228 w 228"/>
                  <a:gd name="T15" fmla="*/ 651 h 680"/>
                  <a:gd name="T16" fmla="*/ 228 w 228"/>
                  <a:gd name="T17" fmla="*/ 651 h 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680">
                    <a:moveTo>
                      <a:pt x="228" y="651"/>
                    </a:moveTo>
                    <a:lnTo>
                      <a:pt x="228" y="0"/>
                    </a:lnTo>
                    <a:lnTo>
                      <a:pt x="0" y="0"/>
                    </a:lnTo>
                    <a:lnTo>
                      <a:pt x="0" y="651"/>
                    </a:lnTo>
                    <a:lnTo>
                      <a:pt x="0" y="658"/>
                    </a:lnTo>
                    <a:lnTo>
                      <a:pt x="0" y="680"/>
                    </a:lnTo>
                    <a:lnTo>
                      <a:pt x="228" y="680"/>
                    </a:lnTo>
                    <a:lnTo>
                      <a:pt x="228" y="651"/>
                    </a:lnTo>
                    <a:lnTo>
                      <a:pt x="228" y="651"/>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7" name="Rectangle 272"/>
              <p:cNvSpPr>
                <a:spLocks noChangeArrowheads="1"/>
              </p:cNvSpPr>
              <p:nvPr/>
            </p:nvSpPr>
            <p:spPr bwMode="gray">
              <a:xfrm>
                <a:off x="7941168" y="5332326"/>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8" name="Rectangle 273"/>
              <p:cNvSpPr>
                <a:spLocks noChangeArrowheads="1"/>
              </p:cNvSpPr>
              <p:nvPr/>
            </p:nvSpPr>
            <p:spPr bwMode="gray">
              <a:xfrm>
                <a:off x="7795632"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9" name="Rectangle 274"/>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0" name="Rectangle 275"/>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1" name="Freeform 276"/>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2" name="Freeform 277"/>
              <p:cNvSpPr>
                <a:spLocks/>
              </p:cNvSpPr>
              <p:nvPr/>
            </p:nvSpPr>
            <p:spPr bwMode="gray">
              <a:xfrm>
                <a:off x="8292880" y="4471237"/>
                <a:ext cx="269849" cy="230432"/>
              </a:xfrm>
              <a:custGeom>
                <a:avLst/>
                <a:gdLst>
                  <a:gd name="T0" fmla="*/ 0 w 89"/>
                  <a:gd name="T1" fmla="*/ 0 h 76"/>
                  <a:gd name="T2" fmla="*/ 42 w 89"/>
                  <a:gd name="T3" fmla="*/ 0 h 76"/>
                  <a:gd name="T4" fmla="*/ 89 w 89"/>
                  <a:gd name="T5" fmla="*/ 76 h 76"/>
                  <a:gd name="T6" fmla="*/ 0 w 89"/>
                  <a:gd name="T7" fmla="*/ 76 h 76"/>
                  <a:gd name="T8" fmla="*/ 0 w 89"/>
                  <a:gd name="T9" fmla="*/ 0 h 76"/>
                </a:gdLst>
                <a:ahLst/>
                <a:cxnLst>
                  <a:cxn ang="0">
                    <a:pos x="T0" y="T1"/>
                  </a:cxn>
                  <a:cxn ang="0">
                    <a:pos x="T2" y="T3"/>
                  </a:cxn>
                  <a:cxn ang="0">
                    <a:pos x="T4" y="T5"/>
                  </a:cxn>
                  <a:cxn ang="0">
                    <a:pos x="T6" y="T7"/>
                  </a:cxn>
                  <a:cxn ang="0">
                    <a:pos x="T8" y="T9"/>
                  </a:cxn>
                </a:cxnLst>
                <a:rect l="0" t="0" r="r" b="b"/>
                <a:pathLst>
                  <a:path w="89" h="76">
                    <a:moveTo>
                      <a:pt x="0" y="0"/>
                    </a:moveTo>
                    <a:lnTo>
                      <a:pt x="42" y="0"/>
                    </a:lnTo>
                    <a:lnTo>
                      <a:pt x="89" y="76"/>
                    </a:lnTo>
                    <a:lnTo>
                      <a:pt x="0" y="76"/>
                    </a:ln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3" name="Freeform 278"/>
              <p:cNvSpPr>
                <a:spLocks/>
              </p:cNvSpPr>
              <p:nvPr/>
            </p:nvSpPr>
            <p:spPr bwMode="gray">
              <a:xfrm>
                <a:off x="7522752" y="4701669"/>
                <a:ext cx="761033" cy="127344"/>
              </a:xfrm>
              <a:custGeom>
                <a:avLst/>
                <a:gdLst>
                  <a:gd name="T0" fmla="*/ 285 w 285"/>
                  <a:gd name="T1" fmla="*/ 0 h 48"/>
                  <a:gd name="T2" fmla="*/ 15 w 285"/>
                  <a:gd name="T3" fmla="*/ 0 h 48"/>
                  <a:gd name="T4" fmla="*/ 0 w 285"/>
                  <a:gd name="T5" fmla="*/ 15 h 48"/>
                  <a:gd name="T6" fmla="*/ 0 w 285"/>
                  <a:gd name="T7" fmla="*/ 33 h 48"/>
                  <a:gd name="T8" fmla="*/ 15 w 285"/>
                  <a:gd name="T9" fmla="*/ 48 h 48"/>
                  <a:gd name="T10" fmla="*/ 285 w 285"/>
                  <a:gd name="T11" fmla="*/ 48 h 48"/>
                  <a:gd name="T12" fmla="*/ 285 w 285"/>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85" h="48">
                    <a:moveTo>
                      <a:pt x="285" y="0"/>
                    </a:moveTo>
                    <a:cubicBezTo>
                      <a:pt x="15" y="0"/>
                      <a:pt x="15" y="0"/>
                      <a:pt x="15" y="0"/>
                    </a:cubicBezTo>
                    <a:cubicBezTo>
                      <a:pt x="7" y="0"/>
                      <a:pt x="0" y="6"/>
                      <a:pt x="0" y="15"/>
                    </a:cubicBezTo>
                    <a:cubicBezTo>
                      <a:pt x="0" y="33"/>
                      <a:pt x="0" y="33"/>
                      <a:pt x="0" y="33"/>
                    </a:cubicBezTo>
                    <a:cubicBezTo>
                      <a:pt x="0" y="41"/>
                      <a:pt x="7" y="48"/>
                      <a:pt x="15" y="48"/>
                    </a:cubicBezTo>
                    <a:cubicBezTo>
                      <a:pt x="285" y="48"/>
                      <a:pt x="285" y="48"/>
                      <a:pt x="285" y="48"/>
                    </a:cubicBezTo>
                    <a:lnTo>
                      <a:pt x="28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4" name="Freeform 279"/>
              <p:cNvSpPr>
                <a:spLocks/>
              </p:cNvSpPr>
              <p:nvPr/>
            </p:nvSpPr>
            <p:spPr bwMode="gray">
              <a:xfrm>
                <a:off x="8283783" y="4701669"/>
                <a:ext cx="418416" cy="127344"/>
              </a:xfrm>
              <a:custGeom>
                <a:avLst/>
                <a:gdLst>
                  <a:gd name="T0" fmla="*/ 142 w 157"/>
                  <a:gd name="T1" fmla="*/ 0 h 48"/>
                  <a:gd name="T2" fmla="*/ 0 w 157"/>
                  <a:gd name="T3" fmla="*/ 0 h 48"/>
                  <a:gd name="T4" fmla="*/ 0 w 157"/>
                  <a:gd name="T5" fmla="*/ 48 h 48"/>
                  <a:gd name="T6" fmla="*/ 142 w 157"/>
                  <a:gd name="T7" fmla="*/ 48 h 48"/>
                  <a:gd name="T8" fmla="*/ 157 w 157"/>
                  <a:gd name="T9" fmla="*/ 33 h 48"/>
                  <a:gd name="T10" fmla="*/ 157 w 157"/>
                  <a:gd name="T11" fmla="*/ 15 h 48"/>
                  <a:gd name="T12" fmla="*/ 142 w 157"/>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157" h="48">
                    <a:moveTo>
                      <a:pt x="142" y="0"/>
                    </a:moveTo>
                    <a:cubicBezTo>
                      <a:pt x="0" y="0"/>
                      <a:pt x="0" y="0"/>
                      <a:pt x="0" y="0"/>
                    </a:cubicBezTo>
                    <a:cubicBezTo>
                      <a:pt x="0" y="48"/>
                      <a:pt x="0" y="48"/>
                      <a:pt x="0" y="48"/>
                    </a:cubicBezTo>
                    <a:cubicBezTo>
                      <a:pt x="142" y="48"/>
                      <a:pt x="142" y="48"/>
                      <a:pt x="142" y="48"/>
                    </a:cubicBezTo>
                    <a:cubicBezTo>
                      <a:pt x="151" y="48"/>
                      <a:pt x="157" y="41"/>
                      <a:pt x="157" y="33"/>
                    </a:cubicBezTo>
                    <a:cubicBezTo>
                      <a:pt x="157" y="15"/>
                      <a:pt x="157" y="15"/>
                      <a:pt x="157" y="15"/>
                    </a:cubicBezTo>
                    <a:cubicBezTo>
                      <a:pt x="157" y="6"/>
                      <a:pt x="151" y="0"/>
                      <a:pt x="142"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5" name="Freeform 280"/>
              <p:cNvSpPr>
                <a:spLocks/>
              </p:cNvSpPr>
              <p:nvPr/>
            </p:nvSpPr>
            <p:spPr bwMode="gray">
              <a:xfrm>
                <a:off x="7650096"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6" name="Freeform 281"/>
              <p:cNvSpPr>
                <a:spLocks/>
              </p:cNvSpPr>
              <p:nvPr/>
            </p:nvSpPr>
            <p:spPr bwMode="gray">
              <a:xfrm>
                <a:off x="7795632"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7" name="Freeform 282"/>
              <p:cNvSpPr>
                <a:spLocks/>
              </p:cNvSpPr>
              <p:nvPr/>
            </p:nvSpPr>
            <p:spPr bwMode="gray">
              <a:xfrm>
                <a:off x="7941168" y="4829013"/>
                <a:ext cx="100057"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8" name="Freeform 283"/>
              <p:cNvSpPr>
                <a:spLocks/>
              </p:cNvSpPr>
              <p:nvPr/>
            </p:nvSpPr>
            <p:spPr bwMode="gray">
              <a:xfrm>
                <a:off x="8089735"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9" name="Rectangle 284"/>
              <p:cNvSpPr>
                <a:spLocks noChangeArrowheads="1"/>
              </p:cNvSpPr>
              <p:nvPr/>
            </p:nvSpPr>
            <p:spPr bwMode="gray">
              <a:xfrm>
                <a:off x="7795632"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0" name="Rectangle 285"/>
              <p:cNvSpPr>
                <a:spLocks noChangeArrowheads="1"/>
              </p:cNvSpPr>
              <p:nvPr/>
            </p:nvSpPr>
            <p:spPr bwMode="gray">
              <a:xfrm>
                <a:off x="7941168" y="5502118"/>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1" name="Rectangle 286"/>
              <p:cNvSpPr>
                <a:spLocks noChangeArrowheads="1"/>
              </p:cNvSpPr>
              <p:nvPr/>
            </p:nvSpPr>
            <p:spPr bwMode="gray">
              <a:xfrm>
                <a:off x="8089735"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2" name="Rectangle 287"/>
              <p:cNvSpPr>
                <a:spLocks noChangeArrowheads="1"/>
              </p:cNvSpPr>
              <p:nvPr/>
            </p:nvSpPr>
            <p:spPr bwMode="gray">
              <a:xfrm>
                <a:off x="8089735"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3" name="Rectangle 288"/>
              <p:cNvSpPr>
                <a:spLocks noChangeArrowheads="1"/>
              </p:cNvSpPr>
              <p:nvPr/>
            </p:nvSpPr>
            <p:spPr bwMode="gray">
              <a:xfrm>
                <a:off x="7795632"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4" name="Rectangle 289"/>
              <p:cNvSpPr>
                <a:spLocks noChangeArrowheads="1"/>
              </p:cNvSpPr>
              <p:nvPr/>
            </p:nvSpPr>
            <p:spPr bwMode="gray">
              <a:xfrm>
                <a:off x="7941168" y="5668879"/>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5" name="Rectangle 290"/>
              <p:cNvSpPr>
                <a:spLocks noChangeArrowheads="1"/>
              </p:cNvSpPr>
              <p:nvPr/>
            </p:nvSpPr>
            <p:spPr bwMode="gray">
              <a:xfrm>
                <a:off x="8089735"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6" name="Rectangle 291"/>
              <p:cNvSpPr>
                <a:spLocks noChangeArrowheads="1"/>
              </p:cNvSpPr>
              <p:nvPr/>
            </p:nvSpPr>
            <p:spPr bwMode="gray">
              <a:xfrm>
                <a:off x="8089735" y="5668879"/>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7" name="Rectangle 292"/>
              <p:cNvSpPr>
                <a:spLocks noChangeArrowheads="1"/>
              </p:cNvSpPr>
              <p:nvPr/>
            </p:nvSpPr>
            <p:spPr bwMode="gray">
              <a:xfrm>
                <a:off x="7795632"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8" name="Rectangle 293"/>
              <p:cNvSpPr>
                <a:spLocks noChangeArrowheads="1"/>
              </p:cNvSpPr>
              <p:nvPr/>
            </p:nvSpPr>
            <p:spPr bwMode="gray">
              <a:xfrm>
                <a:off x="7941168" y="5838671"/>
                <a:ext cx="100057"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9" name="Rectangle 294"/>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0" name="Rectangle 295"/>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1" name="Rectangle 296"/>
              <p:cNvSpPr>
                <a:spLocks noChangeArrowheads="1"/>
              </p:cNvSpPr>
              <p:nvPr/>
            </p:nvSpPr>
            <p:spPr bwMode="gray">
              <a:xfrm>
                <a:off x="7795632"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2" name="Rectangle 297"/>
              <p:cNvSpPr>
                <a:spLocks noChangeArrowheads="1"/>
              </p:cNvSpPr>
              <p:nvPr/>
            </p:nvSpPr>
            <p:spPr bwMode="gray">
              <a:xfrm>
                <a:off x="7941168" y="6008463"/>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3" name="Rectangle 298"/>
              <p:cNvSpPr>
                <a:spLocks noChangeArrowheads="1"/>
              </p:cNvSpPr>
              <p:nvPr/>
            </p:nvSpPr>
            <p:spPr bwMode="gray">
              <a:xfrm>
                <a:off x="8089735"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4" name="Rectangle 299"/>
              <p:cNvSpPr>
                <a:spLocks noChangeArrowheads="1"/>
              </p:cNvSpPr>
              <p:nvPr/>
            </p:nvSpPr>
            <p:spPr bwMode="gray">
              <a:xfrm>
                <a:off x="8089735" y="6008463"/>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5" name="Rectangle 300"/>
              <p:cNvSpPr>
                <a:spLocks noChangeArrowheads="1"/>
              </p:cNvSpPr>
              <p:nvPr/>
            </p:nvSpPr>
            <p:spPr bwMode="gray">
              <a:xfrm>
                <a:off x="7795632"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6" name="Rectangle 301"/>
              <p:cNvSpPr>
                <a:spLocks noChangeArrowheads="1"/>
              </p:cNvSpPr>
              <p:nvPr/>
            </p:nvSpPr>
            <p:spPr bwMode="gray">
              <a:xfrm>
                <a:off x="7941168" y="6175222"/>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7" name="Rectangle 302"/>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8" name="Rectangle 303"/>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9" name="Rectangle 304"/>
              <p:cNvSpPr>
                <a:spLocks noChangeArrowheads="1"/>
              </p:cNvSpPr>
              <p:nvPr/>
            </p:nvSpPr>
            <p:spPr bwMode="gray">
              <a:xfrm>
                <a:off x="7650096" y="5332326"/>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0" name="Rectangle 305"/>
              <p:cNvSpPr>
                <a:spLocks noChangeArrowheads="1"/>
              </p:cNvSpPr>
              <p:nvPr/>
            </p:nvSpPr>
            <p:spPr bwMode="gray">
              <a:xfrm>
                <a:off x="7650096"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1" name="Rectangle 306"/>
              <p:cNvSpPr>
                <a:spLocks noChangeArrowheads="1"/>
              </p:cNvSpPr>
              <p:nvPr/>
            </p:nvSpPr>
            <p:spPr bwMode="gray">
              <a:xfrm>
                <a:off x="7650096"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2" name="Rectangle 307"/>
              <p:cNvSpPr>
                <a:spLocks noChangeArrowheads="1"/>
              </p:cNvSpPr>
              <p:nvPr/>
            </p:nvSpPr>
            <p:spPr bwMode="gray">
              <a:xfrm>
                <a:off x="7650096"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3" name="Rectangle 308"/>
              <p:cNvSpPr>
                <a:spLocks noChangeArrowheads="1"/>
              </p:cNvSpPr>
              <p:nvPr/>
            </p:nvSpPr>
            <p:spPr bwMode="gray">
              <a:xfrm>
                <a:off x="7650096"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4" name="Rectangle 309"/>
              <p:cNvSpPr>
                <a:spLocks noChangeArrowheads="1"/>
              </p:cNvSpPr>
              <p:nvPr/>
            </p:nvSpPr>
            <p:spPr bwMode="gray">
              <a:xfrm>
                <a:off x="7650096"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5" name="Rectangle 310"/>
              <p:cNvSpPr>
                <a:spLocks noChangeArrowheads="1"/>
              </p:cNvSpPr>
              <p:nvPr/>
            </p:nvSpPr>
            <p:spPr bwMode="gray">
              <a:xfrm>
                <a:off x="7650096"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6" name="Rectangle 311"/>
              <p:cNvSpPr>
                <a:spLocks noChangeArrowheads="1"/>
              </p:cNvSpPr>
              <p:nvPr/>
            </p:nvSpPr>
            <p:spPr bwMode="gray">
              <a:xfrm>
                <a:off x="8089735"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7" name="Rectangle 312"/>
              <p:cNvSpPr>
                <a:spLocks noChangeArrowheads="1"/>
              </p:cNvSpPr>
              <p:nvPr/>
            </p:nvSpPr>
            <p:spPr bwMode="gray">
              <a:xfrm>
                <a:off x="7795632" y="6341983"/>
                <a:ext cx="245593"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8" name="Freeform 313"/>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9" name="Rectangle 314"/>
              <p:cNvSpPr>
                <a:spLocks noChangeArrowheads="1"/>
              </p:cNvSpPr>
              <p:nvPr/>
            </p:nvSpPr>
            <p:spPr bwMode="gray">
              <a:xfrm>
                <a:off x="9323761" y="6041814"/>
                <a:ext cx="397193" cy="72161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0" name="Rectangle 315"/>
              <p:cNvSpPr>
                <a:spLocks noChangeArrowheads="1"/>
              </p:cNvSpPr>
              <p:nvPr/>
            </p:nvSpPr>
            <p:spPr bwMode="gray">
              <a:xfrm>
                <a:off x="8632464" y="6041814"/>
                <a:ext cx="691296" cy="721617"/>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1" name="Rectangle 316"/>
              <p:cNvSpPr>
                <a:spLocks noChangeArrowheads="1"/>
              </p:cNvSpPr>
              <p:nvPr/>
            </p:nvSpPr>
            <p:spPr bwMode="gray">
              <a:xfrm>
                <a:off x="9002369"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2" name="Rectangle 317"/>
              <p:cNvSpPr>
                <a:spLocks noChangeArrowheads="1"/>
              </p:cNvSpPr>
              <p:nvPr/>
            </p:nvSpPr>
            <p:spPr bwMode="gray">
              <a:xfrm>
                <a:off x="8856832"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3" name="Rectangle 318"/>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4" name="Rectangle 319"/>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5" name="Freeform 320"/>
              <p:cNvSpPr>
                <a:spLocks/>
              </p:cNvSpPr>
              <p:nvPr/>
            </p:nvSpPr>
            <p:spPr bwMode="gray">
              <a:xfrm>
                <a:off x="8586983" y="6041814"/>
                <a:ext cx="770129" cy="87927"/>
              </a:xfrm>
              <a:custGeom>
                <a:avLst/>
                <a:gdLst>
                  <a:gd name="T0" fmla="*/ 0 w 290"/>
                  <a:gd name="T1" fmla="*/ 0 h 33"/>
                  <a:gd name="T2" fmla="*/ 0 w 290"/>
                  <a:gd name="T3" fmla="*/ 18 h 33"/>
                  <a:gd name="T4" fmla="*/ 15 w 290"/>
                  <a:gd name="T5" fmla="*/ 33 h 33"/>
                  <a:gd name="T6" fmla="*/ 280 w 290"/>
                  <a:gd name="T7" fmla="*/ 33 h 33"/>
                  <a:gd name="T8" fmla="*/ 290 w 290"/>
                  <a:gd name="T9" fmla="*/ 23 h 33"/>
                  <a:gd name="T10" fmla="*/ 290 w 290"/>
                  <a:gd name="T11" fmla="*/ 0 h 33"/>
                  <a:gd name="T12" fmla="*/ 0 w 29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290" h="33">
                    <a:moveTo>
                      <a:pt x="0" y="0"/>
                    </a:moveTo>
                    <a:cubicBezTo>
                      <a:pt x="0" y="18"/>
                      <a:pt x="0" y="18"/>
                      <a:pt x="0" y="18"/>
                    </a:cubicBezTo>
                    <a:cubicBezTo>
                      <a:pt x="0" y="26"/>
                      <a:pt x="7" y="33"/>
                      <a:pt x="15" y="33"/>
                    </a:cubicBezTo>
                    <a:cubicBezTo>
                      <a:pt x="280" y="33"/>
                      <a:pt x="280" y="33"/>
                      <a:pt x="280" y="33"/>
                    </a:cubicBezTo>
                    <a:cubicBezTo>
                      <a:pt x="285" y="33"/>
                      <a:pt x="290" y="28"/>
                      <a:pt x="290" y="23"/>
                    </a:cubicBezTo>
                    <a:cubicBezTo>
                      <a:pt x="290" y="0"/>
                      <a:pt x="290" y="0"/>
                      <a:pt x="290" y="0"/>
                    </a:cubicBezTo>
                    <a:lnTo>
                      <a:pt x="0"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6" name="Freeform 321"/>
              <p:cNvSpPr>
                <a:spLocks/>
              </p:cNvSpPr>
              <p:nvPr/>
            </p:nvSpPr>
            <p:spPr bwMode="gray">
              <a:xfrm>
                <a:off x="9414721" y="6041814"/>
                <a:ext cx="351712" cy="87927"/>
              </a:xfrm>
              <a:custGeom>
                <a:avLst/>
                <a:gdLst>
                  <a:gd name="T0" fmla="*/ 0 w 133"/>
                  <a:gd name="T1" fmla="*/ 0 h 33"/>
                  <a:gd name="T2" fmla="*/ 0 w 133"/>
                  <a:gd name="T3" fmla="*/ 33 h 33"/>
                  <a:gd name="T4" fmla="*/ 117 w 133"/>
                  <a:gd name="T5" fmla="*/ 33 h 33"/>
                  <a:gd name="T6" fmla="*/ 133 w 133"/>
                  <a:gd name="T7" fmla="*/ 18 h 33"/>
                  <a:gd name="T8" fmla="*/ 133 w 133"/>
                  <a:gd name="T9" fmla="*/ 0 h 33"/>
                  <a:gd name="T10" fmla="*/ 0 w 133"/>
                  <a:gd name="T11" fmla="*/ 0 h 33"/>
                </a:gdLst>
                <a:ahLst/>
                <a:cxnLst>
                  <a:cxn ang="0">
                    <a:pos x="T0" y="T1"/>
                  </a:cxn>
                  <a:cxn ang="0">
                    <a:pos x="T2" y="T3"/>
                  </a:cxn>
                  <a:cxn ang="0">
                    <a:pos x="T4" y="T5"/>
                  </a:cxn>
                  <a:cxn ang="0">
                    <a:pos x="T6" y="T7"/>
                  </a:cxn>
                  <a:cxn ang="0">
                    <a:pos x="T8" y="T9"/>
                  </a:cxn>
                  <a:cxn ang="0">
                    <a:pos x="T10" y="T11"/>
                  </a:cxn>
                </a:cxnLst>
                <a:rect l="0" t="0" r="r" b="b"/>
                <a:pathLst>
                  <a:path w="133" h="33">
                    <a:moveTo>
                      <a:pt x="0" y="0"/>
                    </a:moveTo>
                    <a:cubicBezTo>
                      <a:pt x="0" y="33"/>
                      <a:pt x="0" y="33"/>
                      <a:pt x="0" y="33"/>
                    </a:cubicBezTo>
                    <a:cubicBezTo>
                      <a:pt x="117" y="33"/>
                      <a:pt x="117" y="33"/>
                      <a:pt x="117" y="33"/>
                    </a:cubicBezTo>
                    <a:cubicBezTo>
                      <a:pt x="126" y="33"/>
                      <a:pt x="133" y="26"/>
                      <a:pt x="133" y="18"/>
                    </a:cubicBezTo>
                    <a:cubicBezTo>
                      <a:pt x="133" y="0"/>
                      <a:pt x="133" y="0"/>
                      <a:pt x="133" y="0"/>
                    </a:cubicBez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7" name="Rectangle 322"/>
              <p:cNvSpPr>
                <a:spLocks noChangeArrowheads="1"/>
              </p:cNvSpPr>
              <p:nvPr/>
            </p:nvSpPr>
            <p:spPr bwMode="gray">
              <a:xfrm>
                <a:off x="8856832"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8" name="Rectangle 323"/>
              <p:cNvSpPr>
                <a:spLocks noChangeArrowheads="1"/>
              </p:cNvSpPr>
              <p:nvPr/>
            </p:nvSpPr>
            <p:spPr bwMode="gray">
              <a:xfrm>
                <a:off x="9002369"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9" name="Rectangle 324"/>
              <p:cNvSpPr>
                <a:spLocks noChangeArrowheads="1"/>
              </p:cNvSpPr>
              <p:nvPr/>
            </p:nvSpPr>
            <p:spPr bwMode="gray">
              <a:xfrm>
                <a:off x="871129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0" name="Rectangle 325"/>
              <p:cNvSpPr>
                <a:spLocks noChangeArrowheads="1"/>
              </p:cNvSpPr>
              <p:nvPr/>
            </p:nvSpPr>
            <p:spPr bwMode="gray">
              <a:xfrm>
                <a:off x="8893217" y="6526935"/>
                <a:ext cx="172825" cy="236496"/>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1" name="Rectangle 326"/>
              <p:cNvSpPr>
                <a:spLocks noChangeArrowheads="1"/>
              </p:cNvSpPr>
              <p:nvPr/>
            </p:nvSpPr>
            <p:spPr bwMode="gray">
              <a:xfrm>
                <a:off x="915093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2" name="Rectangle 327"/>
              <p:cNvSpPr>
                <a:spLocks noChangeArrowheads="1"/>
              </p:cNvSpPr>
              <p:nvPr/>
            </p:nvSpPr>
            <p:spPr bwMode="gray">
              <a:xfrm>
                <a:off x="871129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3" name="Freeform 328"/>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4" name="Freeform 329"/>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5" name="Freeform 330"/>
              <p:cNvSpPr>
                <a:spLocks/>
              </p:cNvSpPr>
              <p:nvPr/>
            </p:nvSpPr>
            <p:spPr bwMode="gray">
              <a:xfrm>
                <a:off x="9381368" y="5865958"/>
                <a:ext cx="385065" cy="175856"/>
              </a:xfrm>
              <a:custGeom>
                <a:avLst/>
                <a:gdLst>
                  <a:gd name="T0" fmla="*/ 0 w 127"/>
                  <a:gd name="T1" fmla="*/ 58 h 58"/>
                  <a:gd name="T2" fmla="*/ 0 w 127"/>
                  <a:gd name="T3" fmla="*/ 0 h 58"/>
                  <a:gd name="T4" fmla="*/ 67 w 127"/>
                  <a:gd name="T5" fmla="*/ 0 h 58"/>
                  <a:gd name="T6" fmla="*/ 127 w 127"/>
                  <a:gd name="T7" fmla="*/ 58 h 58"/>
                  <a:gd name="T8" fmla="*/ 0 w 127"/>
                  <a:gd name="T9" fmla="*/ 58 h 58"/>
                </a:gdLst>
                <a:ahLst/>
                <a:cxnLst>
                  <a:cxn ang="0">
                    <a:pos x="T0" y="T1"/>
                  </a:cxn>
                  <a:cxn ang="0">
                    <a:pos x="T2" y="T3"/>
                  </a:cxn>
                  <a:cxn ang="0">
                    <a:pos x="T4" y="T5"/>
                  </a:cxn>
                  <a:cxn ang="0">
                    <a:pos x="T6" y="T7"/>
                  </a:cxn>
                  <a:cxn ang="0">
                    <a:pos x="T8" y="T9"/>
                  </a:cxn>
                </a:cxnLst>
                <a:rect l="0" t="0" r="r" b="b"/>
                <a:pathLst>
                  <a:path w="127" h="58">
                    <a:moveTo>
                      <a:pt x="0" y="58"/>
                    </a:moveTo>
                    <a:lnTo>
                      <a:pt x="0" y="0"/>
                    </a:lnTo>
                    <a:lnTo>
                      <a:pt x="67" y="0"/>
                    </a:lnTo>
                    <a:lnTo>
                      <a:pt x="127" y="58"/>
                    </a:lnTo>
                    <a:lnTo>
                      <a:pt x="0" y="58"/>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6" name="Freeform 331"/>
              <p:cNvSpPr>
                <a:spLocks/>
              </p:cNvSpPr>
              <p:nvPr/>
            </p:nvSpPr>
            <p:spPr bwMode="gray">
              <a:xfrm>
                <a:off x="9381368" y="5865958"/>
                <a:ext cx="385065" cy="175856"/>
              </a:xfrm>
              <a:custGeom>
                <a:avLst/>
                <a:gdLst>
                  <a:gd name="T0" fmla="*/ 67 w 127"/>
                  <a:gd name="T1" fmla="*/ 0 h 58"/>
                  <a:gd name="T2" fmla="*/ 0 w 127"/>
                  <a:gd name="T3" fmla="*/ 0 h 58"/>
                  <a:gd name="T4" fmla="*/ 0 w 127"/>
                  <a:gd name="T5" fmla="*/ 58 h 58"/>
                  <a:gd name="T6" fmla="*/ 127 w 127"/>
                  <a:gd name="T7" fmla="*/ 58 h 58"/>
                  <a:gd name="T8" fmla="*/ 67 w 127"/>
                  <a:gd name="T9" fmla="*/ 0 h 58"/>
                </a:gdLst>
                <a:ahLst/>
                <a:cxnLst>
                  <a:cxn ang="0">
                    <a:pos x="T0" y="T1"/>
                  </a:cxn>
                  <a:cxn ang="0">
                    <a:pos x="T2" y="T3"/>
                  </a:cxn>
                  <a:cxn ang="0">
                    <a:pos x="T4" y="T5"/>
                  </a:cxn>
                  <a:cxn ang="0">
                    <a:pos x="T6" y="T7"/>
                  </a:cxn>
                  <a:cxn ang="0">
                    <a:pos x="T8" y="T9"/>
                  </a:cxn>
                </a:cxnLst>
                <a:rect l="0" t="0" r="r" b="b"/>
                <a:pathLst>
                  <a:path w="127" h="58">
                    <a:moveTo>
                      <a:pt x="67" y="0"/>
                    </a:moveTo>
                    <a:lnTo>
                      <a:pt x="0" y="0"/>
                    </a:lnTo>
                    <a:lnTo>
                      <a:pt x="0" y="58"/>
                    </a:lnTo>
                    <a:lnTo>
                      <a:pt x="127" y="58"/>
                    </a:lnTo>
                    <a:lnTo>
                      <a:pt x="67" y="0"/>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7" name="Rectangle 332"/>
              <p:cNvSpPr>
                <a:spLocks noChangeArrowheads="1"/>
              </p:cNvSpPr>
              <p:nvPr/>
            </p:nvSpPr>
            <p:spPr bwMode="gray">
              <a:xfrm>
                <a:off x="8365648" y="5365679"/>
                <a:ext cx="209209" cy="436608"/>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8" name="Rectangle 333"/>
              <p:cNvSpPr>
                <a:spLocks noChangeArrowheads="1"/>
              </p:cNvSpPr>
              <p:nvPr/>
            </p:nvSpPr>
            <p:spPr bwMode="gray">
              <a:xfrm>
                <a:off x="10703321" y="3895156"/>
                <a:ext cx="3033" cy="303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9" name="Freeform 334"/>
              <p:cNvSpPr>
                <a:spLocks/>
              </p:cNvSpPr>
              <p:nvPr/>
            </p:nvSpPr>
            <p:spPr bwMode="gray">
              <a:xfrm>
                <a:off x="8911409" y="4216549"/>
                <a:ext cx="1570577" cy="1394721"/>
              </a:xfrm>
              <a:custGeom>
                <a:avLst/>
                <a:gdLst>
                  <a:gd name="T0" fmla="*/ 162 w 590"/>
                  <a:gd name="T1" fmla="*/ 526 h 526"/>
                  <a:gd name="T2" fmla="*/ 0 w 590"/>
                  <a:gd name="T3" fmla="*/ 526 h 526"/>
                  <a:gd name="T4" fmla="*/ 0 w 590"/>
                  <a:gd name="T5" fmla="*/ 514 h 526"/>
                  <a:gd name="T6" fmla="*/ 162 w 590"/>
                  <a:gd name="T7" fmla="*/ 514 h 526"/>
                  <a:gd name="T8" fmla="*/ 241 w 590"/>
                  <a:gd name="T9" fmla="*/ 434 h 526"/>
                  <a:gd name="T10" fmla="*/ 241 w 590"/>
                  <a:gd name="T11" fmla="*/ 283 h 526"/>
                  <a:gd name="T12" fmla="*/ 333 w 590"/>
                  <a:gd name="T13" fmla="*/ 192 h 526"/>
                  <a:gd name="T14" fmla="*/ 499 w 590"/>
                  <a:gd name="T15" fmla="*/ 192 h 526"/>
                  <a:gd name="T16" fmla="*/ 578 w 590"/>
                  <a:gd name="T17" fmla="*/ 112 h 526"/>
                  <a:gd name="T18" fmla="*/ 578 w 590"/>
                  <a:gd name="T19" fmla="*/ 0 h 526"/>
                  <a:gd name="T20" fmla="*/ 590 w 590"/>
                  <a:gd name="T21" fmla="*/ 0 h 526"/>
                  <a:gd name="T22" fmla="*/ 590 w 590"/>
                  <a:gd name="T23" fmla="*/ 112 h 526"/>
                  <a:gd name="T24" fmla="*/ 499 w 590"/>
                  <a:gd name="T25" fmla="*/ 204 h 526"/>
                  <a:gd name="T26" fmla="*/ 333 w 590"/>
                  <a:gd name="T27" fmla="*/ 204 h 526"/>
                  <a:gd name="T28" fmla="*/ 253 w 590"/>
                  <a:gd name="T29" fmla="*/ 283 h 526"/>
                  <a:gd name="T30" fmla="*/ 253 w 590"/>
                  <a:gd name="T31" fmla="*/ 434 h 526"/>
                  <a:gd name="T32" fmla="*/ 162 w 590"/>
                  <a:gd name="T33" fmla="*/ 52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0" h="526">
                    <a:moveTo>
                      <a:pt x="162" y="526"/>
                    </a:moveTo>
                    <a:cubicBezTo>
                      <a:pt x="0" y="526"/>
                      <a:pt x="0" y="526"/>
                      <a:pt x="0" y="526"/>
                    </a:cubicBezTo>
                    <a:cubicBezTo>
                      <a:pt x="0" y="514"/>
                      <a:pt x="0" y="514"/>
                      <a:pt x="0" y="514"/>
                    </a:cubicBezTo>
                    <a:cubicBezTo>
                      <a:pt x="162" y="514"/>
                      <a:pt x="162" y="514"/>
                      <a:pt x="162" y="514"/>
                    </a:cubicBezTo>
                    <a:cubicBezTo>
                      <a:pt x="206" y="514"/>
                      <a:pt x="241" y="478"/>
                      <a:pt x="241" y="434"/>
                    </a:cubicBezTo>
                    <a:cubicBezTo>
                      <a:pt x="241" y="283"/>
                      <a:pt x="241" y="283"/>
                      <a:pt x="241" y="283"/>
                    </a:cubicBezTo>
                    <a:cubicBezTo>
                      <a:pt x="241" y="233"/>
                      <a:pt x="282" y="192"/>
                      <a:pt x="333" y="192"/>
                    </a:cubicBezTo>
                    <a:cubicBezTo>
                      <a:pt x="499" y="192"/>
                      <a:pt x="499" y="192"/>
                      <a:pt x="499" y="192"/>
                    </a:cubicBezTo>
                    <a:cubicBezTo>
                      <a:pt x="542" y="192"/>
                      <a:pt x="578" y="156"/>
                      <a:pt x="578" y="112"/>
                    </a:cubicBezTo>
                    <a:cubicBezTo>
                      <a:pt x="578" y="0"/>
                      <a:pt x="578" y="0"/>
                      <a:pt x="578" y="0"/>
                    </a:cubicBezTo>
                    <a:cubicBezTo>
                      <a:pt x="590" y="0"/>
                      <a:pt x="590" y="0"/>
                      <a:pt x="590" y="0"/>
                    </a:cubicBezTo>
                    <a:cubicBezTo>
                      <a:pt x="590" y="112"/>
                      <a:pt x="590" y="112"/>
                      <a:pt x="590" y="112"/>
                    </a:cubicBezTo>
                    <a:cubicBezTo>
                      <a:pt x="590" y="163"/>
                      <a:pt x="549" y="204"/>
                      <a:pt x="499" y="204"/>
                    </a:cubicBezTo>
                    <a:cubicBezTo>
                      <a:pt x="333" y="204"/>
                      <a:pt x="333" y="204"/>
                      <a:pt x="333" y="204"/>
                    </a:cubicBezTo>
                    <a:cubicBezTo>
                      <a:pt x="289" y="204"/>
                      <a:pt x="253" y="239"/>
                      <a:pt x="253" y="283"/>
                    </a:cubicBezTo>
                    <a:cubicBezTo>
                      <a:pt x="253" y="434"/>
                      <a:pt x="253" y="434"/>
                      <a:pt x="253" y="434"/>
                    </a:cubicBezTo>
                    <a:cubicBezTo>
                      <a:pt x="253" y="485"/>
                      <a:pt x="212" y="526"/>
                      <a:pt x="162" y="5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0" name="Freeform 335"/>
              <p:cNvSpPr>
                <a:spLocks/>
              </p:cNvSpPr>
              <p:nvPr/>
            </p:nvSpPr>
            <p:spPr bwMode="gray">
              <a:xfrm>
                <a:off x="9839201" y="3534349"/>
                <a:ext cx="1252218" cy="700392"/>
              </a:xfrm>
              <a:custGeom>
                <a:avLst/>
                <a:gdLst>
                  <a:gd name="T0" fmla="*/ 194 w 470"/>
                  <a:gd name="T1" fmla="*/ 52 h 265"/>
                  <a:gd name="T2" fmla="*/ 283 w 470"/>
                  <a:gd name="T3" fmla="*/ 0 h 265"/>
                  <a:gd name="T4" fmla="*/ 386 w 470"/>
                  <a:gd name="T5" fmla="*/ 101 h 265"/>
                  <a:gd name="T6" fmla="*/ 387 w 470"/>
                  <a:gd name="T7" fmla="*/ 101 h 265"/>
                  <a:gd name="T8" fmla="*/ 470 w 470"/>
                  <a:gd name="T9" fmla="*/ 183 h 265"/>
                  <a:gd name="T10" fmla="*/ 387 w 470"/>
                  <a:gd name="T11" fmla="*/ 265 h 265"/>
                  <a:gd name="T12" fmla="*/ 66 w 470"/>
                  <a:gd name="T13" fmla="*/ 265 h 265"/>
                  <a:gd name="T14" fmla="*/ 0 w 470"/>
                  <a:gd name="T15" fmla="*/ 200 h 265"/>
                  <a:gd name="T16" fmla="*/ 64 w 470"/>
                  <a:gd name="T17" fmla="*/ 134 h 265"/>
                  <a:gd name="T18" fmla="*/ 63 w 470"/>
                  <a:gd name="T19" fmla="*/ 118 h 265"/>
                  <a:gd name="T20" fmla="*/ 145 w 470"/>
                  <a:gd name="T21" fmla="*/ 35 h 265"/>
                  <a:gd name="T22" fmla="*/ 194 w 470"/>
                  <a:gd name="T23" fmla="*/ 52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0" h="265">
                    <a:moveTo>
                      <a:pt x="194" y="52"/>
                    </a:moveTo>
                    <a:cubicBezTo>
                      <a:pt x="212" y="21"/>
                      <a:pt x="245" y="0"/>
                      <a:pt x="283" y="0"/>
                    </a:cubicBezTo>
                    <a:cubicBezTo>
                      <a:pt x="340" y="0"/>
                      <a:pt x="385" y="45"/>
                      <a:pt x="386" y="101"/>
                    </a:cubicBezTo>
                    <a:cubicBezTo>
                      <a:pt x="387" y="101"/>
                      <a:pt x="387" y="101"/>
                      <a:pt x="387" y="101"/>
                    </a:cubicBezTo>
                    <a:cubicBezTo>
                      <a:pt x="433" y="101"/>
                      <a:pt x="470" y="138"/>
                      <a:pt x="470" y="183"/>
                    </a:cubicBezTo>
                    <a:cubicBezTo>
                      <a:pt x="470" y="229"/>
                      <a:pt x="433" y="265"/>
                      <a:pt x="387" y="265"/>
                    </a:cubicBezTo>
                    <a:cubicBezTo>
                      <a:pt x="66" y="265"/>
                      <a:pt x="66" y="265"/>
                      <a:pt x="66" y="265"/>
                    </a:cubicBezTo>
                    <a:cubicBezTo>
                      <a:pt x="30" y="265"/>
                      <a:pt x="0" y="236"/>
                      <a:pt x="0" y="200"/>
                    </a:cubicBezTo>
                    <a:cubicBezTo>
                      <a:pt x="0" y="164"/>
                      <a:pt x="29" y="135"/>
                      <a:pt x="64" y="134"/>
                    </a:cubicBezTo>
                    <a:cubicBezTo>
                      <a:pt x="63" y="129"/>
                      <a:pt x="63" y="123"/>
                      <a:pt x="63" y="118"/>
                    </a:cubicBezTo>
                    <a:cubicBezTo>
                      <a:pt x="63" y="72"/>
                      <a:pt x="99" y="35"/>
                      <a:pt x="145" y="35"/>
                    </a:cubicBezTo>
                    <a:cubicBezTo>
                      <a:pt x="163" y="35"/>
                      <a:pt x="180" y="41"/>
                      <a:pt x="194" y="5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1" name="Freeform 336"/>
              <p:cNvSpPr>
                <a:spLocks/>
              </p:cNvSpPr>
              <p:nvPr/>
            </p:nvSpPr>
            <p:spPr bwMode="gray">
              <a:xfrm>
                <a:off x="9889917" y="3826327"/>
                <a:ext cx="1209770" cy="415383"/>
              </a:xfrm>
              <a:custGeom>
                <a:avLst/>
                <a:gdLst>
                  <a:gd name="T0" fmla="*/ 405 w 454"/>
                  <a:gd name="T1" fmla="*/ 0 h 157"/>
                  <a:gd name="T2" fmla="*/ 428 w 454"/>
                  <a:gd name="T3" fmla="*/ 57 h 157"/>
                  <a:gd name="T4" fmla="*/ 346 w 454"/>
                  <a:gd name="T5" fmla="*/ 139 h 157"/>
                  <a:gd name="T6" fmla="*/ 24 w 454"/>
                  <a:gd name="T7" fmla="*/ 139 h 157"/>
                  <a:gd name="T8" fmla="*/ 0 w 454"/>
                  <a:gd name="T9" fmla="*/ 135 h 157"/>
                  <a:gd name="T10" fmla="*/ 50 w 454"/>
                  <a:gd name="T11" fmla="*/ 157 h 157"/>
                  <a:gd name="T12" fmla="*/ 371 w 454"/>
                  <a:gd name="T13" fmla="*/ 157 h 157"/>
                  <a:gd name="T14" fmla="*/ 454 w 454"/>
                  <a:gd name="T15" fmla="*/ 75 h 157"/>
                  <a:gd name="T16" fmla="*/ 405 w 454"/>
                  <a:gd name="T1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157">
                    <a:moveTo>
                      <a:pt x="405" y="0"/>
                    </a:moveTo>
                    <a:cubicBezTo>
                      <a:pt x="420" y="15"/>
                      <a:pt x="428" y="35"/>
                      <a:pt x="428" y="57"/>
                    </a:cubicBezTo>
                    <a:cubicBezTo>
                      <a:pt x="428" y="102"/>
                      <a:pt x="391" y="139"/>
                      <a:pt x="346" y="139"/>
                    </a:cubicBezTo>
                    <a:cubicBezTo>
                      <a:pt x="24" y="139"/>
                      <a:pt x="24" y="139"/>
                      <a:pt x="24" y="139"/>
                    </a:cubicBezTo>
                    <a:cubicBezTo>
                      <a:pt x="16" y="139"/>
                      <a:pt x="8" y="138"/>
                      <a:pt x="0" y="135"/>
                    </a:cubicBezTo>
                    <a:cubicBezTo>
                      <a:pt x="12" y="149"/>
                      <a:pt x="30" y="157"/>
                      <a:pt x="50" y="157"/>
                    </a:cubicBezTo>
                    <a:cubicBezTo>
                      <a:pt x="371" y="157"/>
                      <a:pt x="371" y="157"/>
                      <a:pt x="371" y="157"/>
                    </a:cubicBezTo>
                    <a:cubicBezTo>
                      <a:pt x="417" y="157"/>
                      <a:pt x="454" y="121"/>
                      <a:pt x="454" y="75"/>
                    </a:cubicBezTo>
                    <a:cubicBezTo>
                      <a:pt x="454" y="42"/>
                      <a:pt x="434" y="13"/>
                      <a:pt x="405" y="0"/>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2" name="Freeform 337"/>
              <p:cNvSpPr>
                <a:spLocks/>
              </p:cNvSpPr>
              <p:nvPr/>
            </p:nvSpPr>
            <p:spPr bwMode="gray">
              <a:xfrm>
                <a:off x="8468736" y="5526374"/>
                <a:ext cx="81865" cy="133408"/>
              </a:xfrm>
              <a:custGeom>
                <a:avLst/>
                <a:gdLst>
                  <a:gd name="T0" fmla="*/ 22 w 31"/>
                  <a:gd name="T1" fmla="*/ 0 h 51"/>
                  <a:gd name="T2" fmla="*/ 0 w 31"/>
                  <a:gd name="T3" fmla="*/ 0 h 51"/>
                  <a:gd name="T4" fmla="*/ 0 w 31"/>
                  <a:gd name="T5" fmla="*/ 51 h 51"/>
                  <a:gd name="T6" fmla="*/ 22 w 31"/>
                  <a:gd name="T7" fmla="*/ 51 h 51"/>
                  <a:gd name="T8" fmla="*/ 31 w 31"/>
                  <a:gd name="T9" fmla="*/ 43 h 51"/>
                  <a:gd name="T10" fmla="*/ 31 w 31"/>
                  <a:gd name="T11" fmla="*/ 9 h 51"/>
                  <a:gd name="T12" fmla="*/ 22 w 31"/>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31" h="51">
                    <a:moveTo>
                      <a:pt x="22" y="0"/>
                    </a:moveTo>
                    <a:cubicBezTo>
                      <a:pt x="0" y="0"/>
                      <a:pt x="0" y="0"/>
                      <a:pt x="0" y="0"/>
                    </a:cubicBezTo>
                    <a:cubicBezTo>
                      <a:pt x="0" y="51"/>
                      <a:pt x="0" y="51"/>
                      <a:pt x="0" y="51"/>
                    </a:cubicBezTo>
                    <a:cubicBezTo>
                      <a:pt x="22" y="51"/>
                      <a:pt x="22" y="51"/>
                      <a:pt x="22" y="51"/>
                    </a:cubicBezTo>
                    <a:cubicBezTo>
                      <a:pt x="27" y="51"/>
                      <a:pt x="31" y="48"/>
                      <a:pt x="31" y="43"/>
                    </a:cubicBezTo>
                    <a:cubicBezTo>
                      <a:pt x="31" y="9"/>
                      <a:pt x="31" y="9"/>
                      <a:pt x="31" y="9"/>
                    </a:cubicBezTo>
                    <a:cubicBezTo>
                      <a:pt x="31" y="4"/>
                      <a:pt x="27"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3" name="Freeform 338"/>
              <p:cNvSpPr>
                <a:spLocks/>
              </p:cNvSpPr>
              <p:nvPr/>
            </p:nvSpPr>
            <p:spPr bwMode="gray">
              <a:xfrm>
                <a:off x="8911409" y="5550630"/>
                <a:ext cx="69737" cy="81863"/>
              </a:xfrm>
              <a:custGeom>
                <a:avLst/>
                <a:gdLst>
                  <a:gd name="T0" fmla="*/ 11 w 26"/>
                  <a:gd name="T1" fmla="*/ 31 h 31"/>
                  <a:gd name="T2" fmla="*/ 26 w 26"/>
                  <a:gd name="T3" fmla="*/ 16 h 31"/>
                  <a:gd name="T4" fmla="*/ 11 w 26"/>
                  <a:gd name="T5" fmla="*/ 0 h 31"/>
                  <a:gd name="T6" fmla="*/ 0 w 26"/>
                  <a:gd name="T7" fmla="*/ 0 h 31"/>
                  <a:gd name="T8" fmla="*/ 0 w 26"/>
                  <a:gd name="T9" fmla="*/ 31 h 31"/>
                  <a:gd name="T10" fmla="*/ 11 w 26"/>
                  <a:gd name="T11" fmla="*/ 31 h 31"/>
                </a:gdLst>
                <a:ahLst/>
                <a:cxnLst>
                  <a:cxn ang="0">
                    <a:pos x="T0" y="T1"/>
                  </a:cxn>
                  <a:cxn ang="0">
                    <a:pos x="T2" y="T3"/>
                  </a:cxn>
                  <a:cxn ang="0">
                    <a:pos x="T4" y="T5"/>
                  </a:cxn>
                  <a:cxn ang="0">
                    <a:pos x="T6" y="T7"/>
                  </a:cxn>
                  <a:cxn ang="0">
                    <a:pos x="T8" y="T9"/>
                  </a:cxn>
                  <a:cxn ang="0">
                    <a:pos x="T10" y="T11"/>
                  </a:cxn>
                </a:cxnLst>
                <a:rect l="0" t="0" r="r" b="b"/>
                <a:pathLst>
                  <a:path w="26" h="31">
                    <a:moveTo>
                      <a:pt x="11" y="31"/>
                    </a:moveTo>
                    <a:cubicBezTo>
                      <a:pt x="19" y="31"/>
                      <a:pt x="26" y="24"/>
                      <a:pt x="26" y="16"/>
                    </a:cubicBezTo>
                    <a:cubicBezTo>
                      <a:pt x="26" y="7"/>
                      <a:pt x="19" y="0"/>
                      <a:pt x="11" y="0"/>
                    </a:cubicBezTo>
                    <a:cubicBezTo>
                      <a:pt x="0" y="0"/>
                      <a:pt x="0" y="0"/>
                      <a:pt x="0" y="0"/>
                    </a:cubicBezTo>
                    <a:cubicBezTo>
                      <a:pt x="0" y="31"/>
                      <a:pt x="0" y="31"/>
                      <a:pt x="0" y="31"/>
                    </a:cubicBezTo>
                    <a:lnTo>
                      <a:pt x="11" y="31"/>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4" name="Freeform 339"/>
              <p:cNvSpPr>
                <a:spLocks/>
              </p:cNvSpPr>
              <p:nvPr/>
            </p:nvSpPr>
            <p:spPr bwMode="gray">
              <a:xfrm>
                <a:off x="8502087" y="5489990"/>
                <a:ext cx="412352" cy="203143"/>
              </a:xfrm>
              <a:custGeom>
                <a:avLst/>
                <a:gdLst>
                  <a:gd name="T0" fmla="*/ 154 w 154"/>
                  <a:gd name="T1" fmla="*/ 23 h 77"/>
                  <a:gd name="T2" fmla="*/ 121 w 154"/>
                  <a:gd name="T3" fmla="*/ 4 h 77"/>
                  <a:gd name="T4" fmla="*/ 105 w 154"/>
                  <a:gd name="T5" fmla="*/ 0 h 77"/>
                  <a:gd name="T6" fmla="*/ 8 w 154"/>
                  <a:gd name="T7" fmla="*/ 0 h 77"/>
                  <a:gd name="T8" fmla="*/ 0 w 154"/>
                  <a:gd name="T9" fmla="*/ 9 h 77"/>
                  <a:gd name="T10" fmla="*/ 0 w 154"/>
                  <a:gd name="T11" fmla="*/ 68 h 77"/>
                  <a:gd name="T12" fmla="*/ 8 w 154"/>
                  <a:gd name="T13" fmla="*/ 77 h 77"/>
                  <a:gd name="T14" fmla="*/ 105 w 154"/>
                  <a:gd name="T15" fmla="*/ 77 h 77"/>
                  <a:gd name="T16" fmla="*/ 121 w 154"/>
                  <a:gd name="T17" fmla="*/ 73 h 77"/>
                  <a:gd name="T18" fmla="*/ 154 w 154"/>
                  <a:gd name="T19" fmla="*/ 54 h 77"/>
                  <a:gd name="T20" fmla="*/ 154 w 154"/>
                  <a:gd name="T21" fmla="*/ 2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4" h="77">
                    <a:moveTo>
                      <a:pt x="154" y="23"/>
                    </a:moveTo>
                    <a:cubicBezTo>
                      <a:pt x="121" y="4"/>
                      <a:pt x="121" y="4"/>
                      <a:pt x="121" y="4"/>
                    </a:cubicBezTo>
                    <a:cubicBezTo>
                      <a:pt x="117" y="2"/>
                      <a:pt x="110" y="0"/>
                      <a:pt x="105" y="0"/>
                    </a:cubicBezTo>
                    <a:cubicBezTo>
                      <a:pt x="8" y="0"/>
                      <a:pt x="8" y="0"/>
                      <a:pt x="8" y="0"/>
                    </a:cubicBezTo>
                    <a:cubicBezTo>
                      <a:pt x="4" y="0"/>
                      <a:pt x="0" y="4"/>
                      <a:pt x="0" y="9"/>
                    </a:cubicBezTo>
                    <a:cubicBezTo>
                      <a:pt x="0" y="68"/>
                      <a:pt x="0" y="68"/>
                      <a:pt x="0" y="68"/>
                    </a:cubicBezTo>
                    <a:cubicBezTo>
                      <a:pt x="0" y="73"/>
                      <a:pt x="4" y="77"/>
                      <a:pt x="8" y="77"/>
                    </a:cubicBezTo>
                    <a:cubicBezTo>
                      <a:pt x="105" y="77"/>
                      <a:pt x="105" y="77"/>
                      <a:pt x="105" y="77"/>
                    </a:cubicBezTo>
                    <a:cubicBezTo>
                      <a:pt x="110" y="77"/>
                      <a:pt x="117" y="75"/>
                      <a:pt x="121" y="73"/>
                    </a:cubicBezTo>
                    <a:cubicBezTo>
                      <a:pt x="154" y="54"/>
                      <a:pt x="154" y="54"/>
                      <a:pt x="154" y="54"/>
                    </a:cubicBezTo>
                    <a:lnTo>
                      <a:pt x="154" y="23"/>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5" name="Freeform 340"/>
              <p:cNvSpPr>
                <a:spLocks/>
              </p:cNvSpPr>
              <p:nvPr/>
            </p:nvSpPr>
            <p:spPr bwMode="gray">
              <a:xfrm>
                <a:off x="8502087" y="5493023"/>
                <a:ext cx="412352" cy="200112"/>
              </a:xfrm>
              <a:custGeom>
                <a:avLst/>
                <a:gdLst>
                  <a:gd name="T0" fmla="*/ 5 w 154"/>
                  <a:gd name="T1" fmla="*/ 0 h 76"/>
                  <a:gd name="T2" fmla="*/ 5 w 154"/>
                  <a:gd name="T3" fmla="*/ 59 h 76"/>
                  <a:gd name="T4" fmla="*/ 13 w 154"/>
                  <a:gd name="T5" fmla="*/ 67 h 76"/>
                  <a:gd name="T6" fmla="*/ 110 w 154"/>
                  <a:gd name="T7" fmla="*/ 67 h 76"/>
                  <a:gd name="T8" fmla="*/ 126 w 154"/>
                  <a:gd name="T9" fmla="*/ 64 h 76"/>
                  <a:gd name="T10" fmla="*/ 154 w 154"/>
                  <a:gd name="T11" fmla="*/ 47 h 76"/>
                  <a:gd name="T12" fmla="*/ 154 w 154"/>
                  <a:gd name="T13" fmla="*/ 53 h 76"/>
                  <a:gd name="T14" fmla="*/ 121 w 154"/>
                  <a:gd name="T15" fmla="*/ 72 h 76"/>
                  <a:gd name="T16" fmla="*/ 105 w 154"/>
                  <a:gd name="T17" fmla="*/ 76 h 76"/>
                  <a:gd name="T18" fmla="*/ 8 w 154"/>
                  <a:gd name="T19" fmla="*/ 76 h 76"/>
                  <a:gd name="T20" fmla="*/ 0 w 154"/>
                  <a:gd name="T21" fmla="*/ 67 h 76"/>
                  <a:gd name="T22" fmla="*/ 0 w 154"/>
                  <a:gd name="T23" fmla="*/ 8 h 76"/>
                  <a:gd name="T24" fmla="*/ 5 w 154"/>
                  <a:gd name="T2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76">
                    <a:moveTo>
                      <a:pt x="5" y="0"/>
                    </a:moveTo>
                    <a:cubicBezTo>
                      <a:pt x="5" y="59"/>
                      <a:pt x="5" y="59"/>
                      <a:pt x="5" y="59"/>
                    </a:cubicBezTo>
                    <a:cubicBezTo>
                      <a:pt x="5" y="64"/>
                      <a:pt x="9" y="67"/>
                      <a:pt x="13" y="67"/>
                    </a:cubicBezTo>
                    <a:cubicBezTo>
                      <a:pt x="110" y="67"/>
                      <a:pt x="110" y="67"/>
                      <a:pt x="110" y="67"/>
                    </a:cubicBezTo>
                    <a:cubicBezTo>
                      <a:pt x="115" y="67"/>
                      <a:pt x="122" y="66"/>
                      <a:pt x="126" y="64"/>
                    </a:cubicBezTo>
                    <a:cubicBezTo>
                      <a:pt x="154" y="47"/>
                      <a:pt x="154" y="47"/>
                      <a:pt x="154" y="47"/>
                    </a:cubicBezTo>
                    <a:cubicBezTo>
                      <a:pt x="154" y="53"/>
                      <a:pt x="154" y="53"/>
                      <a:pt x="154" y="53"/>
                    </a:cubicBezTo>
                    <a:cubicBezTo>
                      <a:pt x="121" y="72"/>
                      <a:pt x="121" y="72"/>
                      <a:pt x="121" y="72"/>
                    </a:cubicBezTo>
                    <a:cubicBezTo>
                      <a:pt x="117" y="74"/>
                      <a:pt x="110" y="76"/>
                      <a:pt x="105" y="76"/>
                    </a:cubicBezTo>
                    <a:cubicBezTo>
                      <a:pt x="8" y="76"/>
                      <a:pt x="8" y="76"/>
                      <a:pt x="8" y="76"/>
                    </a:cubicBezTo>
                    <a:cubicBezTo>
                      <a:pt x="4" y="76"/>
                      <a:pt x="0" y="72"/>
                      <a:pt x="0" y="67"/>
                    </a:cubicBezTo>
                    <a:cubicBezTo>
                      <a:pt x="0" y="8"/>
                      <a:pt x="0" y="8"/>
                      <a:pt x="0" y="8"/>
                    </a:cubicBezTo>
                    <a:cubicBezTo>
                      <a:pt x="0" y="5"/>
                      <a:pt x="2" y="2"/>
                      <a:pt x="5"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6" name="Rectangle 341"/>
              <p:cNvSpPr>
                <a:spLocks noChangeArrowheads="1"/>
              </p:cNvSpPr>
              <p:nvPr/>
            </p:nvSpPr>
            <p:spPr bwMode="gray">
              <a:xfrm>
                <a:off x="8468736" y="5626431"/>
                <a:ext cx="33353" cy="33351"/>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7" name="Freeform 342"/>
              <p:cNvSpPr>
                <a:spLocks/>
              </p:cNvSpPr>
              <p:nvPr/>
            </p:nvSpPr>
            <p:spPr bwMode="gray">
              <a:xfrm>
                <a:off x="8911409" y="5587014"/>
                <a:ext cx="69737" cy="45479"/>
              </a:xfrm>
              <a:custGeom>
                <a:avLst/>
                <a:gdLst>
                  <a:gd name="T0" fmla="*/ 26 w 26"/>
                  <a:gd name="T1" fmla="*/ 0 h 18"/>
                  <a:gd name="T2" fmla="*/ 26 w 26"/>
                  <a:gd name="T3" fmla="*/ 3 h 18"/>
                  <a:gd name="T4" fmla="*/ 11 w 26"/>
                  <a:gd name="T5" fmla="*/ 18 h 18"/>
                  <a:gd name="T6" fmla="*/ 0 w 26"/>
                  <a:gd name="T7" fmla="*/ 18 h 18"/>
                  <a:gd name="T8" fmla="*/ 0 w 26"/>
                  <a:gd name="T9" fmla="*/ 13 h 18"/>
                  <a:gd name="T10" fmla="*/ 11 w 26"/>
                  <a:gd name="T11" fmla="*/ 13 h 18"/>
                  <a:gd name="T12" fmla="*/ 26 w 26"/>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26" h="18">
                    <a:moveTo>
                      <a:pt x="26" y="0"/>
                    </a:moveTo>
                    <a:cubicBezTo>
                      <a:pt x="26" y="1"/>
                      <a:pt x="26" y="2"/>
                      <a:pt x="26" y="3"/>
                    </a:cubicBezTo>
                    <a:cubicBezTo>
                      <a:pt x="26" y="11"/>
                      <a:pt x="19" y="18"/>
                      <a:pt x="11" y="18"/>
                    </a:cubicBezTo>
                    <a:cubicBezTo>
                      <a:pt x="0" y="18"/>
                      <a:pt x="0" y="18"/>
                      <a:pt x="0" y="18"/>
                    </a:cubicBezTo>
                    <a:cubicBezTo>
                      <a:pt x="0" y="13"/>
                      <a:pt x="0" y="13"/>
                      <a:pt x="0" y="13"/>
                    </a:cubicBezTo>
                    <a:cubicBezTo>
                      <a:pt x="11" y="13"/>
                      <a:pt x="11" y="13"/>
                      <a:pt x="11" y="13"/>
                    </a:cubicBezTo>
                    <a:cubicBezTo>
                      <a:pt x="19" y="13"/>
                      <a:pt x="25" y="7"/>
                      <a:pt x="26"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8" name="Freeform 343"/>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9" name="Freeform 344"/>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0" name="Freeform 345"/>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1" name="Freeform 346"/>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2" name="Rectangle 347"/>
              <p:cNvSpPr>
                <a:spLocks noChangeArrowheads="1"/>
              </p:cNvSpPr>
              <p:nvPr/>
            </p:nvSpPr>
            <p:spPr bwMode="gray">
              <a:xfrm>
                <a:off x="6970927"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3" name="Rectangle 348"/>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4" name="Rectangle 349"/>
              <p:cNvSpPr>
                <a:spLocks noChangeArrowheads="1"/>
              </p:cNvSpPr>
              <p:nvPr/>
            </p:nvSpPr>
            <p:spPr bwMode="gray">
              <a:xfrm>
                <a:off x="6843583"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5" name="Rectangle 350"/>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6" name="Rectangle 351"/>
              <p:cNvSpPr>
                <a:spLocks noChangeArrowheads="1"/>
              </p:cNvSpPr>
              <p:nvPr/>
            </p:nvSpPr>
            <p:spPr bwMode="gray">
              <a:xfrm>
                <a:off x="6719270" y="6572416"/>
                <a:ext cx="48512"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7" name="Rectangle 352"/>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8" name="Rectangle 353"/>
              <p:cNvSpPr>
                <a:spLocks noChangeArrowheads="1"/>
              </p:cNvSpPr>
              <p:nvPr/>
            </p:nvSpPr>
            <p:spPr bwMode="gray">
              <a:xfrm>
                <a:off x="6588895" y="6572416"/>
                <a:ext cx="54576"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9" name="Rectangle 354"/>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grpSp>
      </p:grpSp>
      <p:pic>
        <p:nvPicPr>
          <p:cNvPr id="140" name="Picture 139"/>
          <p:cNvPicPr>
            <a:picLocks noChangeAspect="1"/>
          </p:cNvPicPr>
          <p:nvPr userDrawn="1"/>
        </p:nvPicPr>
        <p:blipFill>
          <a:blip r:embed="rId2"/>
          <a:stretch>
            <a:fillRect/>
          </a:stretch>
        </p:blipFill>
        <p:spPr bwMode="black">
          <a:xfrm>
            <a:off x="457143" y="481082"/>
            <a:ext cx="1483229" cy="310896"/>
          </a:xfrm>
          <a:prstGeom prst="rect">
            <a:avLst/>
          </a:prstGeom>
        </p:spPr>
      </p:pic>
      <p:pic>
        <p:nvPicPr>
          <p:cNvPr id="141" name="Picture 140" descr="A close up of a sign&#10;&#10;Description generated with high confidence">
            <a:extLst>
              <a:ext uri="{FF2B5EF4-FFF2-40B4-BE49-F238E27FC236}">
                <a16:creationId xmlns:a16="http://schemas.microsoft.com/office/drawing/2014/main" id="{A292279C-6C1C-4149-AB66-5FE301C1B13C}"/>
              </a:ext>
            </a:extLst>
          </p:cNvPr>
          <p:cNvPicPr>
            <a:picLocks noChangeAspect="1"/>
          </p:cNvPicPr>
          <p:nvPr userDrawn="1"/>
        </p:nvPicPr>
        <p:blipFill>
          <a:blip r:embed="rId3"/>
          <a:stretch>
            <a:fillRect/>
          </a:stretch>
        </p:blipFill>
        <p:spPr>
          <a:xfrm>
            <a:off x="11044369" y="3318229"/>
            <a:ext cx="768974" cy="768974"/>
          </a:xfrm>
          <a:prstGeom prst="rect">
            <a:avLst/>
          </a:prstGeom>
        </p:spPr>
      </p:pic>
      <p:sp>
        <p:nvSpPr>
          <p:cNvPr id="2" name="TextBox 1">
            <a:extLst>
              <a:ext uri="{FF2B5EF4-FFF2-40B4-BE49-F238E27FC236}">
                <a16:creationId xmlns:a16="http://schemas.microsoft.com/office/drawing/2014/main" id="{38705473-4E1C-4388-939A-797B2FB91463}"/>
              </a:ext>
            </a:extLst>
          </p:cNvPr>
          <p:cNvSpPr txBox="1"/>
          <p:nvPr userDrawn="1"/>
        </p:nvSpPr>
        <p:spPr>
          <a:xfrm>
            <a:off x="583660" y="1702341"/>
            <a:ext cx="9187198" cy="1645246"/>
          </a:xfrm>
          <a:prstGeom prst="rect">
            <a:avLst/>
          </a:prstGeom>
          <a:noFill/>
        </p:spPr>
        <p:txBody>
          <a:bodyPr wrap="square" lIns="182878" tIns="146302" rIns="182878" bIns="146302" rtlCol="0">
            <a:spAutoFit/>
          </a:bodyPr>
          <a:lstStyle/>
          <a:p>
            <a:pPr>
              <a:lnSpc>
                <a:spcPct val="90000"/>
              </a:lnSpc>
              <a:spcAft>
                <a:spcPts val="600"/>
              </a:spcAft>
            </a:pPr>
            <a:r>
              <a:rPr lang="en-US" sz="3600">
                <a:solidFill>
                  <a:schemeClr val="bg1">
                    <a:lumMod val="75000"/>
                  </a:schemeClr>
                </a:solidFill>
                <a:latin typeface="+mj-lt"/>
              </a:rPr>
              <a:t>Activate!</a:t>
            </a:r>
          </a:p>
          <a:p>
            <a:pPr>
              <a:lnSpc>
                <a:spcPct val="90000"/>
              </a:lnSpc>
              <a:spcAft>
                <a:spcPts val="600"/>
              </a:spcAft>
            </a:pPr>
            <a:r>
              <a:rPr lang="en-US" sz="5400">
                <a:solidFill>
                  <a:schemeClr val="bg1"/>
                </a:solidFill>
                <a:latin typeface="+mj-lt"/>
              </a:rPr>
              <a:t>Journey to Microsoft Teams</a:t>
            </a:r>
          </a:p>
        </p:txBody>
      </p:sp>
    </p:spTree>
    <p:extLst>
      <p:ext uri="{BB962C8B-B14F-4D97-AF65-F5344CB8AC3E}">
        <p14:creationId xmlns:p14="http://schemas.microsoft.com/office/powerpoint/2010/main" val="13737046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3_Title Slide">
    <p:bg>
      <p:bgPr>
        <a:solidFill>
          <a:srgbClr val="5239BD"/>
        </a:solidFill>
        <a:effectLst/>
      </p:bgPr>
    </p:bg>
    <p:spTree>
      <p:nvGrpSpPr>
        <p:cNvPr id="1" name=""/>
        <p:cNvGrpSpPr/>
        <p:nvPr/>
      </p:nvGrpSpPr>
      <p:grpSpPr>
        <a:xfrm>
          <a:off x="0" y="0"/>
          <a:ext cx="0" cy="0"/>
          <a:chOff x="0" y="0"/>
          <a:chExt cx="0" cy="0"/>
        </a:xfrm>
      </p:grpSpPr>
      <p:grpSp>
        <p:nvGrpSpPr>
          <p:cNvPr id="11" name="Group 10"/>
          <p:cNvGrpSpPr/>
          <p:nvPr userDrawn="1"/>
        </p:nvGrpSpPr>
        <p:grpSpPr bwMode="gray">
          <a:xfrm>
            <a:off x="353" y="3283772"/>
            <a:ext cx="12447814" cy="3710752"/>
            <a:chOff x="352" y="3283772"/>
            <a:chExt cx="12449404" cy="3710752"/>
          </a:xfrm>
        </p:grpSpPr>
        <p:sp>
          <p:nvSpPr>
            <p:cNvPr id="12" name="Freeform: Shape 11"/>
            <p:cNvSpPr>
              <a:spLocks/>
            </p:cNvSpPr>
            <p:nvPr userDrawn="1"/>
          </p:nvSpPr>
          <p:spPr bwMode="gray">
            <a:xfrm>
              <a:off x="352" y="4946076"/>
              <a:ext cx="12449404" cy="2048448"/>
            </a:xfrm>
            <a:custGeom>
              <a:avLst/>
              <a:gdLst>
                <a:gd name="connsiteX0" fmla="*/ 5679089 w 12449404"/>
                <a:gd name="connsiteY0" fmla="*/ 0 h 2048448"/>
                <a:gd name="connsiteX1" fmla="*/ 6408130 w 12449404"/>
                <a:gd name="connsiteY1" fmla="*/ 0 h 2048448"/>
                <a:gd name="connsiteX2" fmla="*/ 6408130 w 12449404"/>
                <a:gd name="connsiteY2" fmla="*/ 578198 h 2048448"/>
                <a:gd name="connsiteX3" fmla="*/ 6867090 w 12449404"/>
                <a:gd name="connsiteY3" fmla="*/ 606386 h 2048448"/>
                <a:gd name="connsiteX4" fmla="*/ 7118635 w 12449404"/>
                <a:gd name="connsiteY4" fmla="*/ 606386 h 2048448"/>
                <a:gd name="connsiteX5" fmla="*/ 7118635 w 12449404"/>
                <a:gd name="connsiteY5" fmla="*/ 483901 h 2048448"/>
                <a:gd name="connsiteX6" fmla="*/ 7128240 w 12449404"/>
                <a:gd name="connsiteY6" fmla="*/ 483901 h 2048448"/>
                <a:gd name="connsiteX7" fmla="*/ 7128240 w 12449404"/>
                <a:gd name="connsiteY7" fmla="*/ 225552 h 2048448"/>
                <a:gd name="connsiteX8" fmla="*/ 7501176 w 12449404"/>
                <a:gd name="connsiteY8" fmla="*/ 225552 h 2048448"/>
                <a:gd name="connsiteX9" fmla="*/ 7501176 w 12449404"/>
                <a:gd name="connsiteY9" fmla="*/ 339268 h 2048448"/>
                <a:gd name="connsiteX10" fmla="*/ 7539643 w 12449404"/>
                <a:gd name="connsiteY10" fmla="*/ 339268 h 2048448"/>
                <a:gd name="connsiteX11" fmla="*/ 7539643 w 12449404"/>
                <a:gd name="connsiteY11" fmla="*/ 483901 h 2048448"/>
                <a:gd name="connsiteX12" fmla="*/ 7646440 w 12449404"/>
                <a:gd name="connsiteY12" fmla="*/ 483901 h 2048448"/>
                <a:gd name="connsiteX13" fmla="*/ 7646440 w 12449404"/>
                <a:gd name="connsiteY13" fmla="*/ 643969 h 2048448"/>
                <a:gd name="connsiteX14" fmla="*/ 8043905 w 12449404"/>
                <a:gd name="connsiteY14" fmla="*/ 643969 h 2048448"/>
                <a:gd name="connsiteX15" fmla="*/ 8043905 w 12449404"/>
                <a:gd name="connsiteY15" fmla="*/ 744644 h 2048448"/>
                <a:gd name="connsiteX16" fmla="*/ 8497281 w 12449404"/>
                <a:gd name="connsiteY16" fmla="*/ 744644 h 2048448"/>
                <a:gd name="connsiteX17" fmla="*/ 8497281 w 12449404"/>
                <a:gd name="connsiteY17" fmla="*/ 777377 h 2048448"/>
                <a:gd name="connsiteX18" fmla="*/ 8516897 w 12449404"/>
                <a:gd name="connsiteY18" fmla="*/ 777377 h 2048448"/>
                <a:gd name="connsiteX19" fmla="*/ 8516897 w 12449404"/>
                <a:gd name="connsiteY19" fmla="*/ 965361 h 2048448"/>
                <a:gd name="connsiteX20" fmla="*/ 8865577 w 12449404"/>
                <a:gd name="connsiteY20" fmla="*/ 965361 h 2048448"/>
                <a:gd name="connsiteX21" fmla="*/ 8865577 w 12449404"/>
                <a:gd name="connsiteY21" fmla="*/ 525721 h 2048448"/>
                <a:gd name="connsiteX22" fmla="*/ 8968665 w 12449404"/>
                <a:gd name="connsiteY22" fmla="*/ 525721 h 2048448"/>
                <a:gd name="connsiteX23" fmla="*/ 8968665 w 12449404"/>
                <a:gd name="connsiteY23" fmla="*/ 386248 h 2048448"/>
                <a:gd name="connsiteX24" fmla="*/ 9271866 w 12449404"/>
                <a:gd name="connsiteY24" fmla="*/ 386248 h 2048448"/>
                <a:gd name="connsiteX25" fmla="*/ 9271866 w 12449404"/>
                <a:gd name="connsiteY25" fmla="*/ 525721 h 2048448"/>
                <a:gd name="connsiteX26" fmla="*/ 9368890 w 12449404"/>
                <a:gd name="connsiteY26" fmla="*/ 525721 h 2048448"/>
                <a:gd name="connsiteX27" fmla="*/ 9368890 w 12449404"/>
                <a:gd name="connsiteY27" fmla="*/ 58792 h 2048448"/>
                <a:gd name="connsiteX28" fmla="*/ 10072314 w 12449404"/>
                <a:gd name="connsiteY28" fmla="*/ 58792 h 2048448"/>
                <a:gd name="connsiteX29" fmla="*/ 10072314 w 12449404"/>
                <a:gd name="connsiteY29" fmla="*/ 616681 h 2048448"/>
                <a:gd name="connsiteX30" fmla="*/ 10514986 w 12449404"/>
                <a:gd name="connsiteY30" fmla="*/ 255872 h 2048448"/>
                <a:gd name="connsiteX31" fmla="*/ 10514986 w 12449404"/>
                <a:gd name="connsiteY31" fmla="*/ 643969 h 2048448"/>
                <a:gd name="connsiteX32" fmla="*/ 10757546 w 12449404"/>
                <a:gd name="connsiteY32" fmla="*/ 643969 h 2048448"/>
                <a:gd name="connsiteX33" fmla="*/ 10757546 w 12449404"/>
                <a:gd name="connsiteY33" fmla="*/ 525721 h 2048448"/>
                <a:gd name="connsiteX34" fmla="*/ 10860634 w 12449404"/>
                <a:gd name="connsiteY34" fmla="*/ 525721 h 2048448"/>
                <a:gd name="connsiteX35" fmla="*/ 10860634 w 12449404"/>
                <a:gd name="connsiteY35" fmla="*/ 386248 h 2048448"/>
                <a:gd name="connsiteX36" fmla="*/ 11163835 w 12449404"/>
                <a:gd name="connsiteY36" fmla="*/ 386248 h 2048448"/>
                <a:gd name="connsiteX37" fmla="*/ 11163835 w 12449404"/>
                <a:gd name="connsiteY37" fmla="*/ 525721 h 2048448"/>
                <a:gd name="connsiteX38" fmla="*/ 11266923 w 12449404"/>
                <a:gd name="connsiteY38" fmla="*/ 525721 h 2048448"/>
                <a:gd name="connsiteX39" fmla="*/ 11266923 w 12449404"/>
                <a:gd name="connsiteY39" fmla="*/ 965361 h 2048448"/>
                <a:gd name="connsiteX40" fmla="*/ 11612572 w 12449404"/>
                <a:gd name="connsiteY40" fmla="*/ 965361 h 2048448"/>
                <a:gd name="connsiteX41" fmla="*/ 11612572 w 12449404"/>
                <a:gd name="connsiteY41" fmla="*/ 777377 h 2048448"/>
                <a:gd name="connsiteX42" fmla="*/ 12088596 w 12449404"/>
                <a:gd name="connsiteY42" fmla="*/ 777377 h 2048448"/>
                <a:gd name="connsiteX43" fmla="*/ 12088596 w 12449404"/>
                <a:gd name="connsiteY43" fmla="*/ 1374681 h 2048448"/>
                <a:gd name="connsiteX44" fmla="*/ 12449404 w 12449404"/>
                <a:gd name="connsiteY44" fmla="*/ 1374681 h 2048448"/>
                <a:gd name="connsiteX45" fmla="*/ 12449404 w 12449404"/>
                <a:gd name="connsiteY45" fmla="*/ 1677881 h 2048448"/>
                <a:gd name="connsiteX46" fmla="*/ 12436715 w 12449404"/>
                <a:gd name="connsiteY46" fmla="*/ 1677881 h 2048448"/>
                <a:gd name="connsiteX47" fmla="*/ 12436715 w 12449404"/>
                <a:gd name="connsiteY47" fmla="*/ 2048448 h 2048448"/>
                <a:gd name="connsiteX48" fmla="*/ 0 w 12449404"/>
                <a:gd name="connsiteY48" fmla="*/ 2048448 h 2048448"/>
                <a:gd name="connsiteX49" fmla="*/ 0 w 12449404"/>
                <a:gd name="connsiteY49" fmla="*/ 1406374 h 2048448"/>
                <a:gd name="connsiteX50" fmla="*/ 45352 w 12449404"/>
                <a:gd name="connsiteY50" fmla="*/ 1406374 h 2048448"/>
                <a:gd name="connsiteX51" fmla="*/ 45352 w 12449404"/>
                <a:gd name="connsiteY51" fmla="*/ 1140624 h 2048448"/>
                <a:gd name="connsiteX52" fmla="*/ 657888 w 12449404"/>
                <a:gd name="connsiteY52" fmla="*/ 1140624 h 2048448"/>
                <a:gd name="connsiteX53" fmla="*/ 657888 w 12449404"/>
                <a:gd name="connsiteY53" fmla="*/ 879713 h 2048448"/>
                <a:gd name="connsiteX54" fmla="*/ 1116848 w 12449404"/>
                <a:gd name="connsiteY54" fmla="*/ 879713 h 2048448"/>
                <a:gd name="connsiteX55" fmla="*/ 1116848 w 12449404"/>
                <a:gd name="connsiteY55" fmla="*/ 1197168 h 2048448"/>
                <a:gd name="connsiteX56" fmla="*/ 1597874 w 12449404"/>
                <a:gd name="connsiteY56" fmla="*/ 1197168 h 2048448"/>
                <a:gd name="connsiteX57" fmla="*/ 1597874 w 12449404"/>
                <a:gd name="connsiteY57" fmla="*/ 807564 h 2048448"/>
                <a:gd name="connsiteX58" fmla="*/ 1701140 w 12449404"/>
                <a:gd name="connsiteY58" fmla="*/ 807564 h 2048448"/>
                <a:gd name="connsiteX59" fmla="*/ 1701140 w 12449404"/>
                <a:gd name="connsiteY59" fmla="*/ 662931 h 2048448"/>
                <a:gd name="connsiteX60" fmla="*/ 2018881 w 12449404"/>
                <a:gd name="connsiteY60" fmla="*/ 662931 h 2048448"/>
                <a:gd name="connsiteX61" fmla="*/ 2018881 w 12449404"/>
                <a:gd name="connsiteY61" fmla="*/ 807564 h 2048448"/>
                <a:gd name="connsiteX62" fmla="*/ 2122148 w 12449404"/>
                <a:gd name="connsiteY62" fmla="*/ 807564 h 2048448"/>
                <a:gd name="connsiteX63" fmla="*/ 2122148 w 12449404"/>
                <a:gd name="connsiteY63" fmla="*/ 939446 h 2048448"/>
                <a:gd name="connsiteX64" fmla="*/ 2484020 w 12449404"/>
                <a:gd name="connsiteY64" fmla="*/ 939446 h 2048448"/>
                <a:gd name="connsiteX65" fmla="*/ 2484020 w 12449404"/>
                <a:gd name="connsiteY65" fmla="*/ 744644 h 2048448"/>
                <a:gd name="connsiteX66" fmla="*/ 2549333 w 12449404"/>
                <a:gd name="connsiteY66" fmla="*/ 744644 h 2048448"/>
                <a:gd name="connsiteX67" fmla="*/ 2976519 w 12449404"/>
                <a:gd name="connsiteY67" fmla="*/ 744644 h 2048448"/>
                <a:gd name="connsiteX68" fmla="*/ 3008294 w 12449404"/>
                <a:gd name="connsiteY68" fmla="*/ 744644 h 2048448"/>
                <a:gd name="connsiteX69" fmla="*/ 3008294 w 12449404"/>
                <a:gd name="connsiteY69" fmla="*/ 879713 h 2048448"/>
                <a:gd name="connsiteX70" fmla="*/ 3356927 w 12449404"/>
                <a:gd name="connsiteY70" fmla="*/ 879713 h 2048448"/>
                <a:gd name="connsiteX71" fmla="*/ 3356927 w 12449404"/>
                <a:gd name="connsiteY71" fmla="*/ 172822 h 2048448"/>
                <a:gd name="connsiteX72" fmla="*/ 3743513 w 12449404"/>
                <a:gd name="connsiteY72" fmla="*/ 172822 h 2048448"/>
                <a:gd name="connsiteX73" fmla="*/ 3743513 w 12449404"/>
                <a:gd name="connsiteY73" fmla="*/ 606386 h 2048448"/>
                <a:gd name="connsiteX74" fmla="*/ 4305739 w 12449404"/>
                <a:gd name="connsiteY74" fmla="*/ 606386 h 2048448"/>
                <a:gd name="connsiteX75" fmla="*/ 4305739 w 12449404"/>
                <a:gd name="connsiteY75" fmla="*/ 744644 h 2048448"/>
                <a:gd name="connsiteX76" fmla="*/ 4796473 w 12449404"/>
                <a:gd name="connsiteY76" fmla="*/ 744644 h 2048448"/>
                <a:gd name="connsiteX77" fmla="*/ 4796473 w 12449404"/>
                <a:gd name="connsiteY77" fmla="*/ 907753 h 2048448"/>
                <a:gd name="connsiteX78" fmla="*/ 4966423 w 12449404"/>
                <a:gd name="connsiteY78" fmla="*/ 907753 h 2048448"/>
                <a:gd name="connsiteX79" fmla="*/ 4966423 w 12449404"/>
                <a:gd name="connsiteY79" fmla="*/ 939446 h 2048448"/>
                <a:gd name="connsiteX80" fmla="*/ 5157463 w 12449404"/>
                <a:gd name="connsiteY80" fmla="*/ 939446 h 2048448"/>
                <a:gd name="connsiteX81" fmla="*/ 5157463 w 12449404"/>
                <a:gd name="connsiteY81" fmla="*/ 483901 h 2048448"/>
                <a:gd name="connsiteX82" fmla="*/ 5264259 w 12449404"/>
                <a:gd name="connsiteY82" fmla="*/ 483901 h 2048448"/>
                <a:gd name="connsiteX83" fmla="*/ 5264259 w 12449404"/>
                <a:gd name="connsiteY83" fmla="*/ 339268 h 2048448"/>
                <a:gd name="connsiteX84" fmla="*/ 5578471 w 12449404"/>
                <a:gd name="connsiteY84" fmla="*/ 339268 h 2048448"/>
                <a:gd name="connsiteX85" fmla="*/ 5578471 w 12449404"/>
                <a:gd name="connsiteY85" fmla="*/ 483901 h 2048448"/>
                <a:gd name="connsiteX86" fmla="*/ 5679089 w 12449404"/>
                <a:gd name="connsiteY86" fmla="*/ 483901 h 2048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12449404" h="2048448">
                  <a:moveTo>
                    <a:pt x="5679089" y="0"/>
                  </a:moveTo>
                  <a:lnTo>
                    <a:pt x="6408130" y="0"/>
                  </a:lnTo>
                  <a:lnTo>
                    <a:pt x="6408130" y="578198"/>
                  </a:lnTo>
                  <a:lnTo>
                    <a:pt x="6867090" y="606386"/>
                  </a:lnTo>
                  <a:lnTo>
                    <a:pt x="7118635" y="606386"/>
                  </a:lnTo>
                  <a:lnTo>
                    <a:pt x="7118635" y="483901"/>
                  </a:lnTo>
                  <a:lnTo>
                    <a:pt x="7128240" y="483901"/>
                  </a:lnTo>
                  <a:lnTo>
                    <a:pt x="7128240" y="225552"/>
                  </a:lnTo>
                  <a:lnTo>
                    <a:pt x="7501176" y="225552"/>
                  </a:lnTo>
                  <a:lnTo>
                    <a:pt x="7501176" y="339268"/>
                  </a:lnTo>
                  <a:lnTo>
                    <a:pt x="7539643" y="339268"/>
                  </a:lnTo>
                  <a:lnTo>
                    <a:pt x="7539643" y="483901"/>
                  </a:lnTo>
                  <a:lnTo>
                    <a:pt x="7646440" y="483901"/>
                  </a:lnTo>
                  <a:lnTo>
                    <a:pt x="7646440" y="643969"/>
                  </a:lnTo>
                  <a:lnTo>
                    <a:pt x="8043905" y="643969"/>
                  </a:lnTo>
                  <a:lnTo>
                    <a:pt x="8043905" y="744644"/>
                  </a:lnTo>
                  <a:lnTo>
                    <a:pt x="8497281" y="744644"/>
                  </a:lnTo>
                  <a:lnTo>
                    <a:pt x="8497281" y="777377"/>
                  </a:lnTo>
                  <a:lnTo>
                    <a:pt x="8516897" y="777377"/>
                  </a:lnTo>
                  <a:lnTo>
                    <a:pt x="8516897" y="965361"/>
                  </a:lnTo>
                  <a:lnTo>
                    <a:pt x="8865577" y="965361"/>
                  </a:lnTo>
                  <a:lnTo>
                    <a:pt x="8865577" y="525721"/>
                  </a:lnTo>
                  <a:lnTo>
                    <a:pt x="8968665" y="525721"/>
                  </a:lnTo>
                  <a:lnTo>
                    <a:pt x="8968665" y="386248"/>
                  </a:lnTo>
                  <a:lnTo>
                    <a:pt x="9271866" y="386248"/>
                  </a:lnTo>
                  <a:lnTo>
                    <a:pt x="9271866" y="525721"/>
                  </a:lnTo>
                  <a:lnTo>
                    <a:pt x="9368890" y="525721"/>
                  </a:lnTo>
                  <a:lnTo>
                    <a:pt x="9368890" y="58792"/>
                  </a:lnTo>
                  <a:lnTo>
                    <a:pt x="10072314" y="58792"/>
                  </a:lnTo>
                  <a:lnTo>
                    <a:pt x="10072314" y="616681"/>
                  </a:lnTo>
                  <a:lnTo>
                    <a:pt x="10514986" y="255872"/>
                  </a:lnTo>
                  <a:lnTo>
                    <a:pt x="10514986" y="643969"/>
                  </a:lnTo>
                  <a:lnTo>
                    <a:pt x="10757546" y="643969"/>
                  </a:lnTo>
                  <a:lnTo>
                    <a:pt x="10757546" y="525721"/>
                  </a:lnTo>
                  <a:lnTo>
                    <a:pt x="10860634" y="525721"/>
                  </a:lnTo>
                  <a:lnTo>
                    <a:pt x="10860634" y="386248"/>
                  </a:lnTo>
                  <a:lnTo>
                    <a:pt x="11163835" y="386248"/>
                  </a:lnTo>
                  <a:lnTo>
                    <a:pt x="11163835" y="525721"/>
                  </a:lnTo>
                  <a:lnTo>
                    <a:pt x="11266923" y="525721"/>
                  </a:lnTo>
                  <a:lnTo>
                    <a:pt x="11266923" y="965361"/>
                  </a:lnTo>
                  <a:lnTo>
                    <a:pt x="11612572" y="965361"/>
                  </a:lnTo>
                  <a:lnTo>
                    <a:pt x="11612572" y="777377"/>
                  </a:lnTo>
                  <a:lnTo>
                    <a:pt x="12088596" y="777377"/>
                  </a:lnTo>
                  <a:lnTo>
                    <a:pt x="12088596" y="1374681"/>
                  </a:lnTo>
                  <a:lnTo>
                    <a:pt x="12449404" y="1374681"/>
                  </a:lnTo>
                  <a:lnTo>
                    <a:pt x="12449404" y="1677881"/>
                  </a:lnTo>
                  <a:lnTo>
                    <a:pt x="12436715" y="1677881"/>
                  </a:lnTo>
                  <a:lnTo>
                    <a:pt x="12436715" y="2048448"/>
                  </a:lnTo>
                  <a:lnTo>
                    <a:pt x="0" y="2048448"/>
                  </a:lnTo>
                  <a:lnTo>
                    <a:pt x="0" y="1406374"/>
                  </a:lnTo>
                  <a:lnTo>
                    <a:pt x="45352" y="1406374"/>
                  </a:lnTo>
                  <a:lnTo>
                    <a:pt x="45352" y="1140624"/>
                  </a:lnTo>
                  <a:lnTo>
                    <a:pt x="657888" y="1140624"/>
                  </a:lnTo>
                  <a:lnTo>
                    <a:pt x="657888" y="879713"/>
                  </a:lnTo>
                  <a:lnTo>
                    <a:pt x="1116848" y="879713"/>
                  </a:lnTo>
                  <a:lnTo>
                    <a:pt x="1116848" y="1197168"/>
                  </a:lnTo>
                  <a:lnTo>
                    <a:pt x="1597874" y="1197168"/>
                  </a:lnTo>
                  <a:lnTo>
                    <a:pt x="1597874" y="807564"/>
                  </a:lnTo>
                  <a:lnTo>
                    <a:pt x="1701140" y="807564"/>
                  </a:lnTo>
                  <a:lnTo>
                    <a:pt x="1701140" y="662931"/>
                  </a:lnTo>
                  <a:lnTo>
                    <a:pt x="2018881" y="662931"/>
                  </a:lnTo>
                  <a:lnTo>
                    <a:pt x="2018881" y="807564"/>
                  </a:lnTo>
                  <a:lnTo>
                    <a:pt x="2122148" y="807564"/>
                  </a:lnTo>
                  <a:lnTo>
                    <a:pt x="2122148" y="939446"/>
                  </a:lnTo>
                  <a:lnTo>
                    <a:pt x="2484020" y="939446"/>
                  </a:lnTo>
                  <a:lnTo>
                    <a:pt x="2484020" y="744644"/>
                  </a:lnTo>
                  <a:lnTo>
                    <a:pt x="2549333" y="744644"/>
                  </a:lnTo>
                  <a:lnTo>
                    <a:pt x="2976519" y="744644"/>
                  </a:lnTo>
                  <a:lnTo>
                    <a:pt x="3008294" y="744644"/>
                  </a:lnTo>
                  <a:lnTo>
                    <a:pt x="3008294" y="879713"/>
                  </a:lnTo>
                  <a:lnTo>
                    <a:pt x="3356927" y="879713"/>
                  </a:lnTo>
                  <a:lnTo>
                    <a:pt x="3356927" y="172822"/>
                  </a:lnTo>
                  <a:lnTo>
                    <a:pt x="3743513" y="172822"/>
                  </a:lnTo>
                  <a:lnTo>
                    <a:pt x="3743513" y="606386"/>
                  </a:lnTo>
                  <a:lnTo>
                    <a:pt x="4305739" y="606386"/>
                  </a:lnTo>
                  <a:lnTo>
                    <a:pt x="4305739" y="744644"/>
                  </a:lnTo>
                  <a:lnTo>
                    <a:pt x="4796473" y="744644"/>
                  </a:lnTo>
                  <a:lnTo>
                    <a:pt x="4796473" y="907753"/>
                  </a:lnTo>
                  <a:lnTo>
                    <a:pt x="4966423" y="907753"/>
                  </a:lnTo>
                  <a:lnTo>
                    <a:pt x="4966423" y="939446"/>
                  </a:lnTo>
                  <a:lnTo>
                    <a:pt x="5157463" y="939446"/>
                  </a:lnTo>
                  <a:lnTo>
                    <a:pt x="5157463" y="483901"/>
                  </a:lnTo>
                  <a:lnTo>
                    <a:pt x="5264259" y="483901"/>
                  </a:lnTo>
                  <a:lnTo>
                    <a:pt x="5264259" y="339268"/>
                  </a:lnTo>
                  <a:lnTo>
                    <a:pt x="5578471" y="339268"/>
                  </a:lnTo>
                  <a:lnTo>
                    <a:pt x="5578471" y="483901"/>
                  </a:lnTo>
                  <a:lnTo>
                    <a:pt x="5679089" y="483901"/>
                  </a:lnTo>
                  <a:close/>
                </a:path>
              </a:pathLst>
            </a:custGeom>
            <a:solidFill>
              <a:srgbClr val="409AE1">
                <a:alpha val="40000"/>
              </a:srgbClr>
            </a:solidFill>
            <a:ln>
              <a:noFill/>
            </a:ln>
          </p:spPr>
          <p:txBody>
            <a:bodyPr vert="horz" wrap="square" lIns="91440" tIns="45720" rIns="91440" bIns="45720" numCol="1" anchor="t" anchorCtr="0" compatLnSpc="1">
              <a:prstTxWarp prst="textNoShape">
                <a:avLst/>
              </a:prstTxWarp>
              <a:noAutofit/>
            </a:bodyPr>
            <a:lstStyle/>
            <a:p>
              <a:endParaRPr lang="en-US" sz="1800"/>
            </a:p>
          </p:txBody>
        </p:sp>
        <p:grpSp>
          <p:nvGrpSpPr>
            <p:cNvPr id="13" name="Group 12"/>
            <p:cNvGrpSpPr/>
            <p:nvPr userDrawn="1"/>
          </p:nvGrpSpPr>
          <p:grpSpPr bwMode="gray">
            <a:xfrm>
              <a:off x="7041188" y="3283772"/>
              <a:ext cx="5020375" cy="3560234"/>
              <a:chOff x="6400911" y="3534349"/>
              <a:chExt cx="4698776" cy="3332170"/>
            </a:xfrm>
          </p:grpSpPr>
          <p:sp>
            <p:nvSpPr>
              <p:cNvPr id="14" name="Freeform 229"/>
              <p:cNvSpPr>
                <a:spLocks/>
              </p:cNvSpPr>
              <p:nvPr/>
            </p:nvSpPr>
            <p:spPr bwMode="gray">
              <a:xfrm>
                <a:off x="6400911" y="6660343"/>
                <a:ext cx="3501963" cy="206176"/>
              </a:xfrm>
              <a:custGeom>
                <a:avLst/>
                <a:gdLst>
                  <a:gd name="T0" fmla="*/ 1277 w 1316"/>
                  <a:gd name="T1" fmla="*/ 78 h 78"/>
                  <a:gd name="T2" fmla="*/ 39 w 1316"/>
                  <a:gd name="T3" fmla="*/ 78 h 78"/>
                  <a:gd name="T4" fmla="*/ 0 w 1316"/>
                  <a:gd name="T5" fmla="*/ 39 h 78"/>
                  <a:gd name="T6" fmla="*/ 39 w 1316"/>
                  <a:gd name="T7" fmla="*/ 0 h 78"/>
                  <a:gd name="T8" fmla="*/ 1277 w 1316"/>
                  <a:gd name="T9" fmla="*/ 0 h 78"/>
                  <a:gd name="T10" fmla="*/ 1316 w 1316"/>
                  <a:gd name="T11" fmla="*/ 39 h 78"/>
                  <a:gd name="T12" fmla="*/ 1277 w 1316"/>
                  <a:gd name="T13" fmla="*/ 78 h 78"/>
                </a:gdLst>
                <a:ahLst/>
                <a:cxnLst>
                  <a:cxn ang="0">
                    <a:pos x="T0" y="T1"/>
                  </a:cxn>
                  <a:cxn ang="0">
                    <a:pos x="T2" y="T3"/>
                  </a:cxn>
                  <a:cxn ang="0">
                    <a:pos x="T4" y="T5"/>
                  </a:cxn>
                  <a:cxn ang="0">
                    <a:pos x="T6" y="T7"/>
                  </a:cxn>
                  <a:cxn ang="0">
                    <a:pos x="T8" y="T9"/>
                  </a:cxn>
                  <a:cxn ang="0">
                    <a:pos x="T10" y="T11"/>
                  </a:cxn>
                  <a:cxn ang="0">
                    <a:pos x="T12" y="T13"/>
                  </a:cxn>
                </a:cxnLst>
                <a:rect l="0" t="0" r="r" b="b"/>
                <a:pathLst>
                  <a:path w="1316" h="78">
                    <a:moveTo>
                      <a:pt x="1277" y="78"/>
                    </a:moveTo>
                    <a:cubicBezTo>
                      <a:pt x="39" y="78"/>
                      <a:pt x="39" y="78"/>
                      <a:pt x="39" y="78"/>
                    </a:cubicBezTo>
                    <a:cubicBezTo>
                      <a:pt x="17" y="78"/>
                      <a:pt x="0" y="60"/>
                      <a:pt x="0" y="39"/>
                    </a:cubicBezTo>
                    <a:cubicBezTo>
                      <a:pt x="0" y="18"/>
                      <a:pt x="17" y="0"/>
                      <a:pt x="39" y="0"/>
                    </a:cubicBezTo>
                    <a:cubicBezTo>
                      <a:pt x="1277" y="0"/>
                      <a:pt x="1277" y="0"/>
                      <a:pt x="1277" y="0"/>
                    </a:cubicBezTo>
                    <a:cubicBezTo>
                      <a:pt x="1298" y="0"/>
                      <a:pt x="1316" y="18"/>
                      <a:pt x="1316" y="39"/>
                    </a:cubicBezTo>
                    <a:cubicBezTo>
                      <a:pt x="1316" y="60"/>
                      <a:pt x="1298" y="78"/>
                      <a:pt x="1277" y="78"/>
                    </a:cubicBez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5" name="Rectangle 230"/>
              <p:cNvSpPr>
                <a:spLocks noChangeArrowheads="1"/>
              </p:cNvSpPr>
              <p:nvPr/>
            </p:nvSpPr>
            <p:spPr bwMode="gray">
              <a:xfrm>
                <a:off x="6631343" y="5562758"/>
                <a:ext cx="1058170" cy="36384"/>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 name="Rectangle 231"/>
              <p:cNvSpPr>
                <a:spLocks noChangeArrowheads="1"/>
              </p:cNvSpPr>
              <p:nvPr/>
            </p:nvSpPr>
            <p:spPr bwMode="gray">
              <a:xfrm>
                <a:off x="6649535" y="5599142"/>
                <a:ext cx="779226" cy="1164289"/>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 name="Rectangle 232"/>
              <p:cNvSpPr>
                <a:spLocks noChangeArrowheads="1"/>
              </p:cNvSpPr>
              <p:nvPr/>
            </p:nvSpPr>
            <p:spPr bwMode="gray">
              <a:xfrm>
                <a:off x="6649535" y="5599142"/>
                <a:ext cx="779226" cy="1164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8" name="Freeform 233"/>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9" name="Freeform 234"/>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0" name="Rectangle 235"/>
              <p:cNvSpPr>
                <a:spLocks noChangeArrowheads="1"/>
              </p:cNvSpPr>
              <p:nvPr/>
            </p:nvSpPr>
            <p:spPr bwMode="gray">
              <a:xfrm>
                <a:off x="7428759" y="5599142"/>
                <a:ext cx="248624" cy="116428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1" name="Freeform 236"/>
              <p:cNvSpPr>
                <a:spLocks/>
              </p:cNvSpPr>
              <p:nvPr/>
            </p:nvSpPr>
            <p:spPr bwMode="gray">
              <a:xfrm>
                <a:off x="7428759" y="5723455"/>
                <a:ext cx="248624" cy="1039976"/>
              </a:xfrm>
              <a:custGeom>
                <a:avLst/>
                <a:gdLst>
                  <a:gd name="T0" fmla="*/ 0 w 82"/>
                  <a:gd name="T1" fmla="*/ 343 h 343"/>
                  <a:gd name="T2" fmla="*/ 82 w 82"/>
                  <a:gd name="T3" fmla="*/ 343 h 343"/>
                  <a:gd name="T4" fmla="*/ 82 w 82"/>
                  <a:gd name="T5" fmla="*/ 0 h 343"/>
                  <a:gd name="T6" fmla="*/ 0 w 82"/>
                  <a:gd name="T7" fmla="*/ 91 h 343"/>
                  <a:gd name="T8" fmla="*/ 0 w 82"/>
                  <a:gd name="T9" fmla="*/ 343 h 343"/>
                </a:gdLst>
                <a:ahLst/>
                <a:cxnLst>
                  <a:cxn ang="0">
                    <a:pos x="T0" y="T1"/>
                  </a:cxn>
                  <a:cxn ang="0">
                    <a:pos x="T2" y="T3"/>
                  </a:cxn>
                  <a:cxn ang="0">
                    <a:pos x="T4" y="T5"/>
                  </a:cxn>
                  <a:cxn ang="0">
                    <a:pos x="T6" y="T7"/>
                  </a:cxn>
                  <a:cxn ang="0">
                    <a:pos x="T8" y="T9"/>
                  </a:cxn>
                </a:cxnLst>
                <a:rect l="0" t="0" r="r" b="b"/>
                <a:pathLst>
                  <a:path w="82" h="343">
                    <a:moveTo>
                      <a:pt x="0" y="343"/>
                    </a:moveTo>
                    <a:lnTo>
                      <a:pt x="82" y="343"/>
                    </a:lnTo>
                    <a:lnTo>
                      <a:pt x="82" y="0"/>
                    </a:lnTo>
                    <a:lnTo>
                      <a:pt x="0" y="91"/>
                    </a:lnTo>
                    <a:lnTo>
                      <a:pt x="0" y="343"/>
                    </a:lnTo>
                    <a:close/>
                  </a:path>
                </a:pathLst>
              </a:custGeom>
              <a:solidFill>
                <a:srgbClr val="0013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2" name="Rectangle 237"/>
              <p:cNvSpPr>
                <a:spLocks noChangeArrowheads="1"/>
              </p:cNvSpPr>
              <p:nvPr/>
            </p:nvSpPr>
            <p:spPr bwMode="gray">
              <a:xfrm>
                <a:off x="6649535" y="5693135"/>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3" name="Rectangle 238"/>
              <p:cNvSpPr>
                <a:spLocks noChangeArrowheads="1"/>
              </p:cNvSpPr>
              <p:nvPr/>
            </p:nvSpPr>
            <p:spPr bwMode="gray">
              <a:xfrm>
                <a:off x="6649535" y="6014527"/>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4" name="Rectangle 239"/>
              <p:cNvSpPr>
                <a:spLocks noChangeArrowheads="1"/>
              </p:cNvSpPr>
              <p:nvPr/>
            </p:nvSpPr>
            <p:spPr bwMode="gray">
              <a:xfrm>
                <a:off x="6649535" y="6351079"/>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5" name="Freeform 240"/>
              <p:cNvSpPr>
                <a:spLocks/>
              </p:cNvSpPr>
              <p:nvPr/>
            </p:nvSpPr>
            <p:spPr bwMode="gray">
              <a:xfrm>
                <a:off x="6725334"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6" name="Freeform 241"/>
              <p:cNvSpPr>
                <a:spLocks/>
              </p:cNvSpPr>
              <p:nvPr/>
            </p:nvSpPr>
            <p:spPr bwMode="gray">
              <a:xfrm>
                <a:off x="6976991"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7" name="Freeform 242"/>
              <p:cNvSpPr>
                <a:spLocks/>
              </p:cNvSpPr>
              <p:nvPr/>
            </p:nvSpPr>
            <p:spPr bwMode="gray">
              <a:xfrm>
                <a:off x="7225615"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8" name="Freeform 243"/>
              <p:cNvSpPr>
                <a:spLocks/>
              </p:cNvSpPr>
              <p:nvPr/>
            </p:nvSpPr>
            <p:spPr bwMode="gray">
              <a:xfrm>
                <a:off x="6725334"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9" name="Freeform 244"/>
              <p:cNvSpPr>
                <a:spLocks/>
              </p:cNvSpPr>
              <p:nvPr/>
            </p:nvSpPr>
            <p:spPr bwMode="gray">
              <a:xfrm>
                <a:off x="6976991"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0" name="Freeform 245"/>
              <p:cNvSpPr>
                <a:spLocks/>
              </p:cNvSpPr>
              <p:nvPr/>
            </p:nvSpPr>
            <p:spPr bwMode="gray">
              <a:xfrm>
                <a:off x="7225615"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1" name="Rectangle 246"/>
              <p:cNvSpPr>
                <a:spLocks noChangeArrowheads="1"/>
              </p:cNvSpPr>
              <p:nvPr/>
            </p:nvSpPr>
            <p:spPr bwMode="gray">
              <a:xfrm>
                <a:off x="7443919" y="5562758"/>
                <a:ext cx="245593" cy="3638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2" name="Rectangle 247"/>
              <p:cNvSpPr>
                <a:spLocks noChangeArrowheads="1"/>
              </p:cNvSpPr>
              <p:nvPr/>
            </p:nvSpPr>
            <p:spPr bwMode="gray">
              <a:xfrm>
                <a:off x="7134655" y="6529968"/>
                <a:ext cx="124313" cy="23346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3" name="Rectangle 248"/>
              <p:cNvSpPr>
                <a:spLocks noChangeArrowheads="1"/>
              </p:cNvSpPr>
              <p:nvPr/>
            </p:nvSpPr>
            <p:spPr bwMode="gray">
              <a:xfrm>
                <a:off x="6855711" y="6608800"/>
                <a:ext cx="17888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4" name="Rectangle 249"/>
              <p:cNvSpPr>
                <a:spLocks noChangeArrowheads="1"/>
              </p:cNvSpPr>
              <p:nvPr/>
            </p:nvSpPr>
            <p:spPr bwMode="gray">
              <a:xfrm>
                <a:off x="6855711" y="6608800"/>
                <a:ext cx="17888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5" name="Rectangle 250"/>
              <p:cNvSpPr>
                <a:spLocks noChangeArrowheads="1"/>
              </p:cNvSpPr>
              <p:nvPr/>
            </p:nvSpPr>
            <p:spPr bwMode="gray">
              <a:xfrm>
                <a:off x="6719270" y="6608800"/>
                <a:ext cx="14856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6" name="Rectangle 251"/>
              <p:cNvSpPr>
                <a:spLocks noChangeArrowheads="1"/>
              </p:cNvSpPr>
              <p:nvPr/>
            </p:nvSpPr>
            <p:spPr bwMode="gray">
              <a:xfrm>
                <a:off x="6719270" y="6608800"/>
                <a:ext cx="14856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7" name="Freeform 252"/>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8" name="Freeform 253"/>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9" name="Rectangle 254"/>
              <p:cNvSpPr>
                <a:spLocks noChangeArrowheads="1"/>
              </p:cNvSpPr>
              <p:nvPr/>
            </p:nvSpPr>
            <p:spPr bwMode="gray">
              <a:xfrm>
                <a:off x="6970927"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0" name="Rectangle 255"/>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1" name="Rectangle 256"/>
              <p:cNvSpPr>
                <a:spLocks noChangeArrowheads="1"/>
              </p:cNvSpPr>
              <p:nvPr/>
            </p:nvSpPr>
            <p:spPr bwMode="gray">
              <a:xfrm>
                <a:off x="6843583"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2" name="Rectangle 257"/>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3" name="Rectangle 258"/>
              <p:cNvSpPr>
                <a:spLocks noChangeArrowheads="1"/>
              </p:cNvSpPr>
              <p:nvPr/>
            </p:nvSpPr>
            <p:spPr bwMode="gray">
              <a:xfrm>
                <a:off x="6719270" y="6572416"/>
                <a:ext cx="48512"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4" name="Rectangle 259"/>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5" name="Rectangle 260"/>
              <p:cNvSpPr>
                <a:spLocks noChangeArrowheads="1"/>
              </p:cNvSpPr>
              <p:nvPr/>
            </p:nvSpPr>
            <p:spPr bwMode="gray">
              <a:xfrm>
                <a:off x="6588895" y="6572416"/>
                <a:ext cx="54576"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6" name="Rectangle 261"/>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7" name="Freeform 262"/>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8" name="Freeform 263"/>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9" name="Freeform 264"/>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0" name="Freeform 265"/>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1" name="Freeform 266"/>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2" name="Freeform 267"/>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3" name="Freeform 268"/>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4" name="Freeform 269"/>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5" name="Rectangle 270"/>
              <p:cNvSpPr>
                <a:spLocks noChangeArrowheads="1"/>
              </p:cNvSpPr>
              <p:nvPr/>
            </p:nvSpPr>
            <p:spPr bwMode="gray">
              <a:xfrm>
                <a:off x="8262560" y="4701669"/>
                <a:ext cx="397193" cy="2061762"/>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6" name="Freeform 271"/>
              <p:cNvSpPr>
                <a:spLocks/>
              </p:cNvSpPr>
              <p:nvPr/>
            </p:nvSpPr>
            <p:spPr bwMode="gray">
              <a:xfrm>
                <a:off x="7571264" y="4701669"/>
                <a:ext cx="691296" cy="2061762"/>
              </a:xfrm>
              <a:custGeom>
                <a:avLst/>
                <a:gdLst>
                  <a:gd name="T0" fmla="*/ 228 w 228"/>
                  <a:gd name="T1" fmla="*/ 651 h 680"/>
                  <a:gd name="T2" fmla="*/ 228 w 228"/>
                  <a:gd name="T3" fmla="*/ 0 h 680"/>
                  <a:gd name="T4" fmla="*/ 0 w 228"/>
                  <a:gd name="T5" fmla="*/ 0 h 680"/>
                  <a:gd name="T6" fmla="*/ 0 w 228"/>
                  <a:gd name="T7" fmla="*/ 651 h 680"/>
                  <a:gd name="T8" fmla="*/ 0 w 228"/>
                  <a:gd name="T9" fmla="*/ 658 h 680"/>
                  <a:gd name="T10" fmla="*/ 0 w 228"/>
                  <a:gd name="T11" fmla="*/ 680 h 680"/>
                  <a:gd name="T12" fmla="*/ 228 w 228"/>
                  <a:gd name="T13" fmla="*/ 680 h 680"/>
                  <a:gd name="T14" fmla="*/ 228 w 228"/>
                  <a:gd name="T15" fmla="*/ 651 h 680"/>
                  <a:gd name="T16" fmla="*/ 228 w 228"/>
                  <a:gd name="T17" fmla="*/ 651 h 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680">
                    <a:moveTo>
                      <a:pt x="228" y="651"/>
                    </a:moveTo>
                    <a:lnTo>
                      <a:pt x="228" y="0"/>
                    </a:lnTo>
                    <a:lnTo>
                      <a:pt x="0" y="0"/>
                    </a:lnTo>
                    <a:lnTo>
                      <a:pt x="0" y="651"/>
                    </a:lnTo>
                    <a:lnTo>
                      <a:pt x="0" y="658"/>
                    </a:lnTo>
                    <a:lnTo>
                      <a:pt x="0" y="680"/>
                    </a:lnTo>
                    <a:lnTo>
                      <a:pt x="228" y="680"/>
                    </a:lnTo>
                    <a:lnTo>
                      <a:pt x="228" y="651"/>
                    </a:lnTo>
                    <a:lnTo>
                      <a:pt x="228" y="651"/>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7" name="Rectangle 272"/>
              <p:cNvSpPr>
                <a:spLocks noChangeArrowheads="1"/>
              </p:cNvSpPr>
              <p:nvPr/>
            </p:nvSpPr>
            <p:spPr bwMode="gray">
              <a:xfrm>
                <a:off x="7941168" y="5332326"/>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8" name="Rectangle 273"/>
              <p:cNvSpPr>
                <a:spLocks noChangeArrowheads="1"/>
              </p:cNvSpPr>
              <p:nvPr/>
            </p:nvSpPr>
            <p:spPr bwMode="gray">
              <a:xfrm>
                <a:off x="7795632"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9" name="Rectangle 274"/>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0" name="Rectangle 275"/>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1" name="Freeform 276"/>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2" name="Freeform 277"/>
              <p:cNvSpPr>
                <a:spLocks/>
              </p:cNvSpPr>
              <p:nvPr/>
            </p:nvSpPr>
            <p:spPr bwMode="gray">
              <a:xfrm>
                <a:off x="8292880" y="4471237"/>
                <a:ext cx="269849" cy="230432"/>
              </a:xfrm>
              <a:custGeom>
                <a:avLst/>
                <a:gdLst>
                  <a:gd name="T0" fmla="*/ 0 w 89"/>
                  <a:gd name="T1" fmla="*/ 0 h 76"/>
                  <a:gd name="T2" fmla="*/ 42 w 89"/>
                  <a:gd name="T3" fmla="*/ 0 h 76"/>
                  <a:gd name="T4" fmla="*/ 89 w 89"/>
                  <a:gd name="T5" fmla="*/ 76 h 76"/>
                  <a:gd name="T6" fmla="*/ 0 w 89"/>
                  <a:gd name="T7" fmla="*/ 76 h 76"/>
                  <a:gd name="T8" fmla="*/ 0 w 89"/>
                  <a:gd name="T9" fmla="*/ 0 h 76"/>
                </a:gdLst>
                <a:ahLst/>
                <a:cxnLst>
                  <a:cxn ang="0">
                    <a:pos x="T0" y="T1"/>
                  </a:cxn>
                  <a:cxn ang="0">
                    <a:pos x="T2" y="T3"/>
                  </a:cxn>
                  <a:cxn ang="0">
                    <a:pos x="T4" y="T5"/>
                  </a:cxn>
                  <a:cxn ang="0">
                    <a:pos x="T6" y="T7"/>
                  </a:cxn>
                  <a:cxn ang="0">
                    <a:pos x="T8" y="T9"/>
                  </a:cxn>
                </a:cxnLst>
                <a:rect l="0" t="0" r="r" b="b"/>
                <a:pathLst>
                  <a:path w="89" h="76">
                    <a:moveTo>
                      <a:pt x="0" y="0"/>
                    </a:moveTo>
                    <a:lnTo>
                      <a:pt x="42" y="0"/>
                    </a:lnTo>
                    <a:lnTo>
                      <a:pt x="89" y="76"/>
                    </a:lnTo>
                    <a:lnTo>
                      <a:pt x="0" y="76"/>
                    </a:ln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3" name="Freeform 278"/>
              <p:cNvSpPr>
                <a:spLocks/>
              </p:cNvSpPr>
              <p:nvPr/>
            </p:nvSpPr>
            <p:spPr bwMode="gray">
              <a:xfrm>
                <a:off x="7522752" y="4701669"/>
                <a:ext cx="761033" cy="127344"/>
              </a:xfrm>
              <a:custGeom>
                <a:avLst/>
                <a:gdLst>
                  <a:gd name="T0" fmla="*/ 285 w 285"/>
                  <a:gd name="T1" fmla="*/ 0 h 48"/>
                  <a:gd name="T2" fmla="*/ 15 w 285"/>
                  <a:gd name="T3" fmla="*/ 0 h 48"/>
                  <a:gd name="T4" fmla="*/ 0 w 285"/>
                  <a:gd name="T5" fmla="*/ 15 h 48"/>
                  <a:gd name="T6" fmla="*/ 0 w 285"/>
                  <a:gd name="T7" fmla="*/ 33 h 48"/>
                  <a:gd name="T8" fmla="*/ 15 w 285"/>
                  <a:gd name="T9" fmla="*/ 48 h 48"/>
                  <a:gd name="T10" fmla="*/ 285 w 285"/>
                  <a:gd name="T11" fmla="*/ 48 h 48"/>
                  <a:gd name="T12" fmla="*/ 285 w 285"/>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85" h="48">
                    <a:moveTo>
                      <a:pt x="285" y="0"/>
                    </a:moveTo>
                    <a:cubicBezTo>
                      <a:pt x="15" y="0"/>
                      <a:pt x="15" y="0"/>
                      <a:pt x="15" y="0"/>
                    </a:cubicBezTo>
                    <a:cubicBezTo>
                      <a:pt x="7" y="0"/>
                      <a:pt x="0" y="6"/>
                      <a:pt x="0" y="15"/>
                    </a:cubicBezTo>
                    <a:cubicBezTo>
                      <a:pt x="0" y="33"/>
                      <a:pt x="0" y="33"/>
                      <a:pt x="0" y="33"/>
                    </a:cubicBezTo>
                    <a:cubicBezTo>
                      <a:pt x="0" y="41"/>
                      <a:pt x="7" y="48"/>
                      <a:pt x="15" y="48"/>
                    </a:cubicBezTo>
                    <a:cubicBezTo>
                      <a:pt x="285" y="48"/>
                      <a:pt x="285" y="48"/>
                      <a:pt x="285" y="48"/>
                    </a:cubicBezTo>
                    <a:lnTo>
                      <a:pt x="28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4" name="Freeform 279"/>
              <p:cNvSpPr>
                <a:spLocks/>
              </p:cNvSpPr>
              <p:nvPr/>
            </p:nvSpPr>
            <p:spPr bwMode="gray">
              <a:xfrm>
                <a:off x="8283783" y="4701669"/>
                <a:ext cx="418416" cy="127344"/>
              </a:xfrm>
              <a:custGeom>
                <a:avLst/>
                <a:gdLst>
                  <a:gd name="T0" fmla="*/ 142 w 157"/>
                  <a:gd name="T1" fmla="*/ 0 h 48"/>
                  <a:gd name="T2" fmla="*/ 0 w 157"/>
                  <a:gd name="T3" fmla="*/ 0 h 48"/>
                  <a:gd name="T4" fmla="*/ 0 w 157"/>
                  <a:gd name="T5" fmla="*/ 48 h 48"/>
                  <a:gd name="T6" fmla="*/ 142 w 157"/>
                  <a:gd name="T7" fmla="*/ 48 h 48"/>
                  <a:gd name="T8" fmla="*/ 157 w 157"/>
                  <a:gd name="T9" fmla="*/ 33 h 48"/>
                  <a:gd name="T10" fmla="*/ 157 w 157"/>
                  <a:gd name="T11" fmla="*/ 15 h 48"/>
                  <a:gd name="T12" fmla="*/ 142 w 157"/>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157" h="48">
                    <a:moveTo>
                      <a:pt x="142" y="0"/>
                    </a:moveTo>
                    <a:cubicBezTo>
                      <a:pt x="0" y="0"/>
                      <a:pt x="0" y="0"/>
                      <a:pt x="0" y="0"/>
                    </a:cubicBezTo>
                    <a:cubicBezTo>
                      <a:pt x="0" y="48"/>
                      <a:pt x="0" y="48"/>
                      <a:pt x="0" y="48"/>
                    </a:cubicBezTo>
                    <a:cubicBezTo>
                      <a:pt x="142" y="48"/>
                      <a:pt x="142" y="48"/>
                      <a:pt x="142" y="48"/>
                    </a:cubicBezTo>
                    <a:cubicBezTo>
                      <a:pt x="151" y="48"/>
                      <a:pt x="157" y="41"/>
                      <a:pt x="157" y="33"/>
                    </a:cubicBezTo>
                    <a:cubicBezTo>
                      <a:pt x="157" y="15"/>
                      <a:pt x="157" y="15"/>
                      <a:pt x="157" y="15"/>
                    </a:cubicBezTo>
                    <a:cubicBezTo>
                      <a:pt x="157" y="6"/>
                      <a:pt x="151" y="0"/>
                      <a:pt x="142"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5" name="Freeform 280"/>
              <p:cNvSpPr>
                <a:spLocks/>
              </p:cNvSpPr>
              <p:nvPr/>
            </p:nvSpPr>
            <p:spPr bwMode="gray">
              <a:xfrm>
                <a:off x="7650096"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6" name="Freeform 281"/>
              <p:cNvSpPr>
                <a:spLocks/>
              </p:cNvSpPr>
              <p:nvPr/>
            </p:nvSpPr>
            <p:spPr bwMode="gray">
              <a:xfrm>
                <a:off x="7795632"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7" name="Freeform 282"/>
              <p:cNvSpPr>
                <a:spLocks/>
              </p:cNvSpPr>
              <p:nvPr/>
            </p:nvSpPr>
            <p:spPr bwMode="gray">
              <a:xfrm>
                <a:off x="7941168" y="4829013"/>
                <a:ext cx="100057"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8" name="Freeform 283"/>
              <p:cNvSpPr>
                <a:spLocks/>
              </p:cNvSpPr>
              <p:nvPr/>
            </p:nvSpPr>
            <p:spPr bwMode="gray">
              <a:xfrm>
                <a:off x="8089735"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9" name="Rectangle 284"/>
              <p:cNvSpPr>
                <a:spLocks noChangeArrowheads="1"/>
              </p:cNvSpPr>
              <p:nvPr/>
            </p:nvSpPr>
            <p:spPr bwMode="gray">
              <a:xfrm>
                <a:off x="7795632"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0" name="Rectangle 285"/>
              <p:cNvSpPr>
                <a:spLocks noChangeArrowheads="1"/>
              </p:cNvSpPr>
              <p:nvPr/>
            </p:nvSpPr>
            <p:spPr bwMode="gray">
              <a:xfrm>
                <a:off x="7941168" y="5502118"/>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1" name="Rectangle 286"/>
              <p:cNvSpPr>
                <a:spLocks noChangeArrowheads="1"/>
              </p:cNvSpPr>
              <p:nvPr/>
            </p:nvSpPr>
            <p:spPr bwMode="gray">
              <a:xfrm>
                <a:off x="8089735"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2" name="Rectangle 287"/>
              <p:cNvSpPr>
                <a:spLocks noChangeArrowheads="1"/>
              </p:cNvSpPr>
              <p:nvPr/>
            </p:nvSpPr>
            <p:spPr bwMode="gray">
              <a:xfrm>
                <a:off x="8089735"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3" name="Rectangle 288"/>
              <p:cNvSpPr>
                <a:spLocks noChangeArrowheads="1"/>
              </p:cNvSpPr>
              <p:nvPr/>
            </p:nvSpPr>
            <p:spPr bwMode="gray">
              <a:xfrm>
                <a:off x="7795632"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4" name="Rectangle 289"/>
              <p:cNvSpPr>
                <a:spLocks noChangeArrowheads="1"/>
              </p:cNvSpPr>
              <p:nvPr/>
            </p:nvSpPr>
            <p:spPr bwMode="gray">
              <a:xfrm>
                <a:off x="7941168" y="5668879"/>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5" name="Rectangle 290"/>
              <p:cNvSpPr>
                <a:spLocks noChangeArrowheads="1"/>
              </p:cNvSpPr>
              <p:nvPr/>
            </p:nvSpPr>
            <p:spPr bwMode="gray">
              <a:xfrm>
                <a:off x="8089735"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6" name="Rectangle 291"/>
              <p:cNvSpPr>
                <a:spLocks noChangeArrowheads="1"/>
              </p:cNvSpPr>
              <p:nvPr/>
            </p:nvSpPr>
            <p:spPr bwMode="gray">
              <a:xfrm>
                <a:off x="8089735" y="5668879"/>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7" name="Rectangle 292"/>
              <p:cNvSpPr>
                <a:spLocks noChangeArrowheads="1"/>
              </p:cNvSpPr>
              <p:nvPr/>
            </p:nvSpPr>
            <p:spPr bwMode="gray">
              <a:xfrm>
                <a:off x="7795632"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8" name="Rectangle 293"/>
              <p:cNvSpPr>
                <a:spLocks noChangeArrowheads="1"/>
              </p:cNvSpPr>
              <p:nvPr/>
            </p:nvSpPr>
            <p:spPr bwMode="gray">
              <a:xfrm>
                <a:off x="7941168" y="5838671"/>
                <a:ext cx="100057"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9" name="Rectangle 294"/>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0" name="Rectangle 295"/>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1" name="Rectangle 296"/>
              <p:cNvSpPr>
                <a:spLocks noChangeArrowheads="1"/>
              </p:cNvSpPr>
              <p:nvPr/>
            </p:nvSpPr>
            <p:spPr bwMode="gray">
              <a:xfrm>
                <a:off x="7795632"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2" name="Rectangle 297"/>
              <p:cNvSpPr>
                <a:spLocks noChangeArrowheads="1"/>
              </p:cNvSpPr>
              <p:nvPr/>
            </p:nvSpPr>
            <p:spPr bwMode="gray">
              <a:xfrm>
                <a:off x="7941168" y="6008463"/>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3" name="Rectangle 298"/>
              <p:cNvSpPr>
                <a:spLocks noChangeArrowheads="1"/>
              </p:cNvSpPr>
              <p:nvPr/>
            </p:nvSpPr>
            <p:spPr bwMode="gray">
              <a:xfrm>
                <a:off x="8089735"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4" name="Rectangle 299"/>
              <p:cNvSpPr>
                <a:spLocks noChangeArrowheads="1"/>
              </p:cNvSpPr>
              <p:nvPr/>
            </p:nvSpPr>
            <p:spPr bwMode="gray">
              <a:xfrm>
                <a:off x="8089735" y="6008463"/>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5" name="Rectangle 300"/>
              <p:cNvSpPr>
                <a:spLocks noChangeArrowheads="1"/>
              </p:cNvSpPr>
              <p:nvPr/>
            </p:nvSpPr>
            <p:spPr bwMode="gray">
              <a:xfrm>
                <a:off x="7795632"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6" name="Rectangle 301"/>
              <p:cNvSpPr>
                <a:spLocks noChangeArrowheads="1"/>
              </p:cNvSpPr>
              <p:nvPr/>
            </p:nvSpPr>
            <p:spPr bwMode="gray">
              <a:xfrm>
                <a:off x="7941168" y="6175222"/>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7" name="Rectangle 302"/>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8" name="Rectangle 303"/>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9" name="Rectangle 304"/>
              <p:cNvSpPr>
                <a:spLocks noChangeArrowheads="1"/>
              </p:cNvSpPr>
              <p:nvPr/>
            </p:nvSpPr>
            <p:spPr bwMode="gray">
              <a:xfrm>
                <a:off x="7650096" y="5332326"/>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0" name="Rectangle 305"/>
              <p:cNvSpPr>
                <a:spLocks noChangeArrowheads="1"/>
              </p:cNvSpPr>
              <p:nvPr/>
            </p:nvSpPr>
            <p:spPr bwMode="gray">
              <a:xfrm>
                <a:off x="7650096"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1" name="Rectangle 306"/>
              <p:cNvSpPr>
                <a:spLocks noChangeArrowheads="1"/>
              </p:cNvSpPr>
              <p:nvPr/>
            </p:nvSpPr>
            <p:spPr bwMode="gray">
              <a:xfrm>
                <a:off x="7650096"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2" name="Rectangle 307"/>
              <p:cNvSpPr>
                <a:spLocks noChangeArrowheads="1"/>
              </p:cNvSpPr>
              <p:nvPr/>
            </p:nvSpPr>
            <p:spPr bwMode="gray">
              <a:xfrm>
                <a:off x="7650096"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3" name="Rectangle 308"/>
              <p:cNvSpPr>
                <a:spLocks noChangeArrowheads="1"/>
              </p:cNvSpPr>
              <p:nvPr/>
            </p:nvSpPr>
            <p:spPr bwMode="gray">
              <a:xfrm>
                <a:off x="7650096"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4" name="Rectangle 309"/>
              <p:cNvSpPr>
                <a:spLocks noChangeArrowheads="1"/>
              </p:cNvSpPr>
              <p:nvPr/>
            </p:nvSpPr>
            <p:spPr bwMode="gray">
              <a:xfrm>
                <a:off x="7650096"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5" name="Rectangle 310"/>
              <p:cNvSpPr>
                <a:spLocks noChangeArrowheads="1"/>
              </p:cNvSpPr>
              <p:nvPr/>
            </p:nvSpPr>
            <p:spPr bwMode="gray">
              <a:xfrm>
                <a:off x="7650096"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6" name="Rectangle 311"/>
              <p:cNvSpPr>
                <a:spLocks noChangeArrowheads="1"/>
              </p:cNvSpPr>
              <p:nvPr/>
            </p:nvSpPr>
            <p:spPr bwMode="gray">
              <a:xfrm>
                <a:off x="8089735"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7" name="Rectangle 312"/>
              <p:cNvSpPr>
                <a:spLocks noChangeArrowheads="1"/>
              </p:cNvSpPr>
              <p:nvPr/>
            </p:nvSpPr>
            <p:spPr bwMode="gray">
              <a:xfrm>
                <a:off x="7795632" y="6341983"/>
                <a:ext cx="245593"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8" name="Freeform 313"/>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9" name="Rectangle 314"/>
              <p:cNvSpPr>
                <a:spLocks noChangeArrowheads="1"/>
              </p:cNvSpPr>
              <p:nvPr/>
            </p:nvSpPr>
            <p:spPr bwMode="gray">
              <a:xfrm>
                <a:off x="9323761" y="6041814"/>
                <a:ext cx="397193" cy="72161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0" name="Rectangle 315"/>
              <p:cNvSpPr>
                <a:spLocks noChangeArrowheads="1"/>
              </p:cNvSpPr>
              <p:nvPr/>
            </p:nvSpPr>
            <p:spPr bwMode="gray">
              <a:xfrm>
                <a:off x="8632464" y="6041814"/>
                <a:ext cx="691296" cy="721617"/>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1" name="Rectangle 316"/>
              <p:cNvSpPr>
                <a:spLocks noChangeArrowheads="1"/>
              </p:cNvSpPr>
              <p:nvPr/>
            </p:nvSpPr>
            <p:spPr bwMode="gray">
              <a:xfrm>
                <a:off x="9002369"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2" name="Rectangle 317"/>
              <p:cNvSpPr>
                <a:spLocks noChangeArrowheads="1"/>
              </p:cNvSpPr>
              <p:nvPr/>
            </p:nvSpPr>
            <p:spPr bwMode="gray">
              <a:xfrm>
                <a:off x="8856832"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3" name="Rectangle 318"/>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4" name="Rectangle 319"/>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5" name="Freeform 320"/>
              <p:cNvSpPr>
                <a:spLocks/>
              </p:cNvSpPr>
              <p:nvPr/>
            </p:nvSpPr>
            <p:spPr bwMode="gray">
              <a:xfrm>
                <a:off x="8586983" y="6041814"/>
                <a:ext cx="770129" cy="87927"/>
              </a:xfrm>
              <a:custGeom>
                <a:avLst/>
                <a:gdLst>
                  <a:gd name="T0" fmla="*/ 0 w 290"/>
                  <a:gd name="T1" fmla="*/ 0 h 33"/>
                  <a:gd name="T2" fmla="*/ 0 w 290"/>
                  <a:gd name="T3" fmla="*/ 18 h 33"/>
                  <a:gd name="T4" fmla="*/ 15 w 290"/>
                  <a:gd name="T5" fmla="*/ 33 h 33"/>
                  <a:gd name="T6" fmla="*/ 280 w 290"/>
                  <a:gd name="T7" fmla="*/ 33 h 33"/>
                  <a:gd name="T8" fmla="*/ 290 w 290"/>
                  <a:gd name="T9" fmla="*/ 23 h 33"/>
                  <a:gd name="T10" fmla="*/ 290 w 290"/>
                  <a:gd name="T11" fmla="*/ 0 h 33"/>
                  <a:gd name="T12" fmla="*/ 0 w 29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290" h="33">
                    <a:moveTo>
                      <a:pt x="0" y="0"/>
                    </a:moveTo>
                    <a:cubicBezTo>
                      <a:pt x="0" y="18"/>
                      <a:pt x="0" y="18"/>
                      <a:pt x="0" y="18"/>
                    </a:cubicBezTo>
                    <a:cubicBezTo>
                      <a:pt x="0" y="26"/>
                      <a:pt x="7" y="33"/>
                      <a:pt x="15" y="33"/>
                    </a:cubicBezTo>
                    <a:cubicBezTo>
                      <a:pt x="280" y="33"/>
                      <a:pt x="280" y="33"/>
                      <a:pt x="280" y="33"/>
                    </a:cubicBezTo>
                    <a:cubicBezTo>
                      <a:pt x="285" y="33"/>
                      <a:pt x="290" y="28"/>
                      <a:pt x="290" y="23"/>
                    </a:cubicBezTo>
                    <a:cubicBezTo>
                      <a:pt x="290" y="0"/>
                      <a:pt x="290" y="0"/>
                      <a:pt x="290" y="0"/>
                    </a:cubicBezTo>
                    <a:lnTo>
                      <a:pt x="0"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6" name="Freeform 321"/>
              <p:cNvSpPr>
                <a:spLocks/>
              </p:cNvSpPr>
              <p:nvPr/>
            </p:nvSpPr>
            <p:spPr bwMode="gray">
              <a:xfrm>
                <a:off x="9414721" y="6041814"/>
                <a:ext cx="351712" cy="87927"/>
              </a:xfrm>
              <a:custGeom>
                <a:avLst/>
                <a:gdLst>
                  <a:gd name="T0" fmla="*/ 0 w 133"/>
                  <a:gd name="T1" fmla="*/ 0 h 33"/>
                  <a:gd name="T2" fmla="*/ 0 w 133"/>
                  <a:gd name="T3" fmla="*/ 33 h 33"/>
                  <a:gd name="T4" fmla="*/ 117 w 133"/>
                  <a:gd name="T5" fmla="*/ 33 h 33"/>
                  <a:gd name="T6" fmla="*/ 133 w 133"/>
                  <a:gd name="T7" fmla="*/ 18 h 33"/>
                  <a:gd name="T8" fmla="*/ 133 w 133"/>
                  <a:gd name="T9" fmla="*/ 0 h 33"/>
                  <a:gd name="T10" fmla="*/ 0 w 133"/>
                  <a:gd name="T11" fmla="*/ 0 h 33"/>
                </a:gdLst>
                <a:ahLst/>
                <a:cxnLst>
                  <a:cxn ang="0">
                    <a:pos x="T0" y="T1"/>
                  </a:cxn>
                  <a:cxn ang="0">
                    <a:pos x="T2" y="T3"/>
                  </a:cxn>
                  <a:cxn ang="0">
                    <a:pos x="T4" y="T5"/>
                  </a:cxn>
                  <a:cxn ang="0">
                    <a:pos x="T6" y="T7"/>
                  </a:cxn>
                  <a:cxn ang="0">
                    <a:pos x="T8" y="T9"/>
                  </a:cxn>
                  <a:cxn ang="0">
                    <a:pos x="T10" y="T11"/>
                  </a:cxn>
                </a:cxnLst>
                <a:rect l="0" t="0" r="r" b="b"/>
                <a:pathLst>
                  <a:path w="133" h="33">
                    <a:moveTo>
                      <a:pt x="0" y="0"/>
                    </a:moveTo>
                    <a:cubicBezTo>
                      <a:pt x="0" y="33"/>
                      <a:pt x="0" y="33"/>
                      <a:pt x="0" y="33"/>
                    </a:cubicBezTo>
                    <a:cubicBezTo>
                      <a:pt x="117" y="33"/>
                      <a:pt x="117" y="33"/>
                      <a:pt x="117" y="33"/>
                    </a:cubicBezTo>
                    <a:cubicBezTo>
                      <a:pt x="126" y="33"/>
                      <a:pt x="133" y="26"/>
                      <a:pt x="133" y="18"/>
                    </a:cubicBezTo>
                    <a:cubicBezTo>
                      <a:pt x="133" y="0"/>
                      <a:pt x="133" y="0"/>
                      <a:pt x="133" y="0"/>
                    </a:cubicBez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7" name="Rectangle 322"/>
              <p:cNvSpPr>
                <a:spLocks noChangeArrowheads="1"/>
              </p:cNvSpPr>
              <p:nvPr/>
            </p:nvSpPr>
            <p:spPr bwMode="gray">
              <a:xfrm>
                <a:off x="8856832"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8" name="Rectangle 323"/>
              <p:cNvSpPr>
                <a:spLocks noChangeArrowheads="1"/>
              </p:cNvSpPr>
              <p:nvPr/>
            </p:nvSpPr>
            <p:spPr bwMode="gray">
              <a:xfrm>
                <a:off x="9002369"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9" name="Rectangle 324"/>
              <p:cNvSpPr>
                <a:spLocks noChangeArrowheads="1"/>
              </p:cNvSpPr>
              <p:nvPr/>
            </p:nvSpPr>
            <p:spPr bwMode="gray">
              <a:xfrm>
                <a:off x="871129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0" name="Rectangle 325"/>
              <p:cNvSpPr>
                <a:spLocks noChangeArrowheads="1"/>
              </p:cNvSpPr>
              <p:nvPr/>
            </p:nvSpPr>
            <p:spPr bwMode="gray">
              <a:xfrm>
                <a:off x="8893217" y="6526935"/>
                <a:ext cx="172825" cy="236496"/>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1" name="Rectangle 326"/>
              <p:cNvSpPr>
                <a:spLocks noChangeArrowheads="1"/>
              </p:cNvSpPr>
              <p:nvPr/>
            </p:nvSpPr>
            <p:spPr bwMode="gray">
              <a:xfrm>
                <a:off x="915093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2" name="Rectangle 327"/>
              <p:cNvSpPr>
                <a:spLocks noChangeArrowheads="1"/>
              </p:cNvSpPr>
              <p:nvPr/>
            </p:nvSpPr>
            <p:spPr bwMode="gray">
              <a:xfrm>
                <a:off x="871129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3" name="Freeform 328"/>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4" name="Freeform 329"/>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5" name="Freeform 330"/>
              <p:cNvSpPr>
                <a:spLocks/>
              </p:cNvSpPr>
              <p:nvPr/>
            </p:nvSpPr>
            <p:spPr bwMode="gray">
              <a:xfrm>
                <a:off x="9381368" y="5865958"/>
                <a:ext cx="385065" cy="175856"/>
              </a:xfrm>
              <a:custGeom>
                <a:avLst/>
                <a:gdLst>
                  <a:gd name="T0" fmla="*/ 0 w 127"/>
                  <a:gd name="T1" fmla="*/ 58 h 58"/>
                  <a:gd name="T2" fmla="*/ 0 w 127"/>
                  <a:gd name="T3" fmla="*/ 0 h 58"/>
                  <a:gd name="T4" fmla="*/ 67 w 127"/>
                  <a:gd name="T5" fmla="*/ 0 h 58"/>
                  <a:gd name="T6" fmla="*/ 127 w 127"/>
                  <a:gd name="T7" fmla="*/ 58 h 58"/>
                  <a:gd name="T8" fmla="*/ 0 w 127"/>
                  <a:gd name="T9" fmla="*/ 58 h 58"/>
                </a:gdLst>
                <a:ahLst/>
                <a:cxnLst>
                  <a:cxn ang="0">
                    <a:pos x="T0" y="T1"/>
                  </a:cxn>
                  <a:cxn ang="0">
                    <a:pos x="T2" y="T3"/>
                  </a:cxn>
                  <a:cxn ang="0">
                    <a:pos x="T4" y="T5"/>
                  </a:cxn>
                  <a:cxn ang="0">
                    <a:pos x="T6" y="T7"/>
                  </a:cxn>
                  <a:cxn ang="0">
                    <a:pos x="T8" y="T9"/>
                  </a:cxn>
                </a:cxnLst>
                <a:rect l="0" t="0" r="r" b="b"/>
                <a:pathLst>
                  <a:path w="127" h="58">
                    <a:moveTo>
                      <a:pt x="0" y="58"/>
                    </a:moveTo>
                    <a:lnTo>
                      <a:pt x="0" y="0"/>
                    </a:lnTo>
                    <a:lnTo>
                      <a:pt x="67" y="0"/>
                    </a:lnTo>
                    <a:lnTo>
                      <a:pt x="127" y="58"/>
                    </a:lnTo>
                    <a:lnTo>
                      <a:pt x="0" y="58"/>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6" name="Freeform 331"/>
              <p:cNvSpPr>
                <a:spLocks/>
              </p:cNvSpPr>
              <p:nvPr/>
            </p:nvSpPr>
            <p:spPr bwMode="gray">
              <a:xfrm>
                <a:off x="9381368" y="5865958"/>
                <a:ext cx="385065" cy="175856"/>
              </a:xfrm>
              <a:custGeom>
                <a:avLst/>
                <a:gdLst>
                  <a:gd name="T0" fmla="*/ 67 w 127"/>
                  <a:gd name="T1" fmla="*/ 0 h 58"/>
                  <a:gd name="T2" fmla="*/ 0 w 127"/>
                  <a:gd name="T3" fmla="*/ 0 h 58"/>
                  <a:gd name="T4" fmla="*/ 0 w 127"/>
                  <a:gd name="T5" fmla="*/ 58 h 58"/>
                  <a:gd name="T6" fmla="*/ 127 w 127"/>
                  <a:gd name="T7" fmla="*/ 58 h 58"/>
                  <a:gd name="T8" fmla="*/ 67 w 127"/>
                  <a:gd name="T9" fmla="*/ 0 h 58"/>
                </a:gdLst>
                <a:ahLst/>
                <a:cxnLst>
                  <a:cxn ang="0">
                    <a:pos x="T0" y="T1"/>
                  </a:cxn>
                  <a:cxn ang="0">
                    <a:pos x="T2" y="T3"/>
                  </a:cxn>
                  <a:cxn ang="0">
                    <a:pos x="T4" y="T5"/>
                  </a:cxn>
                  <a:cxn ang="0">
                    <a:pos x="T6" y="T7"/>
                  </a:cxn>
                  <a:cxn ang="0">
                    <a:pos x="T8" y="T9"/>
                  </a:cxn>
                </a:cxnLst>
                <a:rect l="0" t="0" r="r" b="b"/>
                <a:pathLst>
                  <a:path w="127" h="58">
                    <a:moveTo>
                      <a:pt x="67" y="0"/>
                    </a:moveTo>
                    <a:lnTo>
                      <a:pt x="0" y="0"/>
                    </a:lnTo>
                    <a:lnTo>
                      <a:pt x="0" y="58"/>
                    </a:lnTo>
                    <a:lnTo>
                      <a:pt x="127" y="58"/>
                    </a:lnTo>
                    <a:lnTo>
                      <a:pt x="67" y="0"/>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7" name="Rectangle 332"/>
              <p:cNvSpPr>
                <a:spLocks noChangeArrowheads="1"/>
              </p:cNvSpPr>
              <p:nvPr/>
            </p:nvSpPr>
            <p:spPr bwMode="gray">
              <a:xfrm>
                <a:off x="8365648" y="5365679"/>
                <a:ext cx="209209" cy="436608"/>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8" name="Rectangle 333"/>
              <p:cNvSpPr>
                <a:spLocks noChangeArrowheads="1"/>
              </p:cNvSpPr>
              <p:nvPr/>
            </p:nvSpPr>
            <p:spPr bwMode="gray">
              <a:xfrm>
                <a:off x="10703321" y="3895156"/>
                <a:ext cx="3033" cy="303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9" name="Freeform 334"/>
              <p:cNvSpPr>
                <a:spLocks/>
              </p:cNvSpPr>
              <p:nvPr/>
            </p:nvSpPr>
            <p:spPr bwMode="gray">
              <a:xfrm>
                <a:off x="8911409" y="4216549"/>
                <a:ext cx="1570577" cy="1394721"/>
              </a:xfrm>
              <a:custGeom>
                <a:avLst/>
                <a:gdLst>
                  <a:gd name="T0" fmla="*/ 162 w 590"/>
                  <a:gd name="T1" fmla="*/ 526 h 526"/>
                  <a:gd name="T2" fmla="*/ 0 w 590"/>
                  <a:gd name="T3" fmla="*/ 526 h 526"/>
                  <a:gd name="T4" fmla="*/ 0 w 590"/>
                  <a:gd name="T5" fmla="*/ 514 h 526"/>
                  <a:gd name="T6" fmla="*/ 162 w 590"/>
                  <a:gd name="T7" fmla="*/ 514 h 526"/>
                  <a:gd name="T8" fmla="*/ 241 w 590"/>
                  <a:gd name="T9" fmla="*/ 434 h 526"/>
                  <a:gd name="T10" fmla="*/ 241 w 590"/>
                  <a:gd name="T11" fmla="*/ 283 h 526"/>
                  <a:gd name="T12" fmla="*/ 333 w 590"/>
                  <a:gd name="T13" fmla="*/ 192 h 526"/>
                  <a:gd name="T14" fmla="*/ 499 w 590"/>
                  <a:gd name="T15" fmla="*/ 192 h 526"/>
                  <a:gd name="T16" fmla="*/ 578 w 590"/>
                  <a:gd name="T17" fmla="*/ 112 h 526"/>
                  <a:gd name="T18" fmla="*/ 578 w 590"/>
                  <a:gd name="T19" fmla="*/ 0 h 526"/>
                  <a:gd name="T20" fmla="*/ 590 w 590"/>
                  <a:gd name="T21" fmla="*/ 0 h 526"/>
                  <a:gd name="T22" fmla="*/ 590 w 590"/>
                  <a:gd name="T23" fmla="*/ 112 h 526"/>
                  <a:gd name="T24" fmla="*/ 499 w 590"/>
                  <a:gd name="T25" fmla="*/ 204 h 526"/>
                  <a:gd name="T26" fmla="*/ 333 w 590"/>
                  <a:gd name="T27" fmla="*/ 204 h 526"/>
                  <a:gd name="T28" fmla="*/ 253 w 590"/>
                  <a:gd name="T29" fmla="*/ 283 h 526"/>
                  <a:gd name="T30" fmla="*/ 253 w 590"/>
                  <a:gd name="T31" fmla="*/ 434 h 526"/>
                  <a:gd name="T32" fmla="*/ 162 w 590"/>
                  <a:gd name="T33" fmla="*/ 52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0" h="526">
                    <a:moveTo>
                      <a:pt x="162" y="526"/>
                    </a:moveTo>
                    <a:cubicBezTo>
                      <a:pt x="0" y="526"/>
                      <a:pt x="0" y="526"/>
                      <a:pt x="0" y="526"/>
                    </a:cubicBezTo>
                    <a:cubicBezTo>
                      <a:pt x="0" y="514"/>
                      <a:pt x="0" y="514"/>
                      <a:pt x="0" y="514"/>
                    </a:cubicBezTo>
                    <a:cubicBezTo>
                      <a:pt x="162" y="514"/>
                      <a:pt x="162" y="514"/>
                      <a:pt x="162" y="514"/>
                    </a:cubicBezTo>
                    <a:cubicBezTo>
                      <a:pt x="206" y="514"/>
                      <a:pt x="241" y="478"/>
                      <a:pt x="241" y="434"/>
                    </a:cubicBezTo>
                    <a:cubicBezTo>
                      <a:pt x="241" y="283"/>
                      <a:pt x="241" y="283"/>
                      <a:pt x="241" y="283"/>
                    </a:cubicBezTo>
                    <a:cubicBezTo>
                      <a:pt x="241" y="233"/>
                      <a:pt x="282" y="192"/>
                      <a:pt x="333" y="192"/>
                    </a:cubicBezTo>
                    <a:cubicBezTo>
                      <a:pt x="499" y="192"/>
                      <a:pt x="499" y="192"/>
                      <a:pt x="499" y="192"/>
                    </a:cubicBezTo>
                    <a:cubicBezTo>
                      <a:pt x="542" y="192"/>
                      <a:pt x="578" y="156"/>
                      <a:pt x="578" y="112"/>
                    </a:cubicBezTo>
                    <a:cubicBezTo>
                      <a:pt x="578" y="0"/>
                      <a:pt x="578" y="0"/>
                      <a:pt x="578" y="0"/>
                    </a:cubicBezTo>
                    <a:cubicBezTo>
                      <a:pt x="590" y="0"/>
                      <a:pt x="590" y="0"/>
                      <a:pt x="590" y="0"/>
                    </a:cubicBezTo>
                    <a:cubicBezTo>
                      <a:pt x="590" y="112"/>
                      <a:pt x="590" y="112"/>
                      <a:pt x="590" y="112"/>
                    </a:cubicBezTo>
                    <a:cubicBezTo>
                      <a:pt x="590" y="163"/>
                      <a:pt x="549" y="204"/>
                      <a:pt x="499" y="204"/>
                    </a:cubicBezTo>
                    <a:cubicBezTo>
                      <a:pt x="333" y="204"/>
                      <a:pt x="333" y="204"/>
                      <a:pt x="333" y="204"/>
                    </a:cubicBezTo>
                    <a:cubicBezTo>
                      <a:pt x="289" y="204"/>
                      <a:pt x="253" y="239"/>
                      <a:pt x="253" y="283"/>
                    </a:cubicBezTo>
                    <a:cubicBezTo>
                      <a:pt x="253" y="434"/>
                      <a:pt x="253" y="434"/>
                      <a:pt x="253" y="434"/>
                    </a:cubicBezTo>
                    <a:cubicBezTo>
                      <a:pt x="253" y="485"/>
                      <a:pt x="212" y="526"/>
                      <a:pt x="162" y="5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0" name="Freeform 335"/>
              <p:cNvSpPr>
                <a:spLocks/>
              </p:cNvSpPr>
              <p:nvPr/>
            </p:nvSpPr>
            <p:spPr bwMode="gray">
              <a:xfrm>
                <a:off x="9839201" y="3534349"/>
                <a:ext cx="1252218" cy="700392"/>
              </a:xfrm>
              <a:custGeom>
                <a:avLst/>
                <a:gdLst>
                  <a:gd name="T0" fmla="*/ 194 w 470"/>
                  <a:gd name="T1" fmla="*/ 52 h 265"/>
                  <a:gd name="T2" fmla="*/ 283 w 470"/>
                  <a:gd name="T3" fmla="*/ 0 h 265"/>
                  <a:gd name="T4" fmla="*/ 386 w 470"/>
                  <a:gd name="T5" fmla="*/ 101 h 265"/>
                  <a:gd name="T6" fmla="*/ 387 w 470"/>
                  <a:gd name="T7" fmla="*/ 101 h 265"/>
                  <a:gd name="T8" fmla="*/ 470 w 470"/>
                  <a:gd name="T9" fmla="*/ 183 h 265"/>
                  <a:gd name="T10" fmla="*/ 387 w 470"/>
                  <a:gd name="T11" fmla="*/ 265 h 265"/>
                  <a:gd name="T12" fmla="*/ 66 w 470"/>
                  <a:gd name="T13" fmla="*/ 265 h 265"/>
                  <a:gd name="T14" fmla="*/ 0 w 470"/>
                  <a:gd name="T15" fmla="*/ 200 h 265"/>
                  <a:gd name="T16" fmla="*/ 64 w 470"/>
                  <a:gd name="T17" fmla="*/ 134 h 265"/>
                  <a:gd name="T18" fmla="*/ 63 w 470"/>
                  <a:gd name="T19" fmla="*/ 118 h 265"/>
                  <a:gd name="T20" fmla="*/ 145 w 470"/>
                  <a:gd name="T21" fmla="*/ 35 h 265"/>
                  <a:gd name="T22" fmla="*/ 194 w 470"/>
                  <a:gd name="T23" fmla="*/ 52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0" h="265">
                    <a:moveTo>
                      <a:pt x="194" y="52"/>
                    </a:moveTo>
                    <a:cubicBezTo>
                      <a:pt x="212" y="21"/>
                      <a:pt x="245" y="0"/>
                      <a:pt x="283" y="0"/>
                    </a:cubicBezTo>
                    <a:cubicBezTo>
                      <a:pt x="340" y="0"/>
                      <a:pt x="385" y="45"/>
                      <a:pt x="386" y="101"/>
                    </a:cubicBezTo>
                    <a:cubicBezTo>
                      <a:pt x="387" y="101"/>
                      <a:pt x="387" y="101"/>
                      <a:pt x="387" y="101"/>
                    </a:cubicBezTo>
                    <a:cubicBezTo>
                      <a:pt x="433" y="101"/>
                      <a:pt x="470" y="138"/>
                      <a:pt x="470" y="183"/>
                    </a:cubicBezTo>
                    <a:cubicBezTo>
                      <a:pt x="470" y="229"/>
                      <a:pt x="433" y="265"/>
                      <a:pt x="387" y="265"/>
                    </a:cubicBezTo>
                    <a:cubicBezTo>
                      <a:pt x="66" y="265"/>
                      <a:pt x="66" y="265"/>
                      <a:pt x="66" y="265"/>
                    </a:cubicBezTo>
                    <a:cubicBezTo>
                      <a:pt x="30" y="265"/>
                      <a:pt x="0" y="236"/>
                      <a:pt x="0" y="200"/>
                    </a:cubicBezTo>
                    <a:cubicBezTo>
                      <a:pt x="0" y="164"/>
                      <a:pt x="29" y="135"/>
                      <a:pt x="64" y="134"/>
                    </a:cubicBezTo>
                    <a:cubicBezTo>
                      <a:pt x="63" y="129"/>
                      <a:pt x="63" y="123"/>
                      <a:pt x="63" y="118"/>
                    </a:cubicBezTo>
                    <a:cubicBezTo>
                      <a:pt x="63" y="72"/>
                      <a:pt x="99" y="35"/>
                      <a:pt x="145" y="35"/>
                    </a:cubicBezTo>
                    <a:cubicBezTo>
                      <a:pt x="163" y="35"/>
                      <a:pt x="180" y="41"/>
                      <a:pt x="194" y="5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1" name="Freeform 336"/>
              <p:cNvSpPr>
                <a:spLocks/>
              </p:cNvSpPr>
              <p:nvPr/>
            </p:nvSpPr>
            <p:spPr bwMode="gray">
              <a:xfrm>
                <a:off x="9889917" y="3826327"/>
                <a:ext cx="1209770" cy="415383"/>
              </a:xfrm>
              <a:custGeom>
                <a:avLst/>
                <a:gdLst>
                  <a:gd name="T0" fmla="*/ 405 w 454"/>
                  <a:gd name="T1" fmla="*/ 0 h 157"/>
                  <a:gd name="T2" fmla="*/ 428 w 454"/>
                  <a:gd name="T3" fmla="*/ 57 h 157"/>
                  <a:gd name="T4" fmla="*/ 346 w 454"/>
                  <a:gd name="T5" fmla="*/ 139 h 157"/>
                  <a:gd name="T6" fmla="*/ 24 w 454"/>
                  <a:gd name="T7" fmla="*/ 139 h 157"/>
                  <a:gd name="T8" fmla="*/ 0 w 454"/>
                  <a:gd name="T9" fmla="*/ 135 h 157"/>
                  <a:gd name="T10" fmla="*/ 50 w 454"/>
                  <a:gd name="T11" fmla="*/ 157 h 157"/>
                  <a:gd name="T12" fmla="*/ 371 w 454"/>
                  <a:gd name="T13" fmla="*/ 157 h 157"/>
                  <a:gd name="T14" fmla="*/ 454 w 454"/>
                  <a:gd name="T15" fmla="*/ 75 h 157"/>
                  <a:gd name="T16" fmla="*/ 405 w 454"/>
                  <a:gd name="T1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157">
                    <a:moveTo>
                      <a:pt x="405" y="0"/>
                    </a:moveTo>
                    <a:cubicBezTo>
                      <a:pt x="420" y="15"/>
                      <a:pt x="428" y="35"/>
                      <a:pt x="428" y="57"/>
                    </a:cubicBezTo>
                    <a:cubicBezTo>
                      <a:pt x="428" y="102"/>
                      <a:pt x="391" y="139"/>
                      <a:pt x="346" y="139"/>
                    </a:cubicBezTo>
                    <a:cubicBezTo>
                      <a:pt x="24" y="139"/>
                      <a:pt x="24" y="139"/>
                      <a:pt x="24" y="139"/>
                    </a:cubicBezTo>
                    <a:cubicBezTo>
                      <a:pt x="16" y="139"/>
                      <a:pt x="8" y="138"/>
                      <a:pt x="0" y="135"/>
                    </a:cubicBezTo>
                    <a:cubicBezTo>
                      <a:pt x="12" y="149"/>
                      <a:pt x="30" y="157"/>
                      <a:pt x="50" y="157"/>
                    </a:cubicBezTo>
                    <a:cubicBezTo>
                      <a:pt x="371" y="157"/>
                      <a:pt x="371" y="157"/>
                      <a:pt x="371" y="157"/>
                    </a:cubicBezTo>
                    <a:cubicBezTo>
                      <a:pt x="417" y="157"/>
                      <a:pt x="454" y="121"/>
                      <a:pt x="454" y="75"/>
                    </a:cubicBezTo>
                    <a:cubicBezTo>
                      <a:pt x="454" y="42"/>
                      <a:pt x="434" y="13"/>
                      <a:pt x="405" y="0"/>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2" name="Freeform 337"/>
              <p:cNvSpPr>
                <a:spLocks/>
              </p:cNvSpPr>
              <p:nvPr/>
            </p:nvSpPr>
            <p:spPr bwMode="gray">
              <a:xfrm>
                <a:off x="8468736" y="5526374"/>
                <a:ext cx="81865" cy="133408"/>
              </a:xfrm>
              <a:custGeom>
                <a:avLst/>
                <a:gdLst>
                  <a:gd name="T0" fmla="*/ 22 w 31"/>
                  <a:gd name="T1" fmla="*/ 0 h 51"/>
                  <a:gd name="T2" fmla="*/ 0 w 31"/>
                  <a:gd name="T3" fmla="*/ 0 h 51"/>
                  <a:gd name="T4" fmla="*/ 0 w 31"/>
                  <a:gd name="T5" fmla="*/ 51 h 51"/>
                  <a:gd name="T6" fmla="*/ 22 w 31"/>
                  <a:gd name="T7" fmla="*/ 51 h 51"/>
                  <a:gd name="T8" fmla="*/ 31 w 31"/>
                  <a:gd name="T9" fmla="*/ 43 h 51"/>
                  <a:gd name="T10" fmla="*/ 31 w 31"/>
                  <a:gd name="T11" fmla="*/ 9 h 51"/>
                  <a:gd name="T12" fmla="*/ 22 w 31"/>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31" h="51">
                    <a:moveTo>
                      <a:pt x="22" y="0"/>
                    </a:moveTo>
                    <a:cubicBezTo>
                      <a:pt x="0" y="0"/>
                      <a:pt x="0" y="0"/>
                      <a:pt x="0" y="0"/>
                    </a:cubicBezTo>
                    <a:cubicBezTo>
                      <a:pt x="0" y="51"/>
                      <a:pt x="0" y="51"/>
                      <a:pt x="0" y="51"/>
                    </a:cubicBezTo>
                    <a:cubicBezTo>
                      <a:pt x="22" y="51"/>
                      <a:pt x="22" y="51"/>
                      <a:pt x="22" y="51"/>
                    </a:cubicBezTo>
                    <a:cubicBezTo>
                      <a:pt x="27" y="51"/>
                      <a:pt x="31" y="48"/>
                      <a:pt x="31" y="43"/>
                    </a:cubicBezTo>
                    <a:cubicBezTo>
                      <a:pt x="31" y="9"/>
                      <a:pt x="31" y="9"/>
                      <a:pt x="31" y="9"/>
                    </a:cubicBezTo>
                    <a:cubicBezTo>
                      <a:pt x="31" y="4"/>
                      <a:pt x="27"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3" name="Freeform 338"/>
              <p:cNvSpPr>
                <a:spLocks/>
              </p:cNvSpPr>
              <p:nvPr/>
            </p:nvSpPr>
            <p:spPr bwMode="gray">
              <a:xfrm>
                <a:off x="8911409" y="5550630"/>
                <a:ext cx="69737" cy="81863"/>
              </a:xfrm>
              <a:custGeom>
                <a:avLst/>
                <a:gdLst>
                  <a:gd name="T0" fmla="*/ 11 w 26"/>
                  <a:gd name="T1" fmla="*/ 31 h 31"/>
                  <a:gd name="T2" fmla="*/ 26 w 26"/>
                  <a:gd name="T3" fmla="*/ 16 h 31"/>
                  <a:gd name="T4" fmla="*/ 11 w 26"/>
                  <a:gd name="T5" fmla="*/ 0 h 31"/>
                  <a:gd name="T6" fmla="*/ 0 w 26"/>
                  <a:gd name="T7" fmla="*/ 0 h 31"/>
                  <a:gd name="T8" fmla="*/ 0 w 26"/>
                  <a:gd name="T9" fmla="*/ 31 h 31"/>
                  <a:gd name="T10" fmla="*/ 11 w 26"/>
                  <a:gd name="T11" fmla="*/ 31 h 31"/>
                </a:gdLst>
                <a:ahLst/>
                <a:cxnLst>
                  <a:cxn ang="0">
                    <a:pos x="T0" y="T1"/>
                  </a:cxn>
                  <a:cxn ang="0">
                    <a:pos x="T2" y="T3"/>
                  </a:cxn>
                  <a:cxn ang="0">
                    <a:pos x="T4" y="T5"/>
                  </a:cxn>
                  <a:cxn ang="0">
                    <a:pos x="T6" y="T7"/>
                  </a:cxn>
                  <a:cxn ang="0">
                    <a:pos x="T8" y="T9"/>
                  </a:cxn>
                  <a:cxn ang="0">
                    <a:pos x="T10" y="T11"/>
                  </a:cxn>
                </a:cxnLst>
                <a:rect l="0" t="0" r="r" b="b"/>
                <a:pathLst>
                  <a:path w="26" h="31">
                    <a:moveTo>
                      <a:pt x="11" y="31"/>
                    </a:moveTo>
                    <a:cubicBezTo>
                      <a:pt x="19" y="31"/>
                      <a:pt x="26" y="24"/>
                      <a:pt x="26" y="16"/>
                    </a:cubicBezTo>
                    <a:cubicBezTo>
                      <a:pt x="26" y="7"/>
                      <a:pt x="19" y="0"/>
                      <a:pt x="11" y="0"/>
                    </a:cubicBezTo>
                    <a:cubicBezTo>
                      <a:pt x="0" y="0"/>
                      <a:pt x="0" y="0"/>
                      <a:pt x="0" y="0"/>
                    </a:cubicBezTo>
                    <a:cubicBezTo>
                      <a:pt x="0" y="31"/>
                      <a:pt x="0" y="31"/>
                      <a:pt x="0" y="31"/>
                    </a:cubicBezTo>
                    <a:lnTo>
                      <a:pt x="11" y="31"/>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4" name="Freeform 339"/>
              <p:cNvSpPr>
                <a:spLocks/>
              </p:cNvSpPr>
              <p:nvPr/>
            </p:nvSpPr>
            <p:spPr bwMode="gray">
              <a:xfrm>
                <a:off x="8502087" y="5489990"/>
                <a:ext cx="412352" cy="203143"/>
              </a:xfrm>
              <a:custGeom>
                <a:avLst/>
                <a:gdLst>
                  <a:gd name="T0" fmla="*/ 154 w 154"/>
                  <a:gd name="T1" fmla="*/ 23 h 77"/>
                  <a:gd name="T2" fmla="*/ 121 w 154"/>
                  <a:gd name="T3" fmla="*/ 4 h 77"/>
                  <a:gd name="T4" fmla="*/ 105 w 154"/>
                  <a:gd name="T5" fmla="*/ 0 h 77"/>
                  <a:gd name="T6" fmla="*/ 8 w 154"/>
                  <a:gd name="T7" fmla="*/ 0 h 77"/>
                  <a:gd name="T8" fmla="*/ 0 w 154"/>
                  <a:gd name="T9" fmla="*/ 9 h 77"/>
                  <a:gd name="T10" fmla="*/ 0 w 154"/>
                  <a:gd name="T11" fmla="*/ 68 h 77"/>
                  <a:gd name="T12" fmla="*/ 8 w 154"/>
                  <a:gd name="T13" fmla="*/ 77 h 77"/>
                  <a:gd name="T14" fmla="*/ 105 w 154"/>
                  <a:gd name="T15" fmla="*/ 77 h 77"/>
                  <a:gd name="T16" fmla="*/ 121 w 154"/>
                  <a:gd name="T17" fmla="*/ 73 h 77"/>
                  <a:gd name="T18" fmla="*/ 154 w 154"/>
                  <a:gd name="T19" fmla="*/ 54 h 77"/>
                  <a:gd name="T20" fmla="*/ 154 w 154"/>
                  <a:gd name="T21" fmla="*/ 2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4" h="77">
                    <a:moveTo>
                      <a:pt x="154" y="23"/>
                    </a:moveTo>
                    <a:cubicBezTo>
                      <a:pt x="121" y="4"/>
                      <a:pt x="121" y="4"/>
                      <a:pt x="121" y="4"/>
                    </a:cubicBezTo>
                    <a:cubicBezTo>
                      <a:pt x="117" y="2"/>
                      <a:pt x="110" y="0"/>
                      <a:pt x="105" y="0"/>
                    </a:cubicBezTo>
                    <a:cubicBezTo>
                      <a:pt x="8" y="0"/>
                      <a:pt x="8" y="0"/>
                      <a:pt x="8" y="0"/>
                    </a:cubicBezTo>
                    <a:cubicBezTo>
                      <a:pt x="4" y="0"/>
                      <a:pt x="0" y="4"/>
                      <a:pt x="0" y="9"/>
                    </a:cubicBezTo>
                    <a:cubicBezTo>
                      <a:pt x="0" y="68"/>
                      <a:pt x="0" y="68"/>
                      <a:pt x="0" y="68"/>
                    </a:cubicBezTo>
                    <a:cubicBezTo>
                      <a:pt x="0" y="73"/>
                      <a:pt x="4" y="77"/>
                      <a:pt x="8" y="77"/>
                    </a:cubicBezTo>
                    <a:cubicBezTo>
                      <a:pt x="105" y="77"/>
                      <a:pt x="105" y="77"/>
                      <a:pt x="105" y="77"/>
                    </a:cubicBezTo>
                    <a:cubicBezTo>
                      <a:pt x="110" y="77"/>
                      <a:pt x="117" y="75"/>
                      <a:pt x="121" y="73"/>
                    </a:cubicBezTo>
                    <a:cubicBezTo>
                      <a:pt x="154" y="54"/>
                      <a:pt x="154" y="54"/>
                      <a:pt x="154" y="54"/>
                    </a:cubicBezTo>
                    <a:lnTo>
                      <a:pt x="154" y="23"/>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5" name="Freeform 340"/>
              <p:cNvSpPr>
                <a:spLocks/>
              </p:cNvSpPr>
              <p:nvPr/>
            </p:nvSpPr>
            <p:spPr bwMode="gray">
              <a:xfrm>
                <a:off x="8502087" y="5493023"/>
                <a:ext cx="412352" cy="200112"/>
              </a:xfrm>
              <a:custGeom>
                <a:avLst/>
                <a:gdLst>
                  <a:gd name="T0" fmla="*/ 5 w 154"/>
                  <a:gd name="T1" fmla="*/ 0 h 76"/>
                  <a:gd name="T2" fmla="*/ 5 w 154"/>
                  <a:gd name="T3" fmla="*/ 59 h 76"/>
                  <a:gd name="T4" fmla="*/ 13 w 154"/>
                  <a:gd name="T5" fmla="*/ 67 h 76"/>
                  <a:gd name="T6" fmla="*/ 110 w 154"/>
                  <a:gd name="T7" fmla="*/ 67 h 76"/>
                  <a:gd name="T8" fmla="*/ 126 w 154"/>
                  <a:gd name="T9" fmla="*/ 64 h 76"/>
                  <a:gd name="T10" fmla="*/ 154 w 154"/>
                  <a:gd name="T11" fmla="*/ 47 h 76"/>
                  <a:gd name="T12" fmla="*/ 154 w 154"/>
                  <a:gd name="T13" fmla="*/ 53 h 76"/>
                  <a:gd name="T14" fmla="*/ 121 w 154"/>
                  <a:gd name="T15" fmla="*/ 72 h 76"/>
                  <a:gd name="T16" fmla="*/ 105 w 154"/>
                  <a:gd name="T17" fmla="*/ 76 h 76"/>
                  <a:gd name="T18" fmla="*/ 8 w 154"/>
                  <a:gd name="T19" fmla="*/ 76 h 76"/>
                  <a:gd name="T20" fmla="*/ 0 w 154"/>
                  <a:gd name="T21" fmla="*/ 67 h 76"/>
                  <a:gd name="T22" fmla="*/ 0 w 154"/>
                  <a:gd name="T23" fmla="*/ 8 h 76"/>
                  <a:gd name="T24" fmla="*/ 5 w 154"/>
                  <a:gd name="T2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76">
                    <a:moveTo>
                      <a:pt x="5" y="0"/>
                    </a:moveTo>
                    <a:cubicBezTo>
                      <a:pt x="5" y="59"/>
                      <a:pt x="5" y="59"/>
                      <a:pt x="5" y="59"/>
                    </a:cubicBezTo>
                    <a:cubicBezTo>
                      <a:pt x="5" y="64"/>
                      <a:pt x="9" y="67"/>
                      <a:pt x="13" y="67"/>
                    </a:cubicBezTo>
                    <a:cubicBezTo>
                      <a:pt x="110" y="67"/>
                      <a:pt x="110" y="67"/>
                      <a:pt x="110" y="67"/>
                    </a:cubicBezTo>
                    <a:cubicBezTo>
                      <a:pt x="115" y="67"/>
                      <a:pt x="122" y="66"/>
                      <a:pt x="126" y="64"/>
                    </a:cubicBezTo>
                    <a:cubicBezTo>
                      <a:pt x="154" y="47"/>
                      <a:pt x="154" y="47"/>
                      <a:pt x="154" y="47"/>
                    </a:cubicBezTo>
                    <a:cubicBezTo>
                      <a:pt x="154" y="53"/>
                      <a:pt x="154" y="53"/>
                      <a:pt x="154" y="53"/>
                    </a:cubicBezTo>
                    <a:cubicBezTo>
                      <a:pt x="121" y="72"/>
                      <a:pt x="121" y="72"/>
                      <a:pt x="121" y="72"/>
                    </a:cubicBezTo>
                    <a:cubicBezTo>
                      <a:pt x="117" y="74"/>
                      <a:pt x="110" y="76"/>
                      <a:pt x="105" y="76"/>
                    </a:cubicBezTo>
                    <a:cubicBezTo>
                      <a:pt x="8" y="76"/>
                      <a:pt x="8" y="76"/>
                      <a:pt x="8" y="76"/>
                    </a:cubicBezTo>
                    <a:cubicBezTo>
                      <a:pt x="4" y="76"/>
                      <a:pt x="0" y="72"/>
                      <a:pt x="0" y="67"/>
                    </a:cubicBezTo>
                    <a:cubicBezTo>
                      <a:pt x="0" y="8"/>
                      <a:pt x="0" y="8"/>
                      <a:pt x="0" y="8"/>
                    </a:cubicBezTo>
                    <a:cubicBezTo>
                      <a:pt x="0" y="5"/>
                      <a:pt x="2" y="2"/>
                      <a:pt x="5"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6" name="Rectangle 341"/>
              <p:cNvSpPr>
                <a:spLocks noChangeArrowheads="1"/>
              </p:cNvSpPr>
              <p:nvPr/>
            </p:nvSpPr>
            <p:spPr bwMode="gray">
              <a:xfrm>
                <a:off x="8468736" y="5626431"/>
                <a:ext cx="33353" cy="33351"/>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7" name="Freeform 342"/>
              <p:cNvSpPr>
                <a:spLocks/>
              </p:cNvSpPr>
              <p:nvPr/>
            </p:nvSpPr>
            <p:spPr bwMode="gray">
              <a:xfrm>
                <a:off x="8911409" y="5587014"/>
                <a:ext cx="69737" cy="45479"/>
              </a:xfrm>
              <a:custGeom>
                <a:avLst/>
                <a:gdLst>
                  <a:gd name="T0" fmla="*/ 26 w 26"/>
                  <a:gd name="T1" fmla="*/ 0 h 18"/>
                  <a:gd name="T2" fmla="*/ 26 w 26"/>
                  <a:gd name="T3" fmla="*/ 3 h 18"/>
                  <a:gd name="T4" fmla="*/ 11 w 26"/>
                  <a:gd name="T5" fmla="*/ 18 h 18"/>
                  <a:gd name="T6" fmla="*/ 0 w 26"/>
                  <a:gd name="T7" fmla="*/ 18 h 18"/>
                  <a:gd name="T8" fmla="*/ 0 w 26"/>
                  <a:gd name="T9" fmla="*/ 13 h 18"/>
                  <a:gd name="T10" fmla="*/ 11 w 26"/>
                  <a:gd name="T11" fmla="*/ 13 h 18"/>
                  <a:gd name="T12" fmla="*/ 26 w 26"/>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26" h="18">
                    <a:moveTo>
                      <a:pt x="26" y="0"/>
                    </a:moveTo>
                    <a:cubicBezTo>
                      <a:pt x="26" y="1"/>
                      <a:pt x="26" y="2"/>
                      <a:pt x="26" y="3"/>
                    </a:cubicBezTo>
                    <a:cubicBezTo>
                      <a:pt x="26" y="11"/>
                      <a:pt x="19" y="18"/>
                      <a:pt x="11" y="18"/>
                    </a:cubicBezTo>
                    <a:cubicBezTo>
                      <a:pt x="0" y="18"/>
                      <a:pt x="0" y="18"/>
                      <a:pt x="0" y="18"/>
                    </a:cubicBezTo>
                    <a:cubicBezTo>
                      <a:pt x="0" y="13"/>
                      <a:pt x="0" y="13"/>
                      <a:pt x="0" y="13"/>
                    </a:cubicBezTo>
                    <a:cubicBezTo>
                      <a:pt x="11" y="13"/>
                      <a:pt x="11" y="13"/>
                      <a:pt x="11" y="13"/>
                    </a:cubicBezTo>
                    <a:cubicBezTo>
                      <a:pt x="19" y="13"/>
                      <a:pt x="25" y="7"/>
                      <a:pt x="26"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8" name="Freeform 343"/>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9" name="Freeform 344"/>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0" name="Freeform 345"/>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1" name="Freeform 346"/>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2" name="Rectangle 347"/>
              <p:cNvSpPr>
                <a:spLocks noChangeArrowheads="1"/>
              </p:cNvSpPr>
              <p:nvPr/>
            </p:nvSpPr>
            <p:spPr bwMode="gray">
              <a:xfrm>
                <a:off x="6970927"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3" name="Rectangle 348"/>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4" name="Rectangle 349"/>
              <p:cNvSpPr>
                <a:spLocks noChangeArrowheads="1"/>
              </p:cNvSpPr>
              <p:nvPr/>
            </p:nvSpPr>
            <p:spPr bwMode="gray">
              <a:xfrm>
                <a:off x="6843583"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5" name="Rectangle 350"/>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6" name="Rectangle 351"/>
              <p:cNvSpPr>
                <a:spLocks noChangeArrowheads="1"/>
              </p:cNvSpPr>
              <p:nvPr/>
            </p:nvSpPr>
            <p:spPr bwMode="gray">
              <a:xfrm>
                <a:off x="6719270" y="6572416"/>
                <a:ext cx="48512"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7" name="Rectangle 352"/>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8" name="Rectangle 353"/>
              <p:cNvSpPr>
                <a:spLocks noChangeArrowheads="1"/>
              </p:cNvSpPr>
              <p:nvPr/>
            </p:nvSpPr>
            <p:spPr bwMode="gray">
              <a:xfrm>
                <a:off x="6588895" y="6572416"/>
                <a:ext cx="54576"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9" name="Rectangle 354"/>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grpSp>
      </p:grpSp>
      <p:pic>
        <p:nvPicPr>
          <p:cNvPr id="140" name="Picture 139"/>
          <p:cNvPicPr>
            <a:picLocks noChangeAspect="1"/>
          </p:cNvPicPr>
          <p:nvPr userDrawn="1"/>
        </p:nvPicPr>
        <p:blipFill>
          <a:blip r:embed="rId2"/>
          <a:stretch>
            <a:fillRect/>
          </a:stretch>
        </p:blipFill>
        <p:spPr bwMode="black">
          <a:xfrm>
            <a:off x="457143" y="481082"/>
            <a:ext cx="1483229" cy="310896"/>
          </a:xfrm>
          <a:prstGeom prst="rect">
            <a:avLst/>
          </a:prstGeom>
        </p:spPr>
      </p:pic>
      <p:pic>
        <p:nvPicPr>
          <p:cNvPr id="141" name="Picture 140" descr="A close up of a sign&#10;&#10;Description generated with high confidence">
            <a:extLst>
              <a:ext uri="{FF2B5EF4-FFF2-40B4-BE49-F238E27FC236}">
                <a16:creationId xmlns:a16="http://schemas.microsoft.com/office/drawing/2014/main" id="{A292279C-6C1C-4149-AB66-5FE301C1B13C}"/>
              </a:ext>
            </a:extLst>
          </p:cNvPr>
          <p:cNvPicPr>
            <a:picLocks noChangeAspect="1"/>
          </p:cNvPicPr>
          <p:nvPr userDrawn="1"/>
        </p:nvPicPr>
        <p:blipFill>
          <a:blip r:embed="rId3"/>
          <a:stretch>
            <a:fillRect/>
          </a:stretch>
        </p:blipFill>
        <p:spPr>
          <a:xfrm>
            <a:off x="11044369" y="3318229"/>
            <a:ext cx="768974" cy="768974"/>
          </a:xfrm>
          <a:prstGeom prst="rect">
            <a:avLst/>
          </a:prstGeom>
        </p:spPr>
      </p:pic>
    </p:spTree>
    <p:extLst>
      <p:ext uri="{BB962C8B-B14F-4D97-AF65-F5344CB8AC3E}">
        <p14:creationId xmlns:p14="http://schemas.microsoft.com/office/powerpoint/2010/main" val="14093062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Section Tit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650CB20-BE7D-4BCB-95E7-3B91FCCE3CDD}"/>
              </a:ext>
            </a:extLst>
          </p:cNvPr>
          <p:cNvPicPr>
            <a:picLocks noChangeAspect="1"/>
          </p:cNvPicPr>
          <p:nvPr userDrawn="1"/>
        </p:nvPicPr>
        <p:blipFill>
          <a:blip r:embed="rId2"/>
          <a:stretch>
            <a:fillRect/>
          </a:stretch>
        </p:blipFill>
        <p:spPr>
          <a:xfrm>
            <a:off x="0" y="0"/>
            <a:ext cx="12434888" cy="6994525"/>
          </a:xfrm>
          <a:prstGeom prst="rect">
            <a:avLst/>
          </a:prstGeom>
        </p:spPr>
      </p:pic>
      <p:sp>
        <p:nvSpPr>
          <p:cNvPr id="8" name="Rectangle 7">
            <a:extLst>
              <a:ext uri="{FF2B5EF4-FFF2-40B4-BE49-F238E27FC236}">
                <a16:creationId xmlns:a16="http://schemas.microsoft.com/office/drawing/2014/main" id="{C7D47421-6125-4D93-86CF-71AF2DD0BF58}"/>
              </a:ext>
            </a:extLst>
          </p:cNvPr>
          <p:cNvSpPr/>
          <p:nvPr userDrawn="1"/>
        </p:nvSpPr>
        <p:spPr bwMode="auto">
          <a:xfrm>
            <a:off x="0" y="0"/>
            <a:ext cx="12434888" cy="6994525"/>
          </a:xfrm>
          <a:prstGeom prst="rect">
            <a:avLst/>
          </a:prstGeom>
          <a:solidFill>
            <a:schemeClr val="bg1">
              <a:alpha val="7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78" tIns="146302" rIns="182878" bIns="146302" numCol="1" spcCol="0" rtlCol="0" fromWordArt="0" anchor="t" anchorCtr="0" forceAA="0" compatLnSpc="1">
            <a:prstTxWarp prst="textNoShape">
              <a:avLst/>
            </a:prstTxWarp>
            <a:noAutofit/>
          </a:bodyPr>
          <a:lstStyle/>
          <a:p>
            <a:pPr algn="ctr" defTabSz="93248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9" name="Oval 8">
            <a:extLst>
              <a:ext uri="{FF2B5EF4-FFF2-40B4-BE49-F238E27FC236}">
                <a16:creationId xmlns:a16="http://schemas.microsoft.com/office/drawing/2014/main" id="{09AFFA63-5DC3-46AA-B3FA-1D4FE7E667F8}"/>
              </a:ext>
            </a:extLst>
          </p:cNvPr>
          <p:cNvSpPr/>
          <p:nvPr userDrawn="1"/>
        </p:nvSpPr>
        <p:spPr>
          <a:xfrm>
            <a:off x="1219940" y="-739443"/>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11"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1" name="Rectangle 10">
            <a:extLst>
              <a:ext uri="{FF2B5EF4-FFF2-40B4-BE49-F238E27FC236}">
                <a16:creationId xmlns:a16="http://schemas.microsoft.com/office/drawing/2014/main" id="{8C729FD8-805F-4DBE-B5AD-C32460AD24FC}"/>
              </a:ext>
            </a:extLst>
          </p:cNvPr>
          <p:cNvSpPr/>
          <p:nvPr userDrawn="1"/>
        </p:nvSpPr>
        <p:spPr>
          <a:xfrm flipH="1">
            <a:off x="7748537" y="4536865"/>
            <a:ext cx="4523633" cy="704078"/>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90000"/>
              </a:lnSpc>
            </a:pPr>
            <a:r>
              <a:rPr lang="en-US" sz="3200">
                <a:solidFill>
                  <a:schemeClr val="tx1">
                    <a:lumMod val="75000"/>
                  </a:schemeClr>
                </a:solidFill>
                <a:effectLst>
                  <a:outerShdw blurRad="38100" dist="38100" dir="2700000" algn="tl">
                    <a:srgbClr val="000000">
                      <a:alpha val="43137"/>
                    </a:srgbClr>
                  </a:outerShdw>
                </a:effectLst>
                <a:latin typeface="+mj-lt"/>
              </a:rPr>
              <a:t>Microsoft Teams Administration</a:t>
            </a:r>
          </a:p>
        </p:txBody>
      </p:sp>
      <p:pic>
        <p:nvPicPr>
          <p:cNvPr id="12" name="Picture 11" descr="A close up of a sign&#10;&#10;Description generated with high confidence">
            <a:extLst>
              <a:ext uri="{FF2B5EF4-FFF2-40B4-BE49-F238E27FC236}">
                <a16:creationId xmlns:a16="http://schemas.microsoft.com/office/drawing/2014/main" id="{436B7EC6-1748-4870-8345-2C8BCF5900F4}"/>
              </a:ext>
            </a:extLst>
          </p:cNvPr>
          <p:cNvPicPr>
            <a:picLocks noChangeAspect="1"/>
          </p:cNvPicPr>
          <p:nvPr userDrawn="1"/>
        </p:nvPicPr>
        <p:blipFill>
          <a:blip r:embed="rId3"/>
          <a:stretch>
            <a:fillRect/>
          </a:stretch>
        </p:blipFill>
        <p:spPr>
          <a:xfrm>
            <a:off x="6037064" y="3925865"/>
            <a:ext cx="1926077" cy="1926077"/>
          </a:xfrm>
          <a:prstGeom prst="rect">
            <a:avLst/>
          </a:prstGeom>
        </p:spPr>
      </p:pic>
      <p:sp>
        <p:nvSpPr>
          <p:cNvPr id="10" name="Oval 9">
            <a:extLst>
              <a:ext uri="{FF2B5EF4-FFF2-40B4-BE49-F238E27FC236}">
                <a16:creationId xmlns:a16="http://schemas.microsoft.com/office/drawing/2014/main" id="{1686693A-B811-41D7-92C1-B530DB5AFD9A}"/>
              </a:ext>
            </a:extLst>
          </p:cNvPr>
          <p:cNvSpPr/>
          <p:nvPr userDrawn="1"/>
        </p:nvSpPr>
        <p:spPr>
          <a:xfrm>
            <a:off x="5959519" y="3497262"/>
            <a:ext cx="2805809" cy="2783284"/>
          </a:xfrm>
          <a:prstGeom prst="ellipse">
            <a:avLst/>
          </a:prstGeom>
          <a:noFill/>
          <a:ln w="19050" cmpd="thinThick">
            <a:solidFill>
              <a:schemeClr val="accent1"/>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11"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5" name="Text Placeholder 4"/>
          <p:cNvSpPr>
            <a:spLocks noGrp="1"/>
          </p:cNvSpPr>
          <p:nvPr>
            <p:ph type="body" sz="quarter" idx="13" hasCustomPrompt="1"/>
          </p:nvPr>
        </p:nvSpPr>
        <p:spPr>
          <a:xfrm>
            <a:off x="2" y="3111161"/>
            <a:ext cx="12434887" cy="938077"/>
          </a:xfrm>
          <a:solidFill>
            <a:schemeClr val="bg1">
              <a:alpha val="85000"/>
            </a:schemeClr>
          </a:solidFill>
          <a:ln>
            <a:solidFill>
              <a:schemeClr val="tx1">
                <a:lumMod val="65000"/>
              </a:schemeClr>
            </a:solidFill>
          </a:ln>
        </p:spPr>
        <p:txBody>
          <a:bodyPr/>
          <a:lstStyle>
            <a:lvl1pPr algn="l">
              <a:defRPr lang="en-US" sz="4800" b="0" i="0" kern="1200" spc="0" dirty="0" smtClean="0">
                <a:gradFill>
                  <a:gsLst>
                    <a:gs pos="0">
                      <a:schemeClr val="accent1">
                        <a:lumMod val="5000"/>
                        <a:lumOff val="95000"/>
                      </a:schemeClr>
                    </a:gs>
                    <a:gs pos="100000">
                      <a:srgbClr val="FFFFFF"/>
                    </a:gs>
                  </a:gsLst>
                  <a:lin ang="5400000" scaled="1"/>
                </a:gradFill>
                <a:effectLst>
                  <a:outerShdw blurRad="38100" dist="38100" dir="2700000" algn="tl">
                    <a:srgbClr val="000000">
                      <a:alpha val="43137"/>
                    </a:srgbClr>
                  </a:outerShdw>
                </a:effectLst>
                <a:latin typeface="+mj-lt"/>
                <a:ea typeface="+mn-ea"/>
                <a:cs typeface="Segoe UI Semilight" panose="020B0402040204020203" pitchFamily="34" charset="0"/>
              </a:defRPr>
            </a:lvl1pPr>
            <a:lvl2pPr algn="l">
              <a:defRPr/>
            </a:lvl2pPr>
            <a:lvl3pPr algn="l">
              <a:defRPr/>
            </a:lvl3pPr>
            <a:lvl4pPr algn="l">
              <a:defRPr/>
            </a:lvl4pPr>
            <a:lvl5pPr algn="l">
              <a:defRPr/>
            </a:lvl5pPr>
          </a:lstStyle>
          <a:p>
            <a:pPr lvl="0"/>
            <a:r>
              <a:rPr lang="en-US"/>
              <a:t>Section Title</a:t>
            </a:r>
          </a:p>
        </p:txBody>
      </p:sp>
    </p:spTree>
    <p:extLst>
      <p:ext uri="{BB962C8B-B14F-4D97-AF65-F5344CB8AC3E}">
        <p14:creationId xmlns:p14="http://schemas.microsoft.com/office/powerpoint/2010/main" val="378065427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10" presetClass="exit" presetSubtype="0" fill="hold" grpId="1" nodeType="withEffect">
                                  <p:stCondLst>
                                    <p:cond delay="75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par>
                                <p:cTn id="13" presetID="53" presetClass="entr" presetSubtype="16" fill="hold" grpId="0" nodeType="withEffect">
                                  <p:stCondLst>
                                    <p:cond delay="500"/>
                                  </p:stCondLst>
                                  <p:childTnLst>
                                    <p:set>
                                      <p:cBhvr>
                                        <p:cTn id="14" dur="1" fill="hold">
                                          <p:stCondLst>
                                            <p:cond delay="0"/>
                                          </p:stCondLst>
                                        </p:cTn>
                                        <p:tgtEl>
                                          <p:spTgt spid="10"/>
                                        </p:tgtEl>
                                        <p:attrNameLst>
                                          <p:attrName>style.visibility</p:attrName>
                                        </p:attrNameLst>
                                      </p:cBhvr>
                                      <p:to>
                                        <p:strVal val="visible"/>
                                      </p:to>
                                    </p:set>
                                    <p:anim calcmode="lin" valueType="num">
                                      <p:cBhvr>
                                        <p:cTn id="15" dur="500" fill="hold"/>
                                        <p:tgtEl>
                                          <p:spTgt spid="10"/>
                                        </p:tgtEl>
                                        <p:attrNameLst>
                                          <p:attrName>ppt_w</p:attrName>
                                        </p:attrNameLst>
                                      </p:cBhvr>
                                      <p:tavLst>
                                        <p:tav tm="0">
                                          <p:val>
                                            <p:fltVal val="0"/>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animEffect transition="in" filter="fade">
                                      <p:cBhvr>
                                        <p:cTn id="17" dur="500"/>
                                        <p:tgtEl>
                                          <p:spTgt spid="10"/>
                                        </p:tgtEl>
                                      </p:cBhvr>
                                    </p:animEffect>
                                  </p:childTnLst>
                                </p:cTn>
                              </p:par>
                              <p:par>
                                <p:cTn id="18" presetID="10" presetClass="exit" presetSubtype="0" fill="hold" grpId="1" nodeType="withEffect">
                                  <p:stCondLst>
                                    <p:cond delay="750"/>
                                  </p:stCondLst>
                                  <p:childTnLst>
                                    <p:animEffect transition="out" filter="fade">
                                      <p:cBhvr>
                                        <p:cTn id="19" dur="500"/>
                                        <p:tgtEl>
                                          <p:spTgt spid="10"/>
                                        </p:tgtEl>
                                      </p:cBhvr>
                                    </p:animEffect>
                                    <p:set>
                                      <p:cBhvr>
                                        <p:cTn id="20" dur="1" fill="hold">
                                          <p:stCondLst>
                                            <p:cond delay="499"/>
                                          </p:stCondLst>
                                        </p:cTn>
                                        <p:tgtEl>
                                          <p:spTgt spid="10"/>
                                        </p:tgtEl>
                                        <p:attrNameLst>
                                          <p:attrName>style.visibility</p:attrName>
                                        </p:attrNameLst>
                                      </p:cBhvr>
                                      <p:to>
                                        <p:strVal val="hidden"/>
                                      </p:to>
                                    </p:set>
                                  </p:childTnLst>
                                </p:cTn>
                              </p:par>
                            </p:childTnLst>
                          </p:cTn>
                        </p:par>
                        <p:par>
                          <p:cTn id="21" fill="hold">
                            <p:stCondLst>
                              <p:cond delay="1250"/>
                            </p:stCondLst>
                            <p:childTnLst>
                              <p:par>
                                <p:cTn id="22" presetID="2" presetClass="entr" presetSubtype="1" decel="100000"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650" fill="hold"/>
                                        <p:tgtEl>
                                          <p:spTgt spid="11"/>
                                        </p:tgtEl>
                                        <p:attrNameLst>
                                          <p:attrName>ppt_x</p:attrName>
                                        </p:attrNameLst>
                                      </p:cBhvr>
                                      <p:tavLst>
                                        <p:tav tm="0">
                                          <p:val>
                                            <p:strVal val="#ppt_x"/>
                                          </p:val>
                                        </p:tav>
                                        <p:tav tm="100000">
                                          <p:val>
                                            <p:strVal val="#ppt_x"/>
                                          </p:val>
                                        </p:tav>
                                      </p:tavLst>
                                    </p:anim>
                                    <p:anim calcmode="lin" valueType="num">
                                      <p:cBhvr additive="base">
                                        <p:cTn id="25" dur="65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1" grpId="0"/>
      <p:bldP spid="10" grpId="0" animBg="1"/>
      <p:bldP spid="10" grpId="1" animBg="1"/>
    </p:bldLst>
  </p:timing>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4419217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Table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able Placeholder 3">
            <a:extLst>
              <a:ext uri="{FF2B5EF4-FFF2-40B4-BE49-F238E27FC236}">
                <a16:creationId xmlns:a16="http://schemas.microsoft.com/office/drawing/2014/main" id="{7988A4CB-A4DF-442F-B0AB-A99F44CA6AC1}"/>
              </a:ext>
            </a:extLst>
          </p:cNvPr>
          <p:cNvSpPr>
            <a:spLocks noGrp="1"/>
          </p:cNvSpPr>
          <p:nvPr>
            <p:ph type="tbl" sz="quarter" idx="10"/>
          </p:nvPr>
        </p:nvSpPr>
        <p:spPr>
          <a:xfrm>
            <a:off x="274639" y="1352550"/>
            <a:ext cx="11888787" cy="742382"/>
          </a:xfrm>
        </p:spPr>
        <p:txBody>
          <a:bodyPr/>
          <a:lstStyle/>
          <a:p>
            <a:r>
              <a:rPr lang="en-US"/>
              <a:t>Click icon to add table</a:t>
            </a:r>
          </a:p>
        </p:txBody>
      </p:sp>
    </p:spTree>
    <p:extLst>
      <p:ext uri="{BB962C8B-B14F-4D97-AF65-F5344CB8AC3E}">
        <p14:creationId xmlns:p14="http://schemas.microsoft.com/office/powerpoint/2010/main" val="26428058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ALL-SMARTY-ART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SmartArt Placeholder 3">
            <a:extLst>
              <a:ext uri="{FF2B5EF4-FFF2-40B4-BE49-F238E27FC236}">
                <a16:creationId xmlns:a16="http://schemas.microsoft.com/office/drawing/2014/main" id="{A05B614B-63F3-4862-89FE-70E6E2E8B016}"/>
              </a:ext>
            </a:extLst>
          </p:cNvPr>
          <p:cNvSpPr>
            <a:spLocks noGrp="1"/>
          </p:cNvSpPr>
          <p:nvPr>
            <p:ph type="dgm" sz="quarter" idx="10"/>
          </p:nvPr>
        </p:nvSpPr>
        <p:spPr>
          <a:xfrm>
            <a:off x="274639" y="1293814"/>
            <a:ext cx="11888787" cy="742382"/>
          </a:xfrm>
        </p:spPr>
        <p:txBody>
          <a:bodyPr/>
          <a:lstStyle/>
          <a:p>
            <a:r>
              <a:rPr lang="en-US"/>
              <a:t>Click icon to add SmartArt graphic</a:t>
            </a:r>
          </a:p>
        </p:txBody>
      </p:sp>
    </p:spTree>
    <p:extLst>
      <p:ext uri="{BB962C8B-B14F-4D97-AF65-F5344CB8AC3E}">
        <p14:creationId xmlns:p14="http://schemas.microsoft.com/office/powerpoint/2010/main" val="19883920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Title_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a:extLst>
              <a:ext uri="{FF2B5EF4-FFF2-40B4-BE49-F238E27FC236}">
                <a16:creationId xmlns:a16="http://schemas.microsoft.com/office/drawing/2014/main" id="{777D101F-FAA1-4032-BD05-3047144ABDB4}"/>
              </a:ext>
            </a:extLst>
          </p:cNvPr>
          <p:cNvSpPr>
            <a:spLocks noGrp="1"/>
          </p:cNvSpPr>
          <p:nvPr>
            <p:ph type="body" sz="quarter" idx="10"/>
          </p:nvPr>
        </p:nvSpPr>
        <p:spPr>
          <a:xfrm>
            <a:off x="274639" y="1212850"/>
            <a:ext cx="11885612" cy="2831544"/>
          </a:xfrm>
        </p:spPr>
        <p:txBody>
          <a:bodyPr/>
          <a:lstStyle>
            <a:lvl1pPr>
              <a:defRPr b="0">
                <a:solidFill>
                  <a:schemeClr val="tx1"/>
                </a:solidFill>
              </a:defRPr>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777146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userDrawn="1">
  <p:cSld name="Title_Content_SMARTAR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a:extLst>
              <a:ext uri="{FF2B5EF4-FFF2-40B4-BE49-F238E27FC236}">
                <a16:creationId xmlns:a16="http://schemas.microsoft.com/office/drawing/2014/main" id="{777D101F-FAA1-4032-BD05-3047144ABDB4}"/>
              </a:ext>
            </a:extLst>
          </p:cNvPr>
          <p:cNvSpPr>
            <a:spLocks noGrp="1"/>
          </p:cNvSpPr>
          <p:nvPr>
            <p:ph type="body" sz="quarter" idx="10"/>
          </p:nvPr>
        </p:nvSpPr>
        <p:spPr>
          <a:xfrm>
            <a:off x="274639" y="1212851"/>
            <a:ext cx="11885612" cy="28241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martArt Placeholder 4">
            <a:extLst>
              <a:ext uri="{FF2B5EF4-FFF2-40B4-BE49-F238E27FC236}">
                <a16:creationId xmlns:a16="http://schemas.microsoft.com/office/drawing/2014/main" id="{C531EF5F-E765-432B-A710-91E5634E75B3}"/>
              </a:ext>
            </a:extLst>
          </p:cNvPr>
          <p:cNvSpPr>
            <a:spLocks noGrp="1"/>
          </p:cNvSpPr>
          <p:nvPr>
            <p:ph type="dgm" sz="quarter" idx="11"/>
          </p:nvPr>
        </p:nvSpPr>
        <p:spPr>
          <a:xfrm>
            <a:off x="271464" y="5124937"/>
            <a:ext cx="11888787" cy="742382"/>
          </a:xfrm>
        </p:spPr>
        <p:txBody>
          <a:bodyPr anchor="ctr"/>
          <a:lstStyle>
            <a:lvl1pPr algn="ctr">
              <a:defRPr/>
            </a:lvl1pPr>
          </a:lstStyle>
          <a:p>
            <a:r>
              <a:rPr lang="en-US"/>
              <a:t>Click icon to add SmartArt graphic</a:t>
            </a:r>
          </a:p>
        </p:txBody>
      </p:sp>
    </p:spTree>
    <p:extLst>
      <p:ext uri="{BB962C8B-B14F-4D97-AF65-F5344CB8AC3E}">
        <p14:creationId xmlns:p14="http://schemas.microsoft.com/office/powerpoint/2010/main" val="30585701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userDrawn="1">
  <p:cSld name="Text_On_Left_SMARTART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45FBC-2A6E-4658-BB52-41A7089B1D5D}"/>
              </a:ext>
            </a:extLst>
          </p:cNvPr>
          <p:cNvSpPr>
            <a:spLocks noGrp="1"/>
          </p:cNvSpPr>
          <p:nvPr>
            <p:ph type="title"/>
          </p:nvPr>
        </p:nvSpPr>
        <p:spPr/>
        <p:txBody>
          <a:bodyPr/>
          <a:lstStyle/>
          <a:p>
            <a:r>
              <a:rPr lang="en-US"/>
              <a:t>Click to edit Master title style</a:t>
            </a:r>
          </a:p>
        </p:txBody>
      </p:sp>
      <p:sp>
        <p:nvSpPr>
          <p:cNvPr id="4" name="Text Placeholder 3">
            <a:extLst>
              <a:ext uri="{FF2B5EF4-FFF2-40B4-BE49-F238E27FC236}">
                <a16:creationId xmlns:a16="http://schemas.microsoft.com/office/drawing/2014/main" id="{E7C5439A-9040-46D0-881F-FFA5395880E6}"/>
              </a:ext>
            </a:extLst>
          </p:cNvPr>
          <p:cNvSpPr>
            <a:spLocks noGrp="1"/>
          </p:cNvSpPr>
          <p:nvPr>
            <p:ph type="body" sz="quarter" idx="10"/>
          </p:nvPr>
        </p:nvSpPr>
        <p:spPr>
          <a:xfrm>
            <a:off x="274638" y="1212851"/>
            <a:ext cx="5942806" cy="2847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SmartArt Placeholder 7">
            <a:extLst>
              <a:ext uri="{FF2B5EF4-FFF2-40B4-BE49-F238E27FC236}">
                <a16:creationId xmlns:a16="http://schemas.microsoft.com/office/drawing/2014/main" id="{357AFCCD-5EFF-4955-A327-148E13EA1320}"/>
              </a:ext>
            </a:extLst>
          </p:cNvPr>
          <p:cNvSpPr>
            <a:spLocks noGrp="1"/>
          </p:cNvSpPr>
          <p:nvPr>
            <p:ph type="dgm" sz="quarter" idx="12"/>
          </p:nvPr>
        </p:nvSpPr>
        <p:spPr>
          <a:xfrm>
            <a:off x="6218238" y="1212851"/>
            <a:ext cx="5942012" cy="1296422"/>
          </a:xfrm>
        </p:spPr>
        <p:txBody>
          <a:bodyPr/>
          <a:lstStyle/>
          <a:p>
            <a:r>
              <a:rPr lang="en-US"/>
              <a:t>Click icon to add SmartArt graphic</a:t>
            </a:r>
          </a:p>
        </p:txBody>
      </p:sp>
    </p:spTree>
    <p:extLst>
      <p:ext uri="{BB962C8B-B14F-4D97-AF65-F5344CB8AC3E}">
        <p14:creationId xmlns:p14="http://schemas.microsoft.com/office/powerpoint/2010/main" val="8327578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userDrawn="1">
  <p:cSld name="Widget_Style_Black">
    <p:bg>
      <p:bgRef idx="1001">
        <a:schemeClr val="bg1"/>
      </p:bgRef>
    </p:bg>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274606" y="1747721"/>
            <a:ext cx="4965985" cy="1766894"/>
          </a:xfrm>
          <a:prstGeom prst="rect">
            <a:avLst/>
          </a:prstGeom>
        </p:spPr>
        <p:txBody>
          <a:bodyPr wrap="square" lIns="91440" rIns="91440">
            <a:spAutoFit/>
          </a:bodyPr>
          <a:lstStyle>
            <a:lvl1pPr marL="0" marR="0" indent="0" algn="l" defTabSz="932574" rtl="0" eaLnBrk="1" fontAlgn="auto" latinLnBrk="0" hangingPunct="1">
              <a:lnSpc>
                <a:spcPct val="90000"/>
              </a:lnSpc>
              <a:spcBef>
                <a:spcPts val="1224"/>
              </a:spcBef>
              <a:spcAft>
                <a:spcPts val="0"/>
              </a:spcAft>
              <a:buClr>
                <a:schemeClr val="tx1"/>
              </a:buClr>
              <a:buSzPct val="90000"/>
              <a:buFont typeface="Wingdings" pitchFamily="2" charset="2"/>
              <a:buNone/>
              <a:tabLst/>
              <a:defRPr lang="en-US" sz="2856" b="0" kern="1200" spc="0" baseline="0" dirty="0">
                <a:solidFill>
                  <a:schemeClr val="tx1"/>
                </a:solidFill>
                <a:latin typeface="+mj-lt"/>
                <a:ea typeface="+mn-ea"/>
                <a:cs typeface="+mn-cs"/>
              </a:defRPr>
            </a:lvl1pPr>
            <a:lvl2pPr marL="0" indent="0">
              <a:buNone/>
              <a:defRPr sz="2000"/>
            </a:lvl2pPr>
            <a:lvl3pPr marL="231732" indent="0">
              <a:buNone/>
              <a:tabLst/>
              <a:defRPr sz="2000"/>
            </a:lvl3pPr>
            <a:lvl4pPr marL="460292" indent="0">
              <a:buNone/>
              <a:defRPr/>
            </a:lvl4pPr>
            <a:lvl5pPr marL="685677" indent="0">
              <a:buNone/>
              <a:tabLst/>
              <a:defRPr/>
            </a:lvl5pPr>
          </a:lstStyle>
          <a:p>
            <a:r>
              <a:rPr lang="en-US"/>
              <a:t>A short introduction</a:t>
            </a:r>
            <a:br>
              <a:rPr lang="en-US"/>
            </a:br>
            <a:r>
              <a:rPr lang="en-US"/>
              <a:t>to the data, revealing</a:t>
            </a:r>
            <a:br>
              <a:rPr lang="en-US"/>
            </a:br>
            <a:r>
              <a:rPr lang="en-US"/>
              <a:t>points one at a time, will enhance comprehension.</a:t>
            </a:r>
          </a:p>
        </p:txBody>
      </p:sp>
      <p:sp>
        <p:nvSpPr>
          <p:cNvPr id="6" name="Title 5">
            <a:extLst>
              <a:ext uri="{FF2B5EF4-FFF2-40B4-BE49-F238E27FC236}">
                <a16:creationId xmlns:a16="http://schemas.microsoft.com/office/drawing/2014/main" id="{02AA1FFD-4C99-4614-BC02-CBCF41554A7F}"/>
              </a:ext>
            </a:extLst>
          </p:cNvPr>
          <p:cNvSpPr>
            <a:spLocks noGrp="1"/>
          </p:cNvSpPr>
          <p:nvPr>
            <p:ph type="title"/>
          </p:nvPr>
        </p:nvSpPr>
        <p:spPr>
          <a:xfrm>
            <a:off x="274605" y="295276"/>
            <a:ext cx="5673350" cy="917575"/>
          </a:xfrm>
        </p:spPr>
        <p:txBody>
          <a:bodyPr/>
          <a:lstStyle>
            <a:lvl1pPr>
              <a:defRPr sz="3200">
                <a:solidFill>
                  <a:schemeClr val="tx1"/>
                </a:solidFill>
              </a:defRPr>
            </a:lvl1pPr>
          </a:lstStyle>
          <a:p>
            <a:r>
              <a:rPr lang="en-US"/>
              <a:t>Click to edit Master title style</a:t>
            </a:r>
          </a:p>
        </p:txBody>
      </p:sp>
      <p:sp>
        <p:nvSpPr>
          <p:cNvPr id="11" name="Text Placeholder 10">
            <a:extLst>
              <a:ext uri="{FF2B5EF4-FFF2-40B4-BE49-F238E27FC236}">
                <a16:creationId xmlns:a16="http://schemas.microsoft.com/office/drawing/2014/main" id="{06FCAF4D-61E5-4148-9BBE-95216D5651DD}"/>
              </a:ext>
            </a:extLst>
          </p:cNvPr>
          <p:cNvSpPr>
            <a:spLocks noGrp="1"/>
          </p:cNvSpPr>
          <p:nvPr>
            <p:ph type="body" sz="quarter" idx="14"/>
          </p:nvPr>
        </p:nvSpPr>
        <p:spPr>
          <a:xfrm>
            <a:off x="6217445" y="295275"/>
            <a:ext cx="5783262" cy="1517855"/>
          </a:xfrm>
        </p:spPr>
        <p:txBody>
          <a:bodyPr/>
          <a:lstStyle>
            <a:lvl1pPr>
              <a:defRPr sz="2800"/>
            </a:lvl1pPr>
            <a:lvl2pPr>
              <a:defRPr sz="2000"/>
            </a:lvl2pPr>
            <a:lvl3pPr>
              <a:defRPr sz="1800"/>
            </a:lvl3pPr>
          </a:lstStyle>
          <a:p>
            <a:pPr lvl="0"/>
            <a:r>
              <a:rPr lang="en-US"/>
              <a:t>Edit Master text styles</a:t>
            </a:r>
          </a:p>
          <a:p>
            <a:pPr lvl="1"/>
            <a:r>
              <a:rPr lang="en-US"/>
              <a:t>Second level</a:t>
            </a:r>
          </a:p>
          <a:p>
            <a:pPr lvl="2"/>
            <a:r>
              <a:rPr lang="en-US"/>
              <a:t>Third level</a:t>
            </a:r>
          </a:p>
        </p:txBody>
      </p:sp>
      <p:sp>
        <p:nvSpPr>
          <p:cNvPr id="14" name="Text Placeholder 10">
            <a:extLst>
              <a:ext uri="{FF2B5EF4-FFF2-40B4-BE49-F238E27FC236}">
                <a16:creationId xmlns:a16="http://schemas.microsoft.com/office/drawing/2014/main" id="{1436AEE7-2C06-4405-BE5A-C53A0031F664}"/>
              </a:ext>
            </a:extLst>
          </p:cNvPr>
          <p:cNvSpPr>
            <a:spLocks noGrp="1"/>
          </p:cNvSpPr>
          <p:nvPr>
            <p:ph type="body" sz="quarter" idx="15"/>
          </p:nvPr>
        </p:nvSpPr>
        <p:spPr>
          <a:xfrm>
            <a:off x="6217445" y="2444273"/>
            <a:ext cx="5783262" cy="1517855"/>
          </a:xfrm>
        </p:spPr>
        <p:txBody>
          <a:bodyPr/>
          <a:lstStyle>
            <a:lvl1pPr>
              <a:defRPr sz="2800"/>
            </a:lvl1pPr>
            <a:lvl2pPr>
              <a:defRPr sz="2000"/>
            </a:lvl2pPr>
            <a:lvl3pPr>
              <a:defRPr sz="1800"/>
            </a:lvl3pPr>
          </a:lstStyle>
          <a:p>
            <a:pPr lvl="0"/>
            <a:r>
              <a:rPr lang="en-US"/>
              <a:t>Edit Master text styles</a:t>
            </a:r>
          </a:p>
          <a:p>
            <a:pPr lvl="1"/>
            <a:r>
              <a:rPr lang="en-US"/>
              <a:t>Second level</a:t>
            </a:r>
          </a:p>
          <a:p>
            <a:pPr lvl="2"/>
            <a:r>
              <a:rPr lang="en-US"/>
              <a:t>Third level</a:t>
            </a:r>
          </a:p>
        </p:txBody>
      </p:sp>
      <p:sp>
        <p:nvSpPr>
          <p:cNvPr id="15" name="Text Placeholder 10">
            <a:extLst>
              <a:ext uri="{FF2B5EF4-FFF2-40B4-BE49-F238E27FC236}">
                <a16:creationId xmlns:a16="http://schemas.microsoft.com/office/drawing/2014/main" id="{01CFAEAB-9220-41A5-8A2D-C8C5F762D713}"/>
              </a:ext>
            </a:extLst>
          </p:cNvPr>
          <p:cNvSpPr>
            <a:spLocks noGrp="1"/>
          </p:cNvSpPr>
          <p:nvPr>
            <p:ph type="body" sz="quarter" idx="16"/>
          </p:nvPr>
        </p:nvSpPr>
        <p:spPr>
          <a:xfrm>
            <a:off x="6217445" y="4706437"/>
            <a:ext cx="5783262" cy="1517855"/>
          </a:xfrm>
        </p:spPr>
        <p:txBody>
          <a:bodyPr/>
          <a:lstStyle>
            <a:lvl1pPr>
              <a:defRPr sz="2800"/>
            </a:lvl1pPr>
            <a:lvl2pPr>
              <a:defRPr sz="2000"/>
            </a:lvl2pPr>
            <a:lvl3pPr>
              <a:defRPr sz="1800"/>
            </a:lvl3pPr>
          </a:lstStyle>
          <a:p>
            <a:pPr lvl="0"/>
            <a:r>
              <a:rPr lang="en-US"/>
              <a:t>Edit Master text styles</a:t>
            </a:r>
          </a:p>
          <a:p>
            <a:pPr lvl="1"/>
            <a:r>
              <a:rPr lang="en-US"/>
              <a:t>Second level</a:t>
            </a:r>
          </a:p>
          <a:p>
            <a:pPr lvl="2"/>
            <a:r>
              <a:rPr lang="en-US"/>
              <a:t>Third level</a:t>
            </a:r>
          </a:p>
        </p:txBody>
      </p:sp>
      <p:pic>
        <p:nvPicPr>
          <p:cNvPr id="17" name="Picture 16">
            <a:extLst>
              <a:ext uri="{FF2B5EF4-FFF2-40B4-BE49-F238E27FC236}">
                <a16:creationId xmlns:a16="http://schemas.microsoft.com/office/drawing/2014/main" id="{34C7B4CE-BB90-4B9B-A8DB-33ECDAC685B3}"/>
              </a:ext>
            </a:extLst>
          </p:cNvPr>
          <p:cNvPicPr>
            <a:picLocks noChangeAspect="1"/>
          </p:cNvPicPr>
          <p:nvPr userDrawn="1"/>
        </p:nvPicPr>
        <p:blipFill rotWithShape="1">
          <a:blip r:embed="rId2"/>
          <a:srcRect t="32712" r="23601"/>
          <a:stretch/>
        </p:blipFill>
        <p:spPr>
          <a:xfrm>
            <a:off x="445" y="4049486"/>
            <a:ext cx="5944975" cy="2945038"/>
          </a:xfrm>
          <a:prstGeom prst="rect">
            <a:avLst/>
          </a:prstGeom>
        </p:spPr>
      </p:pic>
    </p:spTree>
    <p:extLst>
      <p:ext uri="{BB962C8B-B14F-4D97-AF65-F5344CB8AC3E}">
        <p14:creationId xmlns:p14="http://schemas.microsoft.com/office/powerpoint/2010/main" val="104954441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93.xml><?xml version="1.0" encoding="utf-8"?>
<p:sldLayout xmlns:a="http://schemas.openxmlformats.org/drawingml/2006/main" xmlns:r="http://schemas.openxmlformats.org/officeDocument/2006/relationships" xmlns:p="http://schemas.openxmlformats.org/presentationml/2006/main" preserve="1" userDrawn="1">
  <p:cSld name="Widget_Style_White">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11984694" y="6614037"/>
            <a:ext cx="434079" cy="372394"/>
          </a:xfrm>
          <a:prstGeom prst="rect">
            <a:avLst/>
          </a:prstGeom>
        </p:spPr>
        <p:txBody>
          <a:bodyPr vert="horz" lIns="91440" tIns="45720" rIns="91440" bIns="45720" rtlCol="0" anchor="ctr"/>
          <a:lstStyle>
            <a:lvl1pPr algn="r">
              <a:defRPr sz="1122">
                <a:solidFill>
                  <a:schemeClr val="tx2"/>
                </a:solidFill>
              </a:defRPr>
            </a:lvl1pPr>
          </a:lstStyle>
          <a:p>
            <a:pPr defTabSz="932608"/>
            <a:fld id="{5AE1514C-5E56-4738-A1FF-4B1CFD2A3E36}" type="slidenum">
              <a:rPr lang="en-US" smtClean="0">
                <a:solidFill>
                  <a:srgbClr val="0074AF"/>
                </a:solidFill>
              </a:rPr>
              <a:pPr defTabSz="932608"/>
              <a:t>‹#›</a:t>
            </a:fld>
            <a:endParaRPr lang="en-US">
              <a:solidFill>
                <a:srgbClr val="0074AF"/>
              </a:solidFill>
            </a:endParaRPr>
          </a:p>
        </p:txBody>
      </p:sp>
      <p:sp>
        <p:nvSpPr>
          <p:cNvPr id="10" name="Text Placeholder 3">
            <a:extLst>
              <a:ext uri="{FF2B5EF4-FFF2-40B4-BE49-F238E27FC236}">
                <a16:creationId xmlns:a16="http://schemas.microsoft.com/office/drawing/2014/main" id="{72524531-C842-4E69-9C09-3EAB9DEC34B2}"/>
              </a:ext>
            </a:extLst>
          </p:cNvPr>
          <p:cNvSpPr>
            <a:spLocks noGrp="1"/>
          </p:cNvSpPr>
          <p:nvPr>
            <p:ph type="body" sz="quarter" idx="10" hasCustomPrompt="1"/>
          </p:nvPr>
        </p:nvSpPr>
        <p:spPr>
          <a:xfrm>
            <a:off x="274606" y="1730368"/>
            <a:ext cx="4965985" cy="1766894"/>
          </a:xfrm>
          <a:prstGeom prst="rect">
            <a:avLst/>
          </a:prstGeom>
        </p:spPr>
        <p:txBody>
          <a:bodyPr wrap="square" lIns="91440" rIns="91440">
            <a:spAutoFit/>
          </a:bodyPr>
          <a:lstStyle>
            <a:lvl1pPr marL="0" marR="0" indent="0" algn="l" defTabSz="932574" rtl="0" eaLnBrk="1" fontAlgn="auto" latinLnBrk="0" hangingPunct="1">
              <a:lnSpc>
                <a:spcPct val="90000"/>
              </a:lnSpc>
              <a:spcBef>
                <a:spcPts val="1224"/>
              </a:spcBef>
              <a:spcAft>
                <a:spcPts val="0"/>
              </a:spcAft>
              <a:buClr>
                <a:schemeClr val="tx1"/>
              </a:buClr>
              <a:buSzPct val="90000"/>
              <a:buFont typeface="Wingdings" pitchFamily="2" charset="2"/>
              <a:buNone/>
              <a:tabLst/>
              <a:defRPr lang="en-US" sz="2800" b="0" kern="1200" spc="0" baseline="0" dirty="0">
                <a:solidFill>
                  <a:schemeClr val="tx1"/>
                </a:solidFill>
                <a:latin typeface="+mj-lt"/>
                <a:ea typeface="+mn-ea"/>
                <a:cs typeface="+mn-cs"/>
              </a:defRPr>
            </a:lvl1pPr>
            <a:lvl2pPr marL="0" indent="0">
              <a:buNone/>
              <a:defRPr sz="2000"/>
            </a:lvl2pPr>
            <a:lvl3pPr marL="231732" indent="0">
              <a:buNone/>
              <a:tabLst/>
              <a:defRPr sz="2000"/>
            </a:lvl3pPr>
            <a:lvl4pPr marL="460292" indent="0">
              <a:buNone/>
              <a:defRPr/>
            </a:lvl4pPr>
            <a:lvl5pPr marL="685677" indent="0">
              <a:buNone/>
              <a:tabLst/>
              <a:defRPr/>
            </a:lvl5pPr>
          </a:lstStyle>
          <a:p>
            <a:r>
              <a:rPr lang="en-US"/>
              <a:t>A short introduction</a:t>
            </a:r>
            <a:br>
              <a:rPr lang="en-US"/>
            </a:br>
            <a:r>
              <a:rPr lang="en-US"/>
              <a:t>to the data, revealing</a:t>
            </a:r>
            <a:br>
              <a:rPr lang="en-US"/>
            </a:br>
            <a:r>
              <a:rPr lang="en-US"/>
              <a:t>points one at a time, will enhance comprehension.</a:t>
            </a:r>
          </a:p>
        </p:txBody>
      </p:sp>
      <p:sp>
        <p:nvSpPr>
          <p:cNvPr id="15" name="Text Placeholder 10">
            <a:extLst>
              <a:ext uri="{FF2B5EF4-FFF2-40B4-BE49-F238E27FC236}">
                <a16:creationId xmlns:a16="http://schemas.microsoft.com/office/drawing/2014/main" id="{810CA11C-21DE-45A0-9B83-CC7390DF630C}"/>
              </a:ext>
            </a:extLst>
          </p:cNvPr>
          <p:cNvSpPr>
            <a:spLocks noGrp="1"/>
          </p:cNvSpPr>
          <p:nvPr>
            <p:ph type="body" sz="quarter" idx="14"/>
          </p:nvPr>
        </p:nvSpPr>
        <p:spPr>
          <a:xfrm>
            <a:off x="6217445" y="295275"/>
            <a:ext cx="5783262" cy="1517855"/>
          </a:xfrm>
        </p:spPr>
        <p:txBody>
          <a:bodyPr/>
          <a:lstStyle>
            <a:lvl1pPr>
              <a:defRPr sz="2800"/>
            </a:lvl1pPr>
            <a:lvl2pPr>
              <a:defRPr sz="2000"/>
            </a:lvl2pPr>
            <a:lvl3pPr>
              <a:defRPr sz="1800"/>
            </a:lvl3pPr>
          </a:lstStyle>
          <a:p>
            <a:pPr lvl="0"/>
            <a:r>
              <a:rPr lang="en-US"/>
              <a:t>Edit Master text styles</a:t>
            </a:r>
          </a:p>
          <a:p>
            <a:pPr lvl="1"/>
            <a:r>
              <a:rPr lang="en-US"/>
              <a:t>Second level</a:t>
            </a:r>
          </a:p>
          <a:p>
            <a:pPr lvl="2"/>
            <a:r>
              <a:rPr lang="en-US"/>
              <a:t>Third level</a:t>
            </a:r>
          </a:p>
        </p:txBody>
      </p:sp>
      <p:sp>
        <p:nvSpPr>
          <p:cNvPr id="16" name="Text Placeholder 10">
            <a:extLst>
              <a:ext uri="{FF2B5EF4-FFF2-40B4-BE49-F238E27FC236}">
                <a16:creationId xmlns:a16="http://schemas.microsoft.com/office/drawing/2014/main" id="{0D925486-35CB-44CF-862A-C02269B2DA78}"/>
              </a:ext>
            </a:extLst>
          </p:cNvPr>
          <p:cNvSpPr>
            <a:spLocks noGrp="1"/>
          </p:cNvSpPr>
          <p:nvPr>
            <p:ph type="body" sz="quarter" idx="15"/>
          </p:nvPr>
        </p:nvSpPr>
        <p:spPr>
          <a:xfrm>
            <a:off x="6217445" y="2444273"/>
            <a:ext cx="5783262" cy="1517855"/>
          </a:xfrm>
        </p:spPr>
        <p:txBody>
          <a:bodyPr/>
          <a:lstStyle>
            <a:lvl1pPr>
              <a:defRPr sz="2800"/>
            </a:lvl1pPr>
            <a:lvl2pPr>
              <a:defRPr sz="2000"/>
            </a:lvl2pPr>
            <a:lvl3pPr>
              <a:defRPr sz="1800"/>
            </a:lvl3pPr>
          </a:lstStyle>
          <a:p>
            <a:pPr lvl="0"/>
            <a:r>
              <a:rPr lang="en-US"/>
              <a:t>Edit Master text styles</a:t>
            </a:r>
          </a:p>
          <a:p>
            <a:pPr lvl="1"/>
            <a:r>
              <a:rPr lang="en-US"/>
              <a:t>Second level</a:t>
            </a:r>
          </a:p>
          <a:p>
            <a:pPr lvl="2"/>
            <a:r>
              <a:rPr lang="en-US"/>
              <a:t>Third level</a:t>
            </a:r>
          </a:p>
        </p:txBody>
      </p:sp>
      <p:pic>
        <p:nvPicPr>
          <p:cNvPr id="18" name="Picture 17">
            <a:extLst>
              <a:ext uri="{FF2B5EF4-FFF2-40B4-BE49-F238E27FC236}">
                <a16:creationId xmlns:a16="http://schemas.microsoft.com/office/drawing/2014/main" id="{DA305322-6B62-4729-B844-213128513D6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67232" b="2135"/>
          <a:stretch/>
        </p:blipFill>
        <p:spPr>
          <a:xfrm>
            <a:off x="0" y="4721588"/>
            <a:ext cx="12431184" cy="2264842"/>
          </a:xfrm>
          <a:prstGeom prst="rect">
            <a:avLst/>
          </a:prstGeom>
        </p:spPr>
      </p:pic>
      <p:sp>
        <p:nvSpPr>
          <p:cNvPr id="2" name="Title 1">
            <a:extLst>
              <a:ext uri="{FF2B5EF4-FFF2-40B4-BE49-F238E27FC236}">
                <a16:creationId xmlns:a16="http://schemas.microsoft.com/office/drawing/2014/main" id="{075E33B5-9184-48FA-ADC4-D3BC0B19BEEB}"/>
              </a:ext>
            </a:extLst>
          </p:cNvPr>
          <p:cNvSpPr>
            <a:spLocks noGrp="1"/>
          </p:cNvSpPr>
          <p:nvPr>
            <p:ph type="title"/>
          </p:nvPr>
        </p:nvSpPr>
        <p:spPr>
          <a:xfrm>
            <a:off x="274605" y="295276"/>
            <a:ext cx="5783262" cy="917575"/>
          </a:xfrm>
        </p:spPr>
        <p:txBody>
          <a:bodyPr/>
          <a:lstStyle>
            <a:lvl1pPr>
              <a:defRPr sz="3200"/>
            </a:lvl1pPr>
          </a:lstStyle>
          <a:p>
            <a:r>
              <a:rPr lang="en-US"/>
              <a:t>Click to edit Master title style</a:t>
            </a:r>
          </a:p>
        </p:txBody>
      </p:sp>
    </p:spTree>
    <p:extLst>
      <p:ext uri="{BB962C8B-B14F-4D97-AF65-F5344CB8AC3E}">
        <p14:creationId xmlns:p14="http://schemas.microsoft.com/office/powerpoint/2010/main" val="11197331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Horizontal_List_Layou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DC2C049-0C1A-433D-B341-0BDD8137D421}"/>
              </a:ext>
            </a:extLst>
          </p:cNvPr>
          <p:cNvPicPr>
            <a:picLocks noChangeAspect="1"/>
          </p:cNvPicPr>
          <p:nvPr userDrawn="1"/>
        </p:nvPicPr>
        <p:blipFill>
          <a:blip r:embed="rId2"/>
          <a:stretch>
            <a:fillRect/>
          </a:stretch>
        </p:blipFill>
        <p:spPr>
          <a:xfrm>
            <a:off x="0" y="0"/>
            <a:ext cx="12434888" cy="6994525"/>
          </a:xfrm>
          <a:prstGeom prst="rect">
            <a:avLst/>
          </a:prstGeom>
        </p:spPr>
      </p:pic>
      <p:sp>
        <p:nvSpPr>
          <p:cNvPr id="5" name="Rectangle 4">
            <a:extLst>
              <a:ext uri="{FF2B5EF4-FFF2-40B4-BE49-F238E27FC236}">
                <a16:creationId xmlns:a16="http://schemas.microsoft.com/office/drawing/2014/main" id="{2B536534-2488-4532-8B8E-C1317D3A0133}"/>
              </a:ext>
            </a:extLst>
          </p:cNvPr>
          <p:cNvSpPr/>
          <p:nvPr userDrawn="1"/>
        </p:nvSpPr>
        <p:spPr bwMode="auto">
          <a:xfrm>
            <a:off x="0" y="0"/>
            <a:ext cx="12434888" cy="6994525"/>
          </a:xfrm>
          <a:prstGeom prst="rect">
            <a:avLst/>
          </a:prstGeom>
          <a:solidFill>
            <a:schemeClr val="tx1">
              <a:alpha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78" tIns="146302" rIns="182878" bIns="146302" numCol="1" spcCol="0" rtlCol="0" fromWordArt="0" anchor="t" anchorCtr="0" forceAA="0" compatLnSpc="1">
            <a:prstTxWarp prst="textNoShape">
              <a:avLst/>
            </a:prstTxWarp>
            <a:noAutofit/>
          </a:bodyPr>
          <a:lstStyle/>
          <a:p>
            <a:pPr algn="ctr" defTabSz="93248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4" name="Freeform: Shape 13"/>
          <p:cNvSpPr/>
          <p:nvPr userDrawn="1"/>
        </p:nvSpPr>
        <p:spPr>
          <a:xfrm>
            <a:off x="132102" y="0"/>
            <a:ext cx="5911648" cy="240032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rgbClr val="555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60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mj-lt"/>
              <a:ea typeface="+mn-ea"/>
              <a:cs typeface="+mn-cs"/>
            </a:endParaRPr>
          </a:p>
        </p:txBody>
      </p:sp>
      <p:sp>
        <p:nvSpPr>
          <p:cNvPr id="4" name="Text Placeholder 3"/>
          <p:cNvSpPr>
            <a:spLocks noGrp="1"/>
          </p:cNvSpPr>
          <p:nvPr>
            <p:ph type="body" sz="quarter" idx="10" hasCustomPrompt="1"/>
          </p:nvPr>
        </p:nvSpPr>
        <p:spPr>
          <a:xfrm>
            <a:off x="6217444" y="440397"/>
            <a:ext cx="5478039" cy="1181862"/>
          </a:xfrm>
          <a:prstGeom prst="rect">
            <a:avLst/>
          </a:prstGeom>
        </p:spPr>
        <p:txBody>
          <a:bodyPr wrap="square" lIns="146304" rIns="146304">
            <a:spAutoFit/>
          </a:bodyPr>
          <a:lstStyle>
            <a:lvl1pPr marL="0" marR="0" indent="0" algn="l" defTabSz="932574" rtl="0" eaLnBrk="1" fontAlgn="auto" latinLnBrk="0" hangingPunct="1">
              <a:lnSpc>
                <a:spcPct val="90000"/>
              </a:lnSpc>
              <a:spcBef>
                <a:spcPts val="1224"/>
              </a:spcBef>
              <a:spcAft>
                <a:spcPts val="0"/>
              </a:spcAft>
              <a:buClr>
                <a:schemeClr val="tx1"/>
              </a:buClr>
              <a:buSzPct val="90000"/>
              <a:buFont typeface="Wingdings" pitchFamily="2" charset="2"/>
              <a:buNone/>
              <a:tabLst/>
              <a:defRPr lang="en-US" sz="2400" kern="1200" spc="0" baseline="0" dirty="0">
                <a:solidFill>
                  <a:schemeClr val="bg1"/>
                </a:solidFill>
                <a:latin typeface="+mj-lt"/>
                <a:ea typeface="+mn-ea"/>
                <a:cs typeface="+mn-cs"/>
              </a:defRPr>
            </a:lvl1pPr>
            <a:lvl2pPr marL="0" indent="0">
              <a:buNone/>
              <a:defRPr sz="2000"/>
            </a:lvl2pPr>
            <a:lvl3pPr marL="231732" indent="0">
              <a:buNone/>
              <a:tabLst/>
              <a:defRPr sz="2000"/>
            </a:lvl3pPr>
            <a:lvl4pPr marL="460292" indent="0">
              <a:buNone/>
              <a:defRPr/>
            </a:lvl4pPr>
            <a:lvl5pPr marL="685677" indent="0">
              <a:buNone/>
              <a:tabLst/>
              <a:defRPr/>
            </a:lvl5pPr>
          </a:lstStyle>
          <a:p>
            <a:r>
              <a:rPr lang="en-US"/>
              <a:t>A short introduction to the data, revealing points one at a time, will enhance comprehension.</a:t>
            </a:r>
          </a:p>
        </p:txBody>
      </p:sp>
      <p:sp>
        <p:nvSpPr>
          <p:cNvPr id="9" name="Text Placeholder 8"/>
          <p:cNvSpPr>
            <a:spLocks noGrp="1"/>
          </p:cNvSpPr>
          <p:nvPr>
            <p:ph type="body" sz="quarter" idx="11"/>
          </p:nvPr>
        </p:nvSpPr>
        <p:spPr>
          <a:xfrm>
            <a:off x="299538" y="3504739"/>
            <a:ext cx="2331542" cy="2005190"/>
          </a:xfrm>
          <a:prstGeom prst="rect">
            <a:avLst/>
          </a:prstGeom>
        </p:spPr>
        <p:txBody>
          <a:bodyPr lIns="182880" tIns="146304" rIns="182880"/>
          <a:lstStyle>
            <a:lvl1pPr marL="0" indent="0" algn="l">
              <a:buNone/>
              <a:defRPr sz="2800" b="1">
                <a:solidFill>
                  <a:schemeClr val="bg1"/>
                </a:solidFill>
                <a:latin typeface="Segoe UI Semibold" panose="020B0702040204020203" pitchFamily="34" charset="0"/>
                <a:cs typeface="Segoe UI Semibold" panose="020B0702040204020203" pitchFamily="34" charset="0"/>
              </a:defRPr>
            </a:lvl1pPr>
            <a:lvl2pPr marL="0" indent="0" algn="l">
              <a:buNone/>
              <a:defRPr lang="en-US" sz="2000" b="0" kern="1200" dirty="0">
                <a:solidFill>
                  <a:schemeClr val="bg1"/>
                </a:solidFill>
                <a:latin typeface="+mn-lt"/>
                <a:ea typeface="+mn-ea"/>
                <a:cs typeface="+mn-cs"/>
              </a:defRPr>
            </a:lvl2pPr>
            <a:lvl3pPr marL="0" indent="0" algn="l">
              <a:buNone/>
              <a:defRPr sz="1800">
                <a:solidFill>
                  <a:schemeClr val="bg1"/>
                </a:solidFill>
                <a:latin typeface="+mn-lt"/>
              </a:defRPr>
            </a:lvl3pPr>
            <a:lvl4pPr marL="0" indent="0" algn="l">
              <a:buNone/>
              <a:defRPr sz="1122">
                <a:latin typeface="+mn-lt"/>
              </a:defRPr>
            </a:lvl4pPr>
            <a:lvl5pPr marL="0" indent="0" algn="l">
              <a:buNone/>
              <a:defRPr sz="1122">
                <a:latin typeface="+mn-lt"/>
              </a:defRPr>
            </a:lvl5pPr>
          </a:lstStyle>
          <a:p>
            <a:pPr lvl="0"/>
            <a:r>
              <a:rPr lang="en-US"/>
              <a:t>Edit Master text styles</a:t>
            </a:r>
          </a:p>
          <a:p>
            <a:pPr lvl="1"/>
            <a:r>
              <a:rPr lang="en-US"/>
              <a:t>Second level</a:t>
            </a:r>
          </a:p>
          <a:p>
            <a:pPr lvl="2"/>
            <a:r>
              <a:rPr lang="en-US"/>
              <a:t>Third level</a:t>
            </a:r>
          </a:p>
        </p:txBody>
      </p:sp>
      <p:sp>
        <p:nvSpPr>
          <p:cNvPr id="7" name="Title 6"/>
          <p:cNvSpPr>
            <a:spLocks noGrp="1"/>
          </p:cNvSpPr>
          <p:nvPr>
            <p:ph type="title" hasCustomPrompt="1"/>
          </p:nvPr>
        </p:nvSpPr>
        <p:spPr>
          <a:xfrm>
            <a:off x="566306" y="0"/>
            <a:ext cx="4798174" cy="1402495"/>
          </a:xfrm>
          <a:prstGeom prst="rect">
            <a:avLst/>
          </a:prstGeom>
        </p:spPr>
        <p:txBody>
          <a:bodyPr lIns="146304" tIns="420624" rIns="146304" anchor="t" anchorCtr="0"/>
          <a:lstStyle>
            <a:lvl1pPr>
              <a:defRPr lang="en-US" sz="3200" b="0" kern="1200" spc="61" baseline="0" dirty="0">
                <a:solidFill>
                  <a:schemeClr val="bg1"/>
                </a:solidFill>
                <a:latin typeface="Segoe UI Semibold" panose="020B0702040204020203" pitchFamily="34" charset="0"/>
                <a:ea typeface="+mn-ea"/>
                <a:cs typeface="Segoe UI Semibold" panose="020B0702040204020203" pitchFamily="34" charset="0"/>
              </a:defRPr>
            </a:lvl1pPr>
          </a:lstStyle>
          <a:p>
            <a:pPr marL="0" lvl="0" indent="0" algn="ctr" defTabSz="932608" rtl="0" eaLnBrk="1" latinLnBrk="0" hangingPunct="1">
              <a:lnSpc>
                <a:spcPct val="90000"/>
              </a:lnSpc>
              <a:spcBef>
                <a:spcPts val="1020"/>
              </a:spcBef>
              <a:buFont typeface="Arial" panose="020B0604020202020204" pitchFamily="34" charset="0"/>
              <a:buNone/>
            </a:pPr>
            <a:r>
              <a:rPr lang="en-US"/>
              <a:t>Click to edit master title style</a:t>
            </a:r>
          </a:p>
        </p:txBody>
      </p:sp>
      <p:sp>
        <p:nvSpPr>
          <p:cNvPr id="12" name="Text Placeholder 8"/>
          <p:cNvSpPr>
            <a:spLocks noGrp="1"/>
          </p:cNvSpPr>
          <p:nvPr>
            <p:ph type="body" sz="quarter" idx="12"/>
          </p:nvPr>
        </p:nvSpPr>
        <p:spPr>
          <a:xfrm>
            <a:off x="2714029" y="3504740"/>
            <a:ext cx="2331542" cy="1991195"/>
          </a:xfrm>
          <a:prstGeom prst="rect">
            <a:avLst/>
          </a:prstGeom>
        </p:spPr>
        <p:txBody>
          <a:bodyPr lIns="182880" tIns="146304" rIns="91440"/>
          <a:lstStyle>
            <a:lvl1pPr marL="0" indent="0" algn="l">
              <a:buNone/>
              <a:defRPr lang="en-US" sz="2800" b="1" kern="1200" dirty="0">
                <a:solidFill>
                  <a:schemeClr val="bg1"/>
                </a:solidFill>
                <a:latin typeface="Segoe UI Semibold" panose="020B0702040204020203" pitchFamily="34" charset="0"/>
                <a:ea typeface="+mn-ea"/>
                <a:cs typeface="Segoe UI Semibold" panose="020B0702040204020203" pitchFamily="34" charset="0"/>
              </a:defRPr>
            </a:lvl1pPr>
            <a:lvl2pPr marL="0" indent="0" algn="l">
              <a:buNone/>
              <a:defRPr lang="en-US" sz="2000" b="0" kern="1200" dirty="0">
                <a:solidFill>
                  <a:schemeClr val="bg1"/>
                </a:solidFill>
                <a:latin typeface="+mn-lt"/>
                <a:ea typeface="+mn-ea"/>
                <a:cs typeface="+mn-cs"/>
              </a:defRPr>
            </a:lvl2pPr>
            <a:lvl3pPr marL="0" indent="0" algn="l">
              <a:buNone/>
              <a:defRPr sz="1800" b="0">
                <a:solidFill>
                  <a:schemeClr val="bg1"/>
                </a:solidFill>
                <a:latin typeface="+mn-lt"/>
              </a:defRPr>
            </a:lvl3pPr>
            <a:lvl4pPr marL="0" indent="0" algn="l">
              <a:buNone/>
              <a:defRPr sz="1122" b="0">
                <a:latin typeface="+mn-lt"/>
              </a:defRPr>
            </a:lvl4pPr>
            <a:lvl5pPr marL="0" indent="0" algn="l">
              <a:buNone/>
              <a:defRPr sz="1122" b="0">
                <a:latin typeface="+mn-lt"/>
              </a:defRPr>
            </a:lvl5pPr>
          </a:lstStyle>
          <a:p>
            <a:pPr marL="0" lvl="0" indent="0" algn="l" defTabSz="932608" rtl="0" eaLnBrk="1" latinLnBrk="0" hangingPunct="1">
              <a:lnSpc>
                <a:spcPct val="90000"/>
              </a:lnSpc>
              <a:spcBef>
                <a:spcPts val="1020"/>
              </a:spcBef>
              <a:buFont typeface="Arial" panose="020B0604020202020204" pitchFamily="34" charset="0"/>
              <a:buNone/>
            </a:pPr>
            <a:r>
              <a:rPr lang="en-US"/>
              <a:t>Edit Master text styles</a:t>
            </a:r>
          </a:p>
          <a:p>
            <a:pPr marL="0" lvl="1" indent="0" algn="l" defTabSz="932608" rtl="0" eaLnBrk="1" latinLnBrk="0" hangingPunct="1">
              <a:lnSpc>
                <a:spcPct val="90000"/>
              </a:lnSpc>
              <a:spcBef>
                <a:spcPts val="1020"/>
              </a:spcBef>
              <a:buFont typeface="Arial" panose="020B0604020202020204" pitchFamily="34" charset="0"/>
              <a:buNone/>
            </a:pPr>
            <a:r>
              <a:rPr lang="en-US"/>
              <a:t>Second level</a:t>
            </a:r>
          </a:p>
          <a:p>
            <a:pPr marL="0" lvl="2" indent="0" algn="l" defTabSz="932608" rtl="0" eaLnBrk="1" latinLnBrk="0" hangingPunct="1">
              <a:lnSpc>
                <a:spcPct val="90000"/>
              </a:lnSpc>
              <a:spcBef>
                <a:spcPts val="1020"/>
              </a:spcBef>
              <a:buFont typeface="Arial" panose="020B0604020202020204" pitchFamily="34" charset="0"/>
              <a:buNone/>
            </a:pPr>
            <a:r>
              <a:rPr lang="en-US"/>
              <a:t>Third level</a:t>
            </a:r>
          </a:p>
        </p:txBody>
      </p:sp>
      <p:sp>
        <p:nvSpPr>
          <p:cNvPr id="10" name="Text Placeholder 8"/>
          <p:cNvSpPr>
            <a:spLocks noGrp="1"/>
          </p:cNvSpPr>
          <p:nvPr>
            <p:ph type="body" sz="quarter" idx="13"/>
          </p:nvPr>
        </p:nvSpPr>
        <p:spPr>
          <a:xfrm>
            <a:off x="5128521" y="3504738"/>
            <a:ext cx="2331542" cy="1878190"/>
          </a:xfrm>
          <a:prstGeom prst="rect">
            <a:avLst/>
          </a:prstGeom>
        </p:spPr>
        <p:txBody>
          <a:bodyPr lIns="182880" tIns="146304" rIns="91440"/>
          <a:lstStyle>
            <a:lvl1pPr marL="0" indent="0" algn="l">
              <a:buNone/>
              <a:defRPr lang="en-US" sz="2400" b="0" kern="1200" dirty="0">
                <a:solidFill>
                  <a:schemeClr val="bg1"/>
                </a:solidFill>
                <a:latin typeface="Segoe UI Semibold" panose="020B0702040204020203" pitchFamily="34" charset="0"/>
                <a:ea typeface="+mn-ea"/>
                <a:cs typeface="Segoe UI Semibold" panose="020B0702040204020203" pitchFamily="34" charset="0"/>
              </a:defRPr>
            </a:lvl1pPr>
            <a:lvl2pPr marL="0" indent="0" algn="l">
              <a:buNone/>
              <a:defRPr sz="2000" b="0">
                <a:solidFill>
                  <a:schemeClr val="bg1"/>
                </a:solidFill>
                <a:latin typeface="+mn-lt"/>
              </a:defRPr>
            </a:lvl2pPr>
            <a:lvl3pPr marL="0" indent="0" algn="l">
              <a:buNone/>
              <a:defRPr sz="1800" b="0">
                <a:solidFill>
                  <a:schemeClr val="bg1"/>
                </a:solidFill>
                <a:latin typeface="+mn-lt"/>
              </a:defRPr>
            </a:lvl3pPr>
            <a:lvl4pPr marL="0" indent="0" algn="l">
              <a:buNone/>
              <a:defRPr sz="1122" b="0">
                <a:latin typeface="+mn-lt"/>
              </a:defRPr>
            </a:lvl4pPr>
            <a:lvl5pPr marL="0" indent="0" algn="l">
              <a:buNone/>
              <a:defRPr sz="1122" b="0">
                <a:latin typeface="+mn-lt"/>
              </a:defRPr>
            </a:lvl5pPr>
          </a:lstStyle>
          <a:p>
            <a:pPr marL="0" lvl="0" indent="0" algn="l" defTabSz="932608" rtl="0" eaLnBrk="1" latinLnBrk="0" hangingPunct="1">
              <a:lnSpc>
                <a:spcPct val="90000"/>
              </a:lnSpc>
              <a:spcBef>
                <a:spcPts val="1020"/>
              </a:spcBef>
              <a:buFont typeface="Arial" panose="020B0604020202020204" pitchFamily="34" charset="0"/>
              <a:buNone/>
            </a:pPr>
            <a:r>
              <a:rPr lang="en-US"/>
              <a:t>Edit Master text styles</a:t>
            </a:r>
          </a:p>
          <a:p>
            <a:pPr marL="0" lvl="1" indent="0" algn="l" defTabSz="932608" rtl="0" eaLnBrk="1" latinLnBrk="0" hangingPunct="1">
              <a:lnSpc>
                <a:spcPct val="90000"/>
              </a:lnSpc>
              <a:spcBef>
                <a:spcPts val="1020"/>
              </a:spcBef>
              <a:buFont typeface="Arial" panose="020B0604020202020204" pitchFamily="34" charset="0"/>
              <a:buNone/>
            </a:pPr>
            <a:r>
              <a:rPr lang="en-US"/>
              <a:t>Second level</a:t>
            </a:r>
          </a:p>
          <a:p>
            <a:pPr marL="0" lvl="2" indent="0" algn="l" defTabSz="932608" rtl="0" eaLnBrk="1" latinLnBrk="0" hangingPunct="1">
              <a:lnSpc>
                <a:spcPct val="90000"/>
              </a:lnSpc>
              <a:spcBef>
                <a:spcPts val="1020"/>
              </a:spcBef>
              <a:buFont typeface="Arial" panose="020B0604020202020204" pitchFamily="34" charset="0"/>
              <a:buNone/>
            </a:pPr>
            <a:r>
              <a:rPr lang="en-US"/>
              <a:t>Third level</a:t>
            </a:r>
          </a:p>
        </p:txBody>
      </p:sp>
      <p:sp>
        <p:nvSpPr>
          <p:cNvPr id="11" name="Text Placeholder 8"/>
          <p:cNvSpPr>
            <a:spLocks noGrp="1"/>
          </p:cNvSpPr>
          <p:nvPr>
            <p:ph type="body" sz="quarter" idx="14"/>
          </p:nvPr>
        </p:nvSpPr>
        <p:spPr>
          <a:xfrm>
            <a:off x="7543013" y="3504739"/>
            <a:ext cx="2331542" cy="1882114"/>
          </a:xfrm>
          <a:prstGeom prst="rect">
            <a:avLst/>
          </a:prstGeom>
        </p:spPr>
        <p:txBody>
          <a:bodyPr lIns="182880" tIns="146304" rIns="91440"/>
          <a:lstStyle>
            <a:lvl1pPr marL="0" indent="0" algn="l">
              <a:buNone/>
              <a:defRPr lang="en-US" sz="2400" b="0" kern="1200" dirty="0">
                <a:solidFill>
                  <a:schemeClr val="bg1"/>
                </a:solidFill>
                <a:latin typeface="Segoe UI Semibold" panose="020B0702040204020203" pitchFamily="34" charset="0"/>
                <a:ea typeface="+mn-ea"/>
                <a:cs typeface="Segoe UI Semibold" panose="020B0702040204020203" pitchFamily="34" charset="0"/>
              </a:defRPr>
            </a:lvl1pPr>
            <a:lvl2pPr marL="0" indent="0" algn="l">
              <a:buNone/>
              <a:defRPr lang="en-US" sz="2000" b="0" kern="1200" dirty="0">
                <a:solidFill>
                  <a:schemeClr val="bg1"/>
                </a:solidFill>
                <a:latin typeface="+mn-lt"/>
                <a:ea typeface="+mn-ea"/>
                <a:cs typeface="+mn-cs"/>
              </a:defRPr>
            </a:lvl2pPr>
            <a:lvl3pPr marL="0" indent="0" algn="l">
              <a:buNone/>
              <a:defRPr sz="1800" b="0">
                <a:solidFill>
                  <a:schemeClr val="bg1"/>
                </a:solidFill>
                <a:latin typeface="+mn-lt"/>
              </a:defRPr>
            </a:lvl3pPr>
            <a:lvl4pPr marL="0" indent="0" algn="l">
              <a:buNone/>
              <a:defRPr sz="1122" b="0">
                <a:latin typeface="+mn-lt"/>
              </a:defRPr>
            </a:lvl4pPr>
            <a:lvl5pPr marL="0" indent="0" algn="l">
              <a:buNone/>
              <a:defRPr sz="1122" b="0">
                <a:latin typeface="+mn-lt"/>
              </a:defRPr>
            </a:lvl5pPr>
          </a:lstStyle>
          <a:p>
            <a:pPr lvl="0"/>
            <a:r>
              <a:rPr lang="en-US"/>
              <a:t>Edit Master text styles</a:t>
            </a:r>
          </a:p>
          <a:p>
            <a:pPr lvl="1"/>
            <a:r>
              <a:rPr lang="en-US"/>
              <a:t>Second level</a:t>
            </a:r>
          </a:p>
          <a:p>
            <a:pPr lvl="2"/>
            <a:r>
              <a:rPr lang="en-US"/>
              <a:t>Third level</a:t>
            </a:r>
          </a:p>
        </p:txBody>
      </p:sp>
      <p:sp>
        <p:nvSpPr>
          <p:cNvPr id="15" name="Text Placeholder 8"/>
          <p:cNvSpPr>
            <a:spLocks noGrp="1"/>
          </p:cNvSpPr>
          <p:nvPr>
            <p:ph type="body" sz="quarter" idx="15"/>
          </p:nvPr>
        </p:nvSpPr>
        <p:spPr>
          <a:xfrm>
            <a:off x="9957504" y="3504737"/>
            <a:ext cx="2331542" cy="1878190"/>
          </a:xfrm>
          <a:prstGeom prst="rect">
            <a:avLst/>
          </a:prstGeom>
        </p:spPr>
        <p:txBody>
          <a:bodyPr lIns="182880" tIns="146304" rIns="91440"/>
          <a:lstStyle>
            <a:lvl1pPr marL="0" indent="0" algn="l">
              <a:buNone/>
              <a:defRPr lang="en-US" sz="2400" b="1" kern="1200" dirty="0">
                <a:solidFill>
                  <a:schemeClr val="bg1"/>
                </a:solidFill>
                <a:latin typeface="Segoe UI Semibold" panose="020B0702040204020203" pitchFamily="34" charset="0"/>
                <a:ea typeface="+mn-ea"/>
                <a:cs typeface="Segoe UI Semibold" panose="020B0702040204020203" pitchFamily="34" charset="0"/>
              </a:defRPr>
            </a:lvl1pPr>
            <a:lvl2pPr marL="0" indent="0" algn="l">
              <a:buNone/>
              <a:defRPr lang="en-US" sz="2000" b="0" kern="1200" dirty="0">
                <a:solidFill>
                  <a:schemeClr val="bg1"/>
                </a:solidFill>
                <a:latin typeface="+mn-lt"/>
                <a:ea typeface="+mn-ea"/>
                <a:cs typeface="+mn-cs"/>
              </a:defRPr>
            </a:lvl2pPr>
            <a:lvl3pPr marL="0" indent="0" algn="l">
              <a:buNone/>
              <a:defRPr sz="1800" b="0">
                <a:solidFill>
                  <a:schemeClr val="bg1"/>
                </a:solidFill>
                <a:latin typeface="+mn-lt"/>
              </a:defRPr>
            </a:lvl3pPr>
            <a:lvl4pPr marL="0" indent="0" algn="l">
              <a:buNone/>
              <a:defRPr sz="1122" b="0">
                <a:latin typeface="+mn-lt"/>
              </a:defRPr>
            </a:lvl4pPr>
            <a:lvl5pPr marL="0" indent="0" algn="l">
              <a:buNone/>
              <a:defRPr sz="1122" b="0">
                <a:latin typeface="+mn-lt"/>
              </a:defRPr>
            </a:lvl5pPr>
          </a:lstStyle>
          <a:p>
            <a:pPr marL="0" lvl="0" indent="0" algn="l" defTabSz="932608" rtl="0" eaLnBrk="1" latinLnBrk="0" hangingPunct="1">
              <a:lnSpc>
                <a:spcPct val="90000"/>
              </a:lnSpc>
              <a:spcBef>
                <a:spcPts val="1020"/>
              </a:spcBef>
              <a:buFont typeface="Arial" panose="020B0604020202020204" pitchFamily="34" charset="0"/>
              <a:buNone/>
            </a:pPr>
            <a:r>
              <a:rPr lang="en-US"/>
              <a:t>Edit Master text styles</a:t>
            </a:r>
          </a:p>
          <a:p>
            <a:pPr marL="0" lvl="1" indent="0" algn="l" defTabSz="932608" rtl="0" eaLnBrk="1" latinLnBrk="0" hangingPunct="1">
              <a:lnSpc>
                <a:spcPct val="90000"/>
              </a:lnSpc>
              <a:spcBef>
                <a:spcPts val="1020"/>
              </a:spcBef>
              <a:buFont typeface="Arial" panose="020B0604020202020204" pitchFamily="34" charset="0"/>
              <a:buNone/>
            </a:pPr>
            <a:r>
              <a:rPr lang="en-US"/>
              <a:t>Second level</a:t>
            </a:r>
          </a:p>
          <a:p>
            <a:pPr marL="0" lvl="2" indent="0" algn="l" defTabSz="932608" rtl="0" eaLnBrk="1" latinLnBrk="0" hangingPunct="1">
              <a:lnSpc>
                <a:spcPct val="90000"/>
              </a:lnSpc>
              <a:spcBef>
                <a:spcPts val="1020"/>
              </a:spcBef>
              <a:buFont typeface="Arial" panose="020B0604020202020204" pitchFamily="34" charset="0"/>
              <a:buNone/>
            </a:pPr>
            <a:r>
              <a:rPr lang="en-US"/>
              <a:t>Third level</a:t>
            </a:r>
          </a:p>
        </p:txBody>
      </p:sp>
    </p:spTree>
    <p:extLst>
      <p:ext uri="{BB962C8B-B14F-4D97-AF65-F5344CB8AC3E}">
        <p14:creationId xmlns:p14="http://schemas.microsoft.com/office/powerpoint/2010/main" val="42676245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tmplLst>
          <p:tmpl>
            <p:tnLst>
              <p:par>
                <p:cTn presetID="10"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P spid="12" grpId="0">
        <p:tmplLst>
          <p:tmpl>
            <p:tnLst>
              <p:par>
                <p:cTn presetID="10" presetClass="entr" presetSubtype="0" fill="hold" nodeType="click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10" grpId="0">
        <p:tmplLst>
          <p:tmpl>
            <p:tnLst>
              <p:par>
                <p:cTn presetID="10" presetClass="entr" presetSubtype="0" fill="hold" nodeType="click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1" grpId="0">
        <p:tmplLst>
          <p:tmpl>
            <p:tnLst>
              <p:par>
                <p:cTn presetID="10" presetClass="entr" presetSubtype="0" fill="hold" nodeType="click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p:tmplLst>
          <p:tmpl>
            <p:tnLst>
              <p:par>
                <p:cTn presetID="10" presetClass="entr" presetSubtype="0" fill="hold" nodeType="click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Lst>
  </p:timing>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userDrawn="1">
  <p:cSld name="5 Pillars smaller text">
    <p:spTree>
      <p:nvGrpSpPr>
        <p:cNvPr id="1" name=""/>
        <p:cNvGrpSpPr/>
        <p:nvPr/>
      </p:nvGrpSpPr>
      <p:grpSpPr>
        <a:xfrm>
          <a:off x="0" y="0"/>
          <a:ext cx="0" cy="0"/>
          <a:chOff x="0" y="0"/>
          <a:chExt cx="0" cy="0"/>
        </a:xfrm>
      </p:grpSpPr>
      <p:sp>
        <p:nvSpPr>
          <p:cNvPr id="4" name="Rectangle 3"/>
          <p:cNvSpPr/>
          <p:nvPr userDrawn="1"/>
        </p:nvSpPr>
        <p:spPr>
          <a:xfrm>
            <a:off x="0" y="1"/>
            <a:ext cx="12434888" cy="12385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60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sp>
        <p:nvSpPr>
          <p:cNvPr id="3" name="Content Placeholder 2"/>
          <p:cNvSpPr>
            <a:spLocks noGrp="1"/>
          </p:cNvSpPr>
          <p:nvPr>
            <p:ph idx="1"/>
          </p:nvPr>
        </p:nvSpPr>
        <p:spPr>
          <a:xfrm>
            <a:off x="70027" y="3563226"/>
            <a:ext cx="2424803" cy="2652457"/>
          </a:xfrm>
          <a:prstGeom prst="rect">
            <a:avLst/>
          </a:prstGeom>
        </p:spPr>
        <p:txBody>
          <a:bodyPr lIns="146304" rIns="146304"/>
          <a:lstStyle>
            <a:lvl1pPr algn="ctr">
              <a:defRPr sz="2244">
                <a:solidFill>
                  <a:srgbClr val="5558AF"/>
                </a:solidFill>
                <a:latin typeface="Segoe UI Semilight" panose="020B0402040204020203" pitchFamily="34" charset="0"/>
                <a:cs typeface="Segoe UI Semilight" panose="020B0402040204020203" pitchFamily="34" charset="0"/>
              </a:defRPr>
            </a:lvl1pPr>
            <a:lvl2pPr algn="ctr">
              <a:defRPr sz="2244">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36"/>
            </a:lvl3pPr>
            <a:lvl4pPr algn="ctr">
              <a:defRPr sz="1836">
                <a:latin typeface="+mn-lt"/>
              </a:defRPr>
            </a:lvl4pPr>
            <a:lvl5pPr algn="ctr">
              <a:defRPr sz="163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a:xfrm>
            <a:off x="11981725" y="6594090"/>
            <a:ext cx="440020" cy="372394"/>
          </a:xfrm>
          <a:prstGeom prst="rect">
            <a:avLst/>
          </a:prstGeom>
        </p:spPr>
        <p:txBody>
          <a:bodyPr/>
          <a:lstStyle/>
          <a:p>
            <a:pPr defTabSz="932608"/>
            <a:fld id="{5AE1514C-5E56-4738-A1FF-4B1CFD2A3E36}" type="slidenum">
              <a:rPr lang="en-US" smtClean="0">
                <a:solidFill>
                  <a:srgbClr val="0074AF"/>
                </a:solidFill>
              </a:rPr>
              <a:pPr defTabSz="932608"/>
              <a:t>‹#›</a:t>
            </a:fld>
            <a:endParaRPr lang="en-US">
              <a:solidFill>
                <a:srgbClr val="0074AF"/>
              </a:solidFill>
            </a:endParaRPr>
          </a:p>
        </p:txBody>
      </p:sp>
      <p:sp>
        <p:nvSpPr>
          <p:cNvPr id="7" name="Content Placeholder 2"/>
          <p:cNvSpPr>
            <a:spLocks noGrp="1"/>
          </p:cNvSpPr>
          <p:nvPr>
            <p:ph idx="14"/>
          </p:nvPr>
        </p:nvSpPr>
        <p:spPr>
          <a:xfrm>
            <a:off x="2533115" y="3563226"/>
            <a:ext cx="2424803" cy="2652457"/>
          </a:xfrm>
          <a:prstGeom prst="rect">
            <a:avLst/>
          </a:prstGeom>
        </p:spPr>
        <p:txBody>
          <a:bodyPr lIns="146304" rIns="146304"/>
          <a:lstStyle>
            <a:lvl1pPr algn="ctr">
              <a:defRPr sz="2244">
                <a:solidFill>
                  <a:srgbClr val="5558AF"/>
                </a:solidFill>
                <a:latin typeface="Segoe UI Semilight" panose="020B0402040204020203" pitchFamily="34" charset="0"/>
                <a:cs typeface="Segoe UI Semilight" panose="020B0402040204020203" pitchFamily="34" charset="0"/>
              </a:defRPr>
            </a:lvl1pPr>
            <a:lvl2pPr algn="ctr">
              <a:defRPr sz="2244">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36"/>
            </a:lvl3pPr>
            <a:lvl4pPr algn="ctr">
              <a:defRPr sz="1836">
                <a:latin typeface="+mn-lt"/>
              </a:defRPr>
            </a:lvl4pPr>
            <a:lvl5pPr algn="ctr">
              <a:defRPr sz="163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2"/>
          <p:cNvSpPr>
            <a:spLocks noGrp="1"/>
          </p:cNvSpPr>
          <p:nvPr>
            <p:ph idx="15"/>
          </p:nvPr>
        </p:nvSpPr>
        <p:spPr>
          <a:xfrm>
            <a:off x="4996203" y="3563226"/>
            <a:ext cx="2424803" cy="2652457"/>
          </a:xfrm>
          <a:prstGeom prst="rect">
            <a:avLst/>
          </a:prstGeom>
        </p:spPr>
        <p:txBody>
          <a:bodyPr lIns="146304" rIns="146304"/>
          <a:lstStyle>
            <a:lvl1pPr algn="ctr">
              <a:defRPr sz="2244">
                <a:solidFill>
                  <a:srgbClr val="5558AF"/>
                </a:solidFill>
                <a:latin typeface="Segoe UI Semilight" panose="020B0402040204020203" pitchFamily="34" charset="0"/>
                <a:cs typeface="Segoe UI Semilight" panose="020B0402040204020203" pitchFamily="34" charset="0"/>
              </a:defRPr>
            </a:lvl1pPr>
            <a:lvl2pPr algn="ctr">
              <a:defRPr sz="2244">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36"/>
            </a:lvl3pPr>
            <a:lvl4pPr algn="ctr">
              <a:defRPr sz="1836">
                <a:latin typeface="+mn-lt"/>
              </a:defRPr>
            </a:lvl4pPr>
            <a:lvl5pPr algn="ctr">
              <a:defRPr sz="163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p:cNvSpPr>
            <a:spLocks noGrp="1"/>
          </p:cNvSpPr>
          <p:nvPr>
            <p:ph idx="16"/>
          </p:nvPr>
        </p:nvSpPr>
        <p:spPr>
          <a:xfrm>
            <a:off x="7459291" y="3563226"/>
            <a:ext cx="2424803" cy="2652457"/>
          </a:xfrm>
          <a:prstGeom prst="rect">
            <a:avLst/>
          </a:prstGeom>
        </p:spPr>
        <p:txBody>
          <a:bodyPr lIns="146304" rIns="146304"/>
          <a:lstStyle>
            <a:lvl1pPr algn="ctr">
              <a:defRPr sz="2244">
                <a:solidFill>
                  <a:srgbClr val="5558AF"/>
                </a:solidFill>
                <a:latin typeface="Segoe UI Semilight" panose="020B0402040204020203" pitchFamily="34" charset="0"/>
                <a:cs typeface="Segoe UI Semilight" panose="020B0402040204020203" pitchFamily="34" charset="0"/>
              </a:defRPr>
            </a:lvl1pPr>
            <a:lvl2pPr algn="ctr">
              <a:defRPr sz="2244">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36"/>
            </a:lvl3pPr>
            <a:lvl4pPr algn="ctr">
              <a:defRPr sz="1836">
                <a:latin typeface="+mn-lt"/>
              </a:defRPr>
            </a:lvl4pPr>
            <a:lvl5pPr algn="ctr">
              <a:defRPr sz="163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p:cNvSpPr>
            <a:spLocks noGrp="1"/>
          </p:cNvSpPr>
          <p:nvPr>
            <p:ph idx="17"/>
          </p:nvPr>
        </p:nvSpPr>
        <p:spPr>
          <a:xfrm>
            <a:off x="9922379" y="3563226"/>
            <a:ext cx="2424803" cy="2652457"/>
          </a:xfrm>
          <a:prstGeom prst="rect">
            <a:avLst/>
          </a:prstGeom>
        </p:spPr>
        <p:txBody>
          <a:bodyPr lIns="146304" rIns="146304"/>
          <a:lstStyle>
            <a:lvl1pPr algn="ctr">
              <a:defRPr sz="2244">
                <a:solidFill>
                  <a:srgbClr val="5558AF"/>
                </a:solidFill>
                <a:latin typeface="Segoe UI Semilight" panose="020B0402040204020203" pitchFamily="34" charset="0"/>
                <a:cs typeface="Segoe UI Semilight" panose="020B0402040204020203" pitchFamily="34" charset="0"/>
              </a:defRPr>
            </a:lvl1pPr>
            <a:lvl2pPr algn="ctr">
              <a:defRPr sz="2244">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36"/>
            </a:lvl3pPr>
            <a:lvl4pPr algn="ctr">
              <a:defRPr sz="1836">
                <a:latin typeface="+mn-lt"/>
              </a:defRPr>
            </a:lvl4pPr>
            <a:lvl5pPr algn="ctr">
              <a:defRPr sz="163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Rectangle 11"/>
          <p:cNvSpPr/>
          <p:nvPr userDrawn="1"/>
        </p:nvSpPr>
        <p:spPr>
          <a:xfrm>
            <a:off x="303181" y="3449394"/>
            <a:ext cx="1958495" cy="186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60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sp>
        <p:nvSpPr>
          <p:cNvPr id="13" name="Rectangle 12"/>
          <p:cNvSpPr/>
          <p:nvPr userDrawn="1"/>
        </p:nvSpPr>
        <p:spPr>
          <a:xfrm>
            <a:off x="2766269" y="3449394"/>
            <a:ext cx="1958495" cy="186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60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sp>
        <p:nvSpPr>
          <p:cNvPr id="14" name="Rectangle 13"/>
          <p:cNvSpPr/>
          <p:nvPr userDrawn="1"/>
        </p:nvSpPr>
        <p:spPr>
          <a:xfrm>
            <a:off x="7692445" y="3449394"/>
            <a:ext cx="1958495" cy="186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60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sp>
        <p:nvSpPr>
          <p:cNvPr id="15" name="Rectangle 14"/>
          <p:cNvSpPr/>
          <p:nvPr userDrawn="1"/>
        </p:nvSpPr>
        <p:spPr>
          <a:xfrm>
            <a:off x="10155533" y="3449394"/>
            <a:ext cx="1958495" cy="186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60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sp>
        <p:nvSpPr>
          <p:cNvPr id="16" name="Rectangle 15"/>
          <p:cNvSpPr/>
          <p:nvPr userDrawn="1"/>
        </p:nvSpPr>
        <p:spPr>
          <a:xfrm>
            <a:off x="5229357" y="3449394"/>
            <a:ext cx="1958495" cy="186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60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sp>
        <p:nvSpPr>
          <p:cNvPr id="8" name="Text Placeholder 7"/>
          <p:cNvSpPr>
            <a:spLocks noGrp="1"/>
          </p:cNvSpPr>
          <p:nvPr>
            <p:ph type="body" sz="quarter" idx="13" hasCustomPrompt="1"/>
          </p:nvPr>
        </p:nvSpPr>
        <p:spPr>
          <a:xfrm>
            <a:off x="0" y="479726"/>
            <a:ext cx="12434888" cy="696866"/>
          </a:xfrm>
          <a:prstGeom prst="rect">
            <a:avLst/>
          </a:prstGeom>
        </p:spPr>
        <p:txBody>
          <a:bodyPr/>
          <a:lstStyle>
            <a:lvl1pPr marL="0" indent="0" algn="ctr" defTabSz="932608" rtl="0" eaLnBrk="1" latinLnBrk="0" hangingPunct="1">
              <a:lnSpc>
                <a:spcPct val="90000"/>
              </a:lnSpc>
              <a:spcBef>
                <a:spcPts val="1020"/>
              </a:spcBef>
              <a:buFont typeface="Arial" panose="020B0604020202020204" pitchFamily="34" charset="0"/>
              <a:buNone/>
              <a:defRPr lang="en-US" sz="3600" b="0" kern="1200" dirty="0">
                <a:solidFill>
                  <a:srgbClr val="5558AF"/>
                </a:solidFill>
                <a:latin typeface="Segoe UI Semibold" panose="020B0702040204020203" pitchFamily="34" charset="0"/>
                <a:ea typeface="+mn-ea"/>
                <a:cs typeface="Segoe UI Semibold" panose="020B0702040204020203" pitchFamily="34" charset="0"/>
              </a:defRPr>
            </a:lvl1pPr>
          </a:lstStyle>
          <a:p>
            <a:pPr marL="0" lvl="0" indent="0" algn="ctr" defTabSz="932608" rtl="0" eaLnBrk="1" latinLnBrk="0" hangingPunct="1">
              <a:lnSpc>
                <a:spcPct val="90000"/>
              </a:lnSpc>
              <a:spcBef>
                <a:spcPts val="1020"/>
              </a:spcBef>
              <a:buFont typeface="Arial" panose="020B0604020202020204" pitchFamily="34" charset="0"/>
              <a:buNone/>
            </a:pPr>
            <a:r>
              <a:rPr lang="en-US"/>
              <a:t>Click to edit master title style</a:t>
            </a:r>
          </a:p>
        </p:txBody>
      </p:sp>
      <p:sp>
        <p:nvSpPr>
          <p:cNvPr id="17" name="Content Placeholder 2"/>
          <p:cNvSpPr>
            <a:spLocks noGrp="1"/>
          </p:cNvSpPr>
          <p:nvPr>
            <p:ph idx="18" hasCustomPrompt="1"/>
          </p:nvPr>
        </p:nvSpPr>
        <p:spPr>
          <a:xfrm>
            <a:off x="70027" y="2628706"/>
            <a:ext cx="2424803" cy="1035882"/>
          </a:xfrm>
          <a:prstGeom prst="rect">
            <a:avLst/>
          </a:prstGeom>
        </p:spPr>
        <p:txBody>
          <a:bodyPr lIns="146304" rIns="146304"/>
          <a:lstStyle>
            <a:lvl1pPr marL="0" algn="ctr" defTabSz="932608" rtl="0" eaLnBrk="1" latinLnBrk="0" hangingPunct="1">
              <a:defRPr lang="en-US" sz="5507"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44">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36"/>
            </a:lvl3pPr>
            <a:lvl4pPr algn="ctr">
              <a:defRPr sz="1836">
                <a:latin typeface="+mn-lt"/>
              </a:defRPr>
            </a:lvl4pPr>
            <a:lvl5pPr algn="ctr">
              <a:defRPr sz="1632">
                <a:latin typeface="+mn-lt"/>
              </a:defRPr>
            </a:lvl5pPr>
          </a:lstStyle>
          <a:p>
            <a:pPr lvl="0"/>
            <a:r>
              <a:rPr lang="en-US"/>
              <a:t>#</a:t>
            </a:r>
          </a:p>
        </p:txBody>
      </p:sp>
      <p:sp>
        <p:nvSpPr>
          <p:cNvPr id="18" name="Content Placeholder 2"/>
          <p:cNvSpPr>
            <a:spLocks noGrp="1"/>
          </p:cNvSpPr>
          <p:nvPr>
            <p:ph idx="19" hasCustomPrompt="1"/>
          </p:nvPr>
        </p:nvSpPr>
        <p:spPr>
          <a:xfrm>
            <a:off x="2533115" y="2628706"/>
            <a:ext cx="2424803" cy="966235"/>
          </a:xfrm>
          <a:prstGeom prst="rect">
            <a:avLst/>
          </a:prstGeom>
        </p:spPr>
        <p:txBody>
          <a:bodyPr lIns="146304" rIns="146304"/>
          <a:lstStyle>
            <a:lvl1pPr algn="ctr">
              <a:defRPr lang="en-US" sz="5507" b="1"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44">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36"/>
            </a:lvl3pPr>
            <a:lvl4pPr algn="ctr">
              <a:defRPr sz="1836">
                <a:latin typeface="+mn-lt"/>
              </a:defRPr>
            </a:lvl4pPr>
            <a:lvl5pPr algn="ctr">
              <a:defRPr sz="1632">
                <a:latin typeface="+mn-lt"/>
              </a:defRPr>
            </a:lvl5pPr>
          </a:lstStyle>
          <a:p>
            <a:pPr marL="0" lvl="0" indent="0" algn="ctr" defTabSz="932608" rtl="0" eaLnBrk="1" latinLnBrk="0" hangingPunct="1">
              <a:lnSpc>
                <a:spcPct val="90000"/>
              </a:lnSpc>
              <a:spcBef>
                <a:spcPts val="1020"/>
              </a:spcBef>
              <a:buFont typeface="Arial" panose="020B0604020202020204" pitchFamily="34" charset="0"/>
              <a:buNone/>
            </a:pPr>
            <a:r>
              <a:rPr lang="en-US"/>
              <a:t>#</a:t>
            </a:r>
          </a:p>
        </p:txBody>
      </p:sp>
      <p:sp>
        <p:nvSpPr>
          <p:cNvPr id="19" name="Content Placeholder 2"/>
          <p:cNvSpPr>
            <a:spLocks noGrp="1"/>
          </p:cNvSpPr>
          <p:nvPr>
            <p:ph idx="20" hasCustomPrompt="1"/>
          </p:nvPr>
        </p:nvSpPr>
        <p:spPr>
          <a:xfrm>
            <a:off x="4996203" y="2628705"/>
            <a:ext cx="2424803" cy="941711"/>
          </a:xfrm>
          <a:prstGeom prst="rect">
            <a:avLst/>
          </a:prstGeom>
        </p:spPr>
        <p:txBody>
          <a:bodyPr vert="horz" wrap="square" lIns="146304" tIns="45720" rIns="146304" bIns="45720" rtlCol="0">
            <a:spAutoFit/>
          </a:bodyPr>
          <a:lstStyle>
            <a:lvl1pPr algn="ctr">
              <a:defRPr lang="en-US" sz="5507"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a:t>#</a:t>
            </a:r>
          </a:p>
        </p:txBody>
      </p:sp>
      <p:sp>
        <p:nvSpPr>
          <p:cNvPr id="20" name="Content Placeholder 2"/>
          <p:cNvSpPr>
            <a:spLocks noGrp="1"/>
          </p:cNvSpPr>
          <p:nvPr>
            <p:ph idx="21" hasCustomPrompt="1"/>
          </p:nvPr>
        </p:nvSpPr>
        <p:spPr>
          <a:xfrm>
            <a:off x="7459291" y="2628705"/>
            <a:ext cx="2424803" cy="941711"/>
          </a:xfrm>
          <a:prstGeom prst="rect">
            <a:avLst/>
          </a:prstGeom>
        </p:spPr>
        <p:txBody>
          <a:bodyPr vert="horz" wrap="square" lIns="146304" tIns="45720" rIns="146304" bIns="45720" rtlCol="0">
            <a:spAutoFit/>
          </a:bodyPr>
          <a:lstStyle>
            <a:lvl1pPr algn="ctr">
              <a:defRPr lang="en-US" sz="5507"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a:t>#</a:t>
            </a:r>
          </a:p>
        </p:txBody>
      </p:sp>
      <p:sp>
        <p:nvSpPr>
          <p:cNvPr id="21" name="Content Placeholder 2"/>
          <p:cNvSpPr>
            <a:spLocks noGrp="1"/>
          </p:cNvSpPr>
          <p:nvPr>
            <p:ph idx="22" hasCustomPrompt="1"/>
          </p:nvPr>
        </p:nvSpPr>
        <p:spPr>
          <a:xfrm>
            <a:off x="9922379" y="2628705"/>
            <a:ext cx="2424803" cy="941711"/>
          </a:xfrm>
          <a:prstGeom prst="rect">
            <a:avLst/>
          </a:prstGeom>
        </p:spPr>
        <p:txBody>
          <a:bodyPr vert="horz" wrap="square" lIns="146304" tIns="45720" rIns="146304" bIns="45720" rtlCol="0">
            <a:spAutoFit/>
          </a:bodyPr>
          <a:lstStyle>
            <a:lvl1pPr algn="ctr">
              <a:defRPr lang="en-US" sz="5507"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a:t>#</a:t>
            </a:r>
          </a:p>
        </p:txBody>
      </p:sp>
    </p:spTree>
    <p:extLst>
      <p:ext uri="{BB962C8B-B14F-4D97-AF65-F5344CB8AC3E}">
        <p14:creationId xmlns:p14="http://schemas.microsoft.com/office/powerpoint/2010/main" val="41804817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14:presetBounceEnd="32000">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14:bounceEnd="32000">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14:presetBounceEnd="32000">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14:bounceEnd="32000">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14:presetBounceEnd="32000">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14:bounceEnd="32000">
                                          <p:cBhvr additive="base">
                                            <p:cTn id="39"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14:presetBounceEnd="32000">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14:bounceEnd="32000">
                                          <p:cBhvr additive="base">
                                            <p:cTn id="53"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14:presetBounceEnd="32000">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14:bounceEnd="32000">
                                          <p:cBhvr additive="base">
                                            <p:cTn id="67"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uiExpand="1">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uiExpand="1" build="p">
            <p:tmplLst>
              <p:tmpl lvl="1">
                <p:tnLst>
                  <p:par>
                    <p:cTn presetID="2" presetClass="entr" presetSubtype="1" fill="hold" nodeType="withEffect" p14:presetBounceEnd="32000">
                      <p:stCondLst>
                        <p:cond delay="0"/>
                      </p:stCondLst>
                      <p:childTnLst>
                        <p:set>
                          <p:cBhvr>
                            <p:cTn dur="1" fill="hold">
                              <p:stCondLst>
                                <p:cond delay="0"/>
                              </p:stCondLst>
                            </p:cTn>
                            <p:tgtEl>
                              <p:spTgt spid="17"/>
                            </p:tgtEl>
                            <p:attrNameLst>
                              <p:attrName>style.visibility</p:attrName>
                            </p:attrNameLst>
                          </p:cBhvr>
                          <p:to>
                            <p:strVal val="visible"/>
                          </p:to>
                        </p:set>
                        <p:anim calcmode="lin" valueType="num" p14:bounceEnd="32000">
                          <p:cBhvr additive="base">
                            <p:cTn dur="750" fill="hold"/>
                            <p:tgtEl>
                              <p:spTgt spid="17"/>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uiExpand="1" build="p">
            <p:tmplLst>
              <p:tmpl lvl="1">
                <p:tnLst>
                  <p:par>
                    <p:cTn presetID="2" presetClass="entr" presetSubtype="1" fill="hold" nodeType="withEffect" p14:presetBounceEnd="32000">
                      <p:stCondLst>
                        <p:cond delay="0"/>
                      </p:stCondLst>
                      <p:childTnLst>
                        <p:set>
                          <p:cBhvr>
                            <p:cTn dur="1" fill="hold">
                              <p:stCondLst>
                                <p:cond delay="0"/>
                              </p:stCondLst>
                            </p:cTn>
                            <p:tgtEl>
                              <p:spTgt spid="18"/>
                            </p:tgtEl>
                            <p:attrNameLst>
                              <p:attrName>style.visibility</p:attrName>
                            </p:attrNameLst>
                          </p:cBhvr>
                          <p:to>
                            <p:strVal val="visible"/>
                          </p:to>
                        </p:set>
                        <p:anim calcmode="lin" valueType="num" p14:bounceEnd="32000">
                          <p:cBhvr additive="base">
                            <p:cTn dur="750" fill="hold"/>
                            <p:tgtEl>
                              <p:spTgt spid="18"/>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14:presetBounceEnd="32000">
                      <p:stCondLst>
                        <p:cond delay="0"/>
                      </p:stCondLst>
                      <p:childTnLst>
                        <p:set>
                          <p:cBhvr>
                            <p:cTn dur="1" fill="hold">
                              <p:stCondLst>
                                <p:cond delay="0"/>
                              </p:stCondLst>
                            </p:cTn>
                            <p:tgtEl>
                              <p:spTgt spid="19"/>
                            </p:tgtEl>
                            <p:attrNameLst>
                              <p:attrName>style.visibility</p:attrName>
                            </p:attrNameLst>
                          </p:cBhvr>
                          <p:to>
                            <p:strVal val="visible"/>
                          </p:to>
                        </p:set>
                        <p:anim calcmode="lin" valueType="num" p14:bounceEnd="32000">
                          <p:cBhvr additive="base">
                            <p:cTn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14:presetBounceEnd="32000">
                      <p:stCondLst>
                        <p:cond delay="0"/>
                      </p:stCondLst>
                      <p:childTnLst>
                        <p:set>
                          <p:cBhvr>
                            <p:cTn dur="1" fill="hold">
                              <p:stCondLst>
                                <p:cond delay="0"/>
                              </p:stCondLst>
                            </p:cTn>
                            <p:tgtEl>
                              <p:spTgt spid="20"/>
                            </p:tgtEl>
                            <p:attrNameLst>
                              <p:attrName>style.visibility</p:attrName>
                            </p:attrNameLst>
                          </p:cBhvr>
                          <p:to>
                            <p:strVal val="visible"/>
                          </p:to>
                        </p:set>
                        <p:anim calcmode="lin" valueType="num" p14:bounceEnd="32000">
                          <p:cBhvr additive="base">
                            <p:cTn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14:presetBounceEnd="32000">
                      <p:stCondLst>
                        <p:cond delay="0"/>
                      </p:stCondLst>
                      <p:childTnLst>
                        <p:set>
                          <p:cBhvr>
                            <p:cTn dur="1" fill="hold">
                              <p:stCondLst>
                                <p:cond delay="0"/>
                              </p:stCondLst>
                            </p:cTn>
                            <p:tgtEl>
                              <p:spTgt spid="21"/>
                            </p:tgtEl>
                            <p:attrNameLst>
                              <p:attrName>style.visibility</p:attrName>
                            </p:attrNameLst>
                          </p:cBhvr>
                          <p:to>
                            <p:strVal val="visible"/>
                          </p:to>
                        </p:set>
                        <p:anim calcmode="lin" valueType="num" p14:bounceEnd="32000">
                          <p:cBhvr additive="base">
                            <p:cTn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750" fill="hold"/>
                                            <p:tgtEl>
                                              <p:spTgt spid="19"/>
                                            </p:tgtEl>
                                            <p:attrNameLst>
                                              <p:attrName>ppt_x</p:attrName>
                                            </p:attrNameLst>
                                          </p:cBhvr>
                                          <p:tavLst>
                                            <p:tav tm="0">
                                              <p:val>
                                                <p:strVal val="#ppt_x"/>
                                              </p:val>
                                            </p:tav>
                                            <p:tav tm="100000">
                                              <p:val>
                                                <p:strVal val="#ppt_x"/>
                                              </p:val>
                                            </p:tav>
                                          </p:tavLst>
                                        </p:anim>
                                        <p:anim calcmode="lin" valueType="num">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750" fill="hold"/>
                                            <p:tgtEl>
                                              <p:spTgt spid="20"/>
                                            </p:tgtEl>
                                            <p:attrNameLst>
                                              <p:attrName>ppt_x</p:attrName>
                                            </p:attrNameLst>
                                          </p:cBhvr>
                                          <p:tavLst>
                                            <p:tav tm="0">
                                              <p:val>
                                                <p:strVal val="#ppt_x"/>
                                              </p:val>
                                            </p:tav>
                                            <p:tav tm="100000">
                                              <p:val>
                                                <p:strVal val="#ppt_x"/>
                                              </p:val>
                                            </p:tav>
                                          </p:tavLst>
                                        </p:anim>
                                        <p:anim calcmode="lin" valueType="num">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750" fill="hold"/>
                                            <p:tgtEl>
                                              <p:spTgt spid="21"/>
                                            </p:tgtEl>
                                            <p:attrNameLst>
                                              <p:attrName>ppt_x</p:attrName>
                                            </p:attrNameLst>
                                          </p:cBhvr>
                                          <p:tavLst>
                                            <p:tav tm="0">
                                              <p:val>
                                                <p:strVal val="#ppt_x"/>
                                              </p:val>
                                            </p:tav>
                                            <p:tav tm="100000">
                                              <p:val>
                                                <p:strVal val="#ppt_x"/>
                                              </p:val>
                                            </p:tav>
                                          </p:tavLst>
                                        </p:anim>
                                        <p:anim calcmode="lin" valueType="num">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uiExpand="1">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uiExpand="1" build="p">
            <p:tmplLst>
              <p:tmpl lvl="1">
                <p:tnLst>
                  <p:par>
                    <p:cTn presetID="2" presetClass="entr" presetSubtype="1"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uiExpand="1" build="p">
            <p:tmplLst>
              <p:tmpl lvl="1">
                <p:tnLst>
                  <p:par>
                    <p:cTn presetID="2" presetClass="entr" presetSubtype="1"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750" fill="hold"/>
                            <p:tgtEl>
                              <p:spTgt spid="19"/>
                            </p:tgtEl>
                            <p:attrNameLst>
                              <p:attrName>ppt_x</p:attrName>
                            </p:attrNameLst>
                          </p:cBhvr>
                          <p:tavLst>
                            <p:tav tm="0">
                              <p:val>
                                <p:strVal val="#ppt_x"/>
                              </p:val>
                            </p:tav>
                            <p:tav tm="100000">
                              <p:val>
                                <p:strVal val="#ppt_x"/>
                              </p:val>
                            </p:tav>
                          </p:tavLst>
                        </p:anim>
                        <p:anim calcmode="lin" valueType="num">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750" fill="hold"/>
                            <p:tgtEl>
                              <p:spTgt spid="20"/>
                            </p:tgtEl>
                            <p:attrNameLst>
                              <p:attrName>ppt_x</p:attrName>
                            </p:attrNameLst>
                          </p:cBhvr>
                          <p:tavLst>
                            <p:tav tm="0">
                              <p:val>
                                <p:strVal val="#ppt_x"/>
                              </p:val>
                            </p:tav>
                            <p:tav tm="100000">
                              <p:val>
                                <p:strVal val="#ppt_x"/>
                              </p:val>
                            </p:tav>
                          </p:tavLst>
                        </p:anim>
                        <p:anim calcmode="lin" valueType="num">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750" fill="hold"/>
                            <p:tgtEl>
                              <p:spTgt spid="21"/>
                            </p:tgtEl>
                            <p:attrNameLst>
                              <p:attrName>ppt_x</p:attrName>
                            </p:attrNameLst>
                          </p:cBhvr>
                          <p:tavLst>
                            <p:tav tm="0">
                              <p:val>
                                <p:strVal val="#ppt_x"/>
                              </p:val>
                            </p:tav>
                            <p:tav tm="100000">
                              <p:val>
                                <p:strVal val="#ppt_x"/>
                              </p:val>
                            </p:tav>
                          </p:tavLst>
                        </p:anim>
                        <p:anim calcmode="lin" valueType="num">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6.xml><?xml version="1.0" encoding="utf-8"?>
<p:sldLayout xmlns:a="http://schemas.openxmlformats.org/drawingml/2006/main" xmlns:r="http://schemas.openxmlformats.org/officeDocument/2006/relationships" xmlns:p="http://schemas.openxmlformats.org/presentationml/2006/main" showMasterSp="0" preserve="1" userDrawn="1">
  <p:cSld name="3_50-50 Right Photo Layout">
    <p:spTree>
      <p:nvGrpSpPr>
        <p:cNvPr id="1" name=""/>
        <p:cNvGrpSpPr/>
        <p:nvPr/>
      </p:nvGrpSpPr>
      <p:grpSpPr>
        <a:xfrm>
          <a:off x="0" y="0"/>
          <a:ext cx="0" cy="0"/>
          <a:chOff x="0" y="0"/>
          <a:chExt cx="0" cy="0"/>
        </a:xfrm>
      </p:grpSpPr>
      <p:pic>
        <p:nvPicPr>
          <p:cNvPr id="7" name="Picture 6" descr="A group of people looking at a computer&#10;&#10;Description generated with very high confidence">
            <a:extLst>
              <a:ext uri="{FF2B5EF4-FFF2-40B4-BE49-F238E27FC236}">
                <a16:creationId xmlns:a16="http://schemas.microsoft.com/office/drawing/2014/main" id="{4A19CFBB-4312-4B6F-A094-A9E013C6473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a:stretch/>
        </p:blipFill>
        <p:spPr>
          <a:xfrm>
            <a:off x="7662386" y="1985"/>
            <a:ext cx="4772502" cy="6992541"/>
          </a:xfrm>
          <a:prstGeom prst="rect">
            <a:avLst/>
          </a:prstGeom>
        </p:spPr>
      </p:pic>
      <p:sp>
        <p:nvSpPr>
          <p:cNvPr id="2" name="Title 1">
            <a:extLst>
              <a:ext uri="{FF2B5EF4-FFF2-40B4-BE49-F238E27FC236}">
                <a16:creationId xmlns:a16="http://schemas.microsoft.com/office/drawing/2014/main" id="{0177B5AA-3373-47C4-A7CA-03828A0044E7}"/>
              </a:ext>
            </a:extLst>
          </p:cNvPr>
          <p:cNvSpPr>
            <a:spLocks noGrp="1"/>
          </p:cNvSpPr>
          <p:nvPr>
            <p:ph type="title"/>
          </p:nvPr>
        </p:nvSpPr>
        <p:spPr>
          <a:xfrm>
            <a:off x="1" y="2360"/>
            <a:ext cx="7489371" cy="917575"/>
          </a:xfrm>
        </p:spPr>
        <p:txBody>
          <a:bodyPr/>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C3DCA40-F2BE-4205-9EC0-A76C5D991FDC}"/>
              </a:ext>
            </a:extLst>
          </p:cNvPr>
          <p:cNvSpPr>
            <a:spLocks noGrp="1"/>
          </p:cNvSpPr>
          <p:nvPr>
            <p:ph type="body" sz="quarter" idx="10"/>
          </p:nvPr>
        </p:nvSpPr>
        <p:spPr>
          <a:xfrm>
            <a:off x="0" y="919164"/>
            <a:ext cx="7489825" cy="2847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007342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97.xml><?xml version="1.0" encoding="utf-8"?>
<p:sldLayout xmlns:a="http://schemas.openxmlformats.org/drawingml/2006/main" xmlns:r="http://schemas.openxmlformats.org/officeDocument/2006/relationships" xmlns:p="http://schemas.openxmlformats.org/presentationml/2006/main" showMasterSp="0" preserve="1" userDrawn="1">
  <p:cSld name="5_50-50 Left Photo Layout with text">
    <p:spTree>
      <p:nvGrpSpPr>
        <p:cNvPr id="1" name=""/>
        <p:cNvGrpSpPr/>
        <p:nvPr/>
      </p:nvGrpSpPr>
      <p:grpSpPr>
        <a:xfrm>
          <a:off x="0" y="0"/>
          <a:ext cx="0" cy="0"/>
          <a:chOff x="0" y="0"/>
          <a:chExt cx="0" cy="0"/>
        </a:xfrm>
      </p:grpSpPr>
      <p:pic>
        <p:nvPicPr>
          <p:cNvPr id="13" name="Picture 12" descr="A person sitting at a table using a computer&#10;&#10;Description generated with very high confidence">
            <a:extLst>
              <a:ext uri="{FF2B5EF4-FFF2-40B4-BE49-F238E27FC236}">
                <a16:creationId xmlns:a16="http://schemas.microsoft.com/office/drawing/2014/main" id="{416FCEC9-46E5-47C7-92EA-10855BAB94D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4490" t="2114" r="6224" b="12876"/>
          <a:stretch/>
        </p:blipFill>
        <p:spPr>
          <a:xfrm>
            <a:off x="2" y="2"/>
            <a:ext cx="6131227" cy="6986430"/>
          </a:xfrm>
          <a:prstGeom prst="rect">
            <a:avLst/>
          </a:prstGeom>
        </p:spPr>
      </p:pic>
      <p:sp>
        <p:nvSpPr>
          <p:cNvPr id="2" name="Title 1">
            <a:extLst>
              <a:ext uri="{FF2B5EF4-FFF2-40B4-BE49-F238E27FC236}">
                <a16:creationId xmlns:a16="http://schemas.microsoft.com/office/drawing/2014/main" id="{3B710563-1B9C-4858-BB11-64E84D562FD3}"/>
              </a:ext>
            </a:extLst>
          </p:cNvPr>
          <p:cNvSpPr>
            <a:spLocks noGrp="1"/>
          </p:cNvSpPr>
          <p:nvPr>
            <p:ph type="title"/>
          </p:nvPr>
        </p:nvSpPr>
        <p:spPr>
          <a:xfrm>
            <a:off x="6217445" y="295276"/>
            <a:ext cx="5945207" cy="917575"/>
          </a:xfrm>
        </p:spPr>
        <p:txBody>
          <a:bodyPr/>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E3F33D8-E3DF-44F8-943F-3461A1571DAE}"/>
              </a:ext>
            </a:extLst>
          </p:cNvPr>
          <p:cNvSpPr>
            <a:spLocks noGrp="1"/>
          </p:cNvSpPr>
          <p:nvPr>
            <p:ph type="body" sz="quarter" idx="10"/>
          </p:nvPr>
        </p:nvSpPr>
        <p:spPr>
          <a:xfrm>
            <a:off x="6218238" y="1333501"/>
            <a:ext cx="5944413" cy="2847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752197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98.xml><?xml version="1.0" encoding="utf-8"?>
<p:sldLayout xmlns:a="http://schemas.openxmlformats.org/drawingml/2006/main" xmlns:r="http://schemas.openxmlformats.org/officeDocument/2006/relationships" xmlns:p="http://schemas.openxmlformats.org/presentationml/2006/main" showMasterSp="0" preserve="1" userDrawn="1">
  <p:cSld name="3_50-50 Left Photo Layout with tex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66DA05D-4AAF-46AC-BD08-1045D5AA8774}"/>
              </a:ext>
            </a:extLst>
          </p:cNvPr>
          <p:cNvPicPr>
            <a:picLocks noChangeAspect="1"/>
          </p:cNvPicPr>
          <p:nvPr userDrawn="1"/>
        </p:nvPicPr>
        <p:blipFill rotWithShape="1">
          <a:blip r:embed="rId2"/>
          <a:srcRect l="693" t="13486" r="-693"/>
          <a:stretch/>
        </p:blipFill>
        <p:spPr>
          <a:xfrm>
            <a:off x="0" y="-47873"/>
            <a:ext cx="12547600" cy="7042399"/>
          </a:xfrm>
          <a:prstGeom prst="rect">
            <a:avLst/>
          </a:prstGeom>
        </p:spPr>
      </p:pic>
      <p:sp>
        <p:nvSpPr>
          <p:cNvPr id="4" name="Rectangle 3">
            <a:extLst>
              <a:ext uri="{FF2B5EF4-FFF2-40B4-BE49-F238E27FC236}">
                <a16:creationId xmlns:a16="http://schemas.microsoft.com/office/drawing/2014/main" id="{5AC7CE51-6EE7-45A5-A527-1C85196DE031}"/>
              </a:ext>
            </a:extLst>
          </p:cNvPr>
          <p:cNvSpPr/>
          <p:nvPr userDrawn="1"/>
        </p:nvSpPr>
        <p:spPr bwMode="auto">
          <a:xfrm>
            <a:off x="0" y="-47873"/>
            <a:ext cx="12434888" cy="7042399"/>
          </a:xfrm>
          <a:prstGeom prst="rect">
            <a:avLst/>
          </a:prstGeom>
          <a:solidFill>
            <a:schemeClr val="tx1">
              <a:alpha val="7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78" tIns="146302" rIns="182878" bIns="146302" numCol="1" spcCol="0" rtlCol="0" fromWordArt="0" anchor="t" anchorCtr="0" forceAA="0" compatLnSpc="1">
            <a:prstTxWarp prst="textNoShape">
              <a:avLst/>
            </a:prstTxWarp>
            <a:noAutofit/>
          </a:bodyPr>
          <a:lstStyle/>
          <a:p>
            <a:pPr algn="ctr" defTabSz="932483" fontAlgn="base">
              <a:lnSpc>
                <a:spcPct val="90000"/>
              </a:lnSpc>
              <a:spcBef>
                <a:spcPct val="0"/>
              </a:spcBef>
              <a:spcAft>
                <a:spcPct val="0"/>
              </a:spcAft>
            </a:pPr>
            <a:endParaRPr lang="en-US" sz="2400" err="1">
              <a:gradFill>
                <a:gsLst>
                  <a:gs pos="0">
                    <a:srgbClr val="FFFFFF"/>
                  </a:gs>
                  <a:gs pos="100000">
                    <a:srgbClr val="FFFFFF"/>
                  </a:gs>
                </a:gsLst>
                <a:lin ang="5400000" scaled="0"/>
              </a:gradFill>
              <a:latin typeface="Segoe UI Semibold" panose="020B0702040204020203" pitchFamily="34" charset="0"/>
              <a:ea typeface="Segoe UI" pitchFamily="34" charset="0"/>
              <a:cs typeface="Segoe UI Semibold" panose="020B0702040204020203" pitchFamily="34" charset="0"/>
            </a:endParaRPr>
          </a:p>
        </p:txBody>
      </p:sp>
      <p:sp>
        <p:nvSpPr>
          <p:cNvPr id="11" name="Text Placeholder 6"/>
          <p:cNvSpPr>
            <a:spLocks noGrp="1"/>
          </p:cNvSpPr>
          <p:nvPr>
            <p:ph type="body" sz="quarter" idx="11"/>
          </p:nvPr>
        </p:nvSpPr>
        <p:spPr>
          <a:xfrm>
            <a:off x="310874" y="3497264"/>
            <a:ext cx="6079009" cy="693267"/>
          </a:xfrm>
          <a:prstGeom prst="rect">
            <a:avLst/>
          </a:prstGeom>
        </p:spPr>
        <p:txBody>
          <a:bodyPr anchor="t" anchorCtr="0"/>
          <a:lstStyle>
            <a:lvl1pPr algn="ctr" defTabSz="932608" rtl="0" eaLnBrk="1" latinLnBrk="0" hangingPunct="1">
              <a:lnSpc>
                <a:spcPct val="90000"/>
              </a:lnSpc>
              <a:spcBef>
                <a:spcPct val="0"/>
              </a:spcBef>
              <a:spcAft>
                <a:spcPts val="3060"/>
              </a:spcAft>
              <a:buNone/>
              <a:defRPr lang="en-US" sz="3672" b="0" i="0" kern="1200" spc="0" baseline="0" dirty="0">
                <a:solidFill>
                  <a:schemeClr val="bg1"/>
                </a:solidFill>
                <a:effectLst>
                  <a:outerShdw blurRad="38100" dist="38100" dir="2700000" algn="tl">
                    <a:srgbClr val="000000">
                      <a:alpha val="43137"/>
                    </a:srgbClr>
                  </a:outerShdw>
                </a:effectLst>
                <a:latin typeface="+mj-lt"/>
                <a:ea typeface="+mn-ea"/>
                <a:cs typeface="Segoe UI Semibold" panose="020B0702040204020203" pitchFamily="34" charset="0"/>
              </a:defRPr>
            </a:lvl1pPr>
            <a:lvl2pPr algn="ctr">
              <a:defRPr sz="2856">
                <a:solidFill>
                  <a:schemeClr val="bg1"/>
                </a:solidFill>
                <a:latin typeface="+mj-lt"/>
              </a:defRPr>
            </a:lvl2pPr>
            <a:lvl3pPr algn="ctr">
              <a:defRPr lang="en-US" sz="2448" b="0" kern="1200" dirty="0">
                <a:solidFill>
                  <a:schemeClr val="bg1"/>
                </a:solidFill>
                <a:latin typeface="+mj-lt"/>
                <a:ea typeface="+mn-ea"/>
                <a:cs typeface="+mn-cs"/>
              </a:defRPr>
            </a:lvl3pPr>
            <a:lvl4pPr algn="ctr">
              <a:defRPr sz="2040" b="1">
                <a:solidFill>
                  <a:schemeClr val="bg1"/>
                </a:solidFill>
                <a:latin typeface="+mj-lt"/>
              </a:defRPr>
            </a:lvl4pPr>
            <a:lvl5pPr algn="ctr">
              <a:defRPr sz="1836">
                <a:solidFill>
                  <a:schemeClr val="bg1"/>
                </a:solidFill>
                <a:latin typeface="+mj-lt"/>
              </a:defRPr>
            </a:lvl5pPr>
          </a:lstStyle>
          <a:p>
            <a:pPr lvl="0"/>
            <a:r>
              <a:rPr lang="en-US"/>
              <a:t>Edit Master text styles</a:t>
            </a:r>
          </a:p>
        </p:txBody>
      </p:sp>
      <p:pic>
        <p:nvPicPr>
          <p:cNvPr id="8" name="Picture 7" descr="A close up of a sign&#10;&#10;Description generated with high confidence">
            <a:extLst>
              <a:ext uri="{FF2B5EF4-FFF2-40B4-BE49-F238E27FC236}">
                <a16:creationId xmlns:a16="http://schemas.microsoft.com/office/drawing/2014/main" id="{D363D902-0CC7-436B-87F2-9F9514D771D9}"/>
              </a:ext>
            </a:extLst>
          </p:cNvPr>
          <p:cNvPicPr>
            <a:picLocks noChangeAspect="1"/>
          </p:cNvPicPr>
          <p:nvPr userDrawn="1"/>
        </p:nvPicPr>
        <p:blipFill>
          <a:blip r:embed="rId3"/>
          <a:stretch>
            <a:fillRect/>
          </a:stretch>
        </p:blipFill>
        <p:spPr>
          <a:xfrm>
            <a:off x="2387339" y="-177446"/>
            <a:ext cx="1926077" cy="1926077"/>
          </a:xfrm>
          <a:prstGeom prst="rect">
            <a:avLst/>
          </a:prstGeom>
        </p:spPr>
      </p:pic>
      <p:sp>
        <p:nvSpPr>
          <p:cNvPr id="12" name="Text Placeholder 2"/>
          <p:cNvSpPr>
            <a:spLocks noGrp="1"/>
          </p:cNvSpPr>
          <p:nvPr>
            <p:ph type="body" sz="quarter" idx="19" hasCustomPrompt="1"/>
          </p:nvPr>
        </p:nvSpPr>
        <p:spPr>
          <a:xfrm>
            <a:off x="310873" y="1926077"/>
            <a:ext cx="5992790" cy="753369"/>
          </a:xfrm>
          <a:prstGeom prst="rect">
            <a:avLst/>
          </a:prstGeom>
        </p:spPr>
        <p:txBody>
          <a:bodyPr/>
          <a:lstStyle>
            <a:lvl1pPr algn="ctr">
              <a:defRPr sz="3672" b="0">
                <a:latin typeface="+mj-lt"/>
              </a:defRPr>
            </a:lvl1pPr>
            <a:lvl2pPr marL="0" indent="0" algn="ctr" defTabSz="932608" rtl="0" eaLnBrk="1" latinLnBrk="0" hangingPunct="1">
              <a:lnSpc>
                <a:spcPct val="90000"/>
              </a:lnSpc>
              <a:spcBef>
                <a:spcPts val="510"/>
              </a:spcBef>
              <a:buFont typeface="Arial" panose="020B0604020202020204" pitchFamily="34" charset="0"/>
              <a:buNone/>
              <a:defRPr lang="en-US" sz="4000" b="0" kern="1200" dirty="0" smtClean="0">
                <a:solidFill>
                  <a:schemeClr val="bg1">
                    <a:lumMod val="95000"/>
                  </a:schemeClr>
                </a:solidFill>
                <a:effectLst>
                  <a:outerShdw blurRad="38100" dist="38100" dir="2700000" algn="tl">
                    <a:srgbClr val="000000">
                      <a:alpha val="43137"/>
                    </a:srgbClr>
                  </a:outerShdw>
                </a:effectLst>
                <a:latin typeface="Segoe UI Semibold" panose="020B0702040204020203" pitchFamily="34" charset="0"/>
                <a:ea typeface="+mn-ea"/>
                <a:cs typeface="Segoe UI Semibold" panose="020B0702040204020203" pitchFamily="34" charset="0"/>
              </a:defRPr>
            </a:lvl2pPr>
            <a:lvl3pPr algn="ctr">
              <a:defRPr/>
            </a:lvl3pPr>
            <a:lvl4pPr algn="ctr">
              <a:defRPr/>
            </a:lvl4pPr>
            <a:lvl5pPr algn="ctr">
              <a:defRPr/>
            </a:lvl5pPr>
          </a:lstStyle>
          <a:p>
            <a:pPr marL="0" lvl="1" indent="0" algn="ctr" defTabSz="932608" rtl="0" eaLnBrk="1" latinLnBrk="0" hangingPunct="1">
              <a:lnSpc>
                <a:spcPct val="90000"/>
              </a:lnSpc>
              <a:spcBef>
                <a:spcPts val="510"/>
              </a:spcBef>
              <a:buFont typeface="Arial" panose="020B0604020202020204" pitchFamily="34" charset="0"/>
              <a:buNone/>
            </a:pPr>
            <a:r>
              <a:rPr lang="en-US"/>
              <a:t>Headline</a:t>
            </a:r>
          </a:p>
        </p:txBody>
      </p:sp>
    </p:spTree>
    <p:extLst>
      <p:ext uri="{BB962C8B-B14F-4D97-AF65-F5344CB8AC3E}">
        <p14:creationId xmlns:p14="http://schemas.microsoft.com/office/powerpoint/2010/main" val="17133179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2_Callout with small Non-bulleted">
    <p:spTree>
      <p:nvGrpSpPr>
        <p:cNvPr id="1" name=""/>
        <p:cNvGrpSpPr/>
        <p:nvPr/>
      </p:nvGrpSpPr>
      <p:grpSpPr>
        <a:xfrm>
          <a:off x="0" y="0"/>
          <a:ext cx="0" cy="0"/>
          <a:chOff x="0" y="0"/>
          <a:chExt cx="0" cy="0"/>
        </a:xfrm>
      </p:grpSpPr>
      <p:sp>
        <p:nvSpPr>
          <p:cNvPr id="10" name="Rectangle 9"/>
          <p:cNvSpPr/>
          <p:nvPr userDrawn="1"/>
        </p:nvSpPr>
        <p:spPr>
          <a:xfrm>
            <a:off x="0" y="0"/>
            <a:ext cx="12434888" cy="30340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60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pic>
        <p:nvPicPr>
          <p:cNvPr id="6" name="Picture 5">
            <a:extLst>
              <a:ext uri="{FF2B5EF4-FFF2-40B4-BE49-F238E27FC236}">
                <a16:creationId xmlns:a16="http://schemas.microsoft.com/office/drawing/2014/main" id="{0496B150-7439-4673-BCA9-A4F6BB8BA609}"/>
              </a:ext>
            </a:extLst>
          </p:cNvPr>
          <p:cNvPicPr>
            <a:picLocks noChangeAspect="1"/>
          </p:cNvPicPr>
          <p:nvPr userDrawn="1"/>
        </p:nvPicPr>
        <p:blipFill rotWithShape="1">
          <a:blip r:embed="rId2"/>
          <a:srcRect t="24151" b="18722"/>
          <a:stretch/>
        </p:blipFill>
        <p:spPr>
          <a:xfrm>
            <a:off x="0" y="0"/>
            <a:ext cx="12434888" cy="3034070"/>
          </a:xfrm>
          <a:prstGeom prst="rect">
            <a:avLst/>
          </a:prstGeom>
        </p:spPr>
      </p:pic>
      <p:sp>
        <p:nvSpPr>
          <p:cNvPr id="4" name="Text Placeholder 3"/>
          <p:cNvSpPr>
            <a:spLocks noGrp="1"/>
          </p:cNvSpPr>
          <p:nvPr>
            <p:ph type="body" sz="quarter" idx="10" hasCustomPrompt="1"/>
          </p:nvPr>
        </p:nvSpPr>
        <p:spPr>
          <a:xfrm>
            <a:off x="274605" y="3434924"/>
            <a:ext cx="5296225" cy="1956946"/>
          </a:xfrm>
          <a:prstGeom prst="rect">
            <a:avLst/>
          </a:prstGeom>
        </p:spPr>
        <p:txBody>
          <a:bodyPr wrap="square">
            <a:spAutoFit/>
          </a:bodyPr>
          <a:lstStyle>
            <a:lvl1pPr marL="0" marR="0" indent="0" algn="l" defTabSz="932574" rtl="0" eaLnBrk="1" fontAlgn="auto" latinLnBrk="0" hangingPunct="1">
              <a:lnSpc>
                <a:spcPct val="90000"/>
              </a:lnSpc>
              <a:spcBef>
                <a:spcPts val="1224"/>
              </a:spcBef>
              <a:spcAft>
                <a:spcPts val="0"/>
              </a:spcAft>
              <a:buClr>
                <a:schemeClr val="tx1"/>
              </a:buClr>
              <a:buSzPct val="90000"/>
              <a:buFont typeface="Wingdings" pitchFamily="2" charset="2"/>
              <a:buNone/>
              <a:tabLst/>
              <a:defRPr lang="en-US" sz="3199" kern="1200" spc="0" baseline="0" dirty="0">
                <a:gradFill>
                  <a:gsLst>
                    <a:gs pos="1250">
                      <a:schemeClr val="tx2"/>
                    </a:gs>
                    <a:gs pos="99000">
                      <a:schemeClr val="tx2"/>
                    </a:gs>
                  </a:gsLst>
                  <a:lin ang="5400000" scaled="0"/>
                </a:gradFill>
                <a:latin typeface="+mj-lt"/>
                <a:ea typeface="+mn-ea"/>
                <a:cs typeface="+mn-cs"/>
              </a:defRPr>
            </a:lvl1pPr>
            <a:lvl2pPr marL="0" indent="0">
              <a:buNone/>
              <a:defRPr sz="2000"/>
            </a:lvl2pPr>
            <a:lvl3pPr marL="231732" indent="0">
              <a:buNone/>
              <a:tabLst/>
              <a:defRPr sz="2000"/>
            </a:lvl3pPr>
            <a:lvl4pPr marL="460292" indent="0">
              <a:buNone/>
              <a:defRPr/>
            </a:lvl4pPr>
            <a:lvl5pPr marL="685677" indent="0">
              <a:buNone/>
              <a:tabLst/>
              <a:defRPr/>
            </a:lvl5pPr>
          </a:lstStyle>
          <a:p>
            <a:r>
              <a:rPr lang="en-US"/>
              <a:t>A short introduction</a:t>
            </a:r>
            <a:br>
              <a:rPr lang="en-US"/>
            </a:br>
            <a:r>
              <a:rPr lang="en-US"/>
              <a:t>to the data, revealing</a:t>
            </a:r>
            <a:br>
              <a:rPr lang="en-US"/>
            </a:br>
            <a:r>
              <a:rPr lang="en-US"/>
              <a:t>points one at a time, will enhance comprehension</a:t>
            </a:r>
          </a:p>
        </p:txBody>
      </p:sp>
      <p:sp>
        <p:nvSpPr>
          <p:cNvPr id="7" name="Rectangle 6">
            <a:extLst>
              <a:ext uri="{FF2B5EF4-FFF2-40B4-BE49-F238E27FC236}">
                <a16:creationId xmlns:a16="http://schemas.microsoft.com/office/drawing/2014/main" id="{B46FB8D1-4A77-489B-9F91-2F51083DFD92}"/>
              </a:ext>
            </a:extLst>
          </p:cNvPr>
          <p:cNvSpPr/>
          <p:nvPr userDrawn="1"/>
        </p:nvSpPr>
        <p:spPr bwMode="auto">
          <a:xfrm>
            <a:off x="0" y="0"/>
            <a:ext cx="12434888" cy="3034070"/>
          </a:xfrm>
          <a:prstGeom prst="rect">
            <a:avLst/>
          </a:prstGeom>
          <a:solidFill>
            <a:schemeClr val="tx1">
              <a:alpha val="64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78" tIns="146302" rIns="182878" bIns="146302" numCol="1" spcCol="0" rtlCol="0" fromWordArt="0" anchor="t" anchorCtr="0" forceAA="0" compatLnSpc="1">
            <a:prstTxWarp prst="textNoShape">
              <a:avLst/>
            </a:prstTxWarp>
            <a:noAutofit/>
          </a:bodyPr>
          <a:lstStyle/>
          <a:p>
            <a:pPr algn="ctr" defTabSz="932483" fontAlgn="base">
              <a:lnSpc>
                <a:spcPct val="90000"/>
              </a:lnSpc>
              <a:spcBef>
                <a:spcPct val="0"/>
              </a:spcBef>
              <a:spcAft>
                <a:spcPct val="0"/>
              </a:spcAft>
            </a:pPr>
            <a:endParaRPr lang="en-US" sz="2400" err="1">
              <a:gradFill>
                <a:gsLst>
                  <a:gs pos="0">
                    <a:srgbClr val="FFFFFF"/>
                  </a:gs>
                  <a:gs pos="100000">
                    <a:srgbClr val="FFFFFF"/>
                  </a:gs>
                </a:gsLst>
                <a:lin ang="5400000" scaled="0"/>
              </a:gradFill>
              <a:effectLst>
                <a:outerShdw blurRad="38100" dist="38100" dir="2700000" algn="tl">
                  <a:srgbClr val="000000">
                    <a:alpha val="43137"/>
                  </a:srgbClr>
                </a:outerShdw>
              </a:effectLst>
              <a:ea typeface="Segoe UI" pitchFamily="34" charset="0"/>
              <a:cs typeface="Segoe UI" pitchFamily="34" charset="0"/>
            </a:endParaRPr>
          </a:p>
        </p:txBody>
      </p:sp>
      <p:sp>
        <p:nvSpPr>
          <p:cNvPr id="2" name="Title 1"/>
          <p:cNvSpPr>
            <a:spLocks noGrp="1"/>
          </p:cNvSpPr>
          <p:nvPr>
            <p:ph type="title"/>
          </p:nvPr>
        </p:nvSpPr>
        <p:spPr>
          <a:xfrm>
            <a:off x="310872" y="427445"/>
            <a:ext cx="11890862" cy="602695"/>
          </a:xfrm>
          <a:prstGeom prst="rect">
            <a:avLst/>
          </a:prstGeom>
        </p:spPr>
        <p:txBody>
          <a:bodyPr/>
          <a:lstStyle>
            <a:lvl1pPr>
              <a:defRPr>
                <a:solidFill>
                  <a:schemeClr val="bg1"/>
                </a:solidFill>
              </a:defRPr>
            </a:lvl1pPr>
          </a:lstStyle>
          <a:p>
            <a:r>
              <a:rPr lang="en-US"/>
              <a:t>Click to edit Master title style</a:t>
            </a:r>
          </a:p>
        </p:txBody>
      </p:sp>
      <p:sp>
        <p:nvSpPr>
          <p:cNvPr id="12" name="Text Placeholder 11">
            <a:extLst>
              <a:ext uri="{FF2B5EF4-FFF2-40B4-BE49-F238E27FC236}">
                <a16:creationId xmlns:a16="http://schemas.microsoft.com/office/drawing/2014/main" id="{8D9140F8-163F-4307-910F-CEE6FCE18461}"/>
              </a:ext>
            </a:extLst>
          </p:cNvPr>
          <p:cNvSpPr>
            <a:spLocks noGrp="1"/>
          </p:cNvSpPr>
          <p:nvPr>
            <p:ph type="body" sz="quarter" idx="11"/>
          </p:nvPr>
        </p:nvSpPr>
        <p:spPr>
          <a:xfrm>
            <a:off x="6218238" y="3435350"/>
            <a:ext cx="5942012" cy="2847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0015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608280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5239BD"/>
        </a:solidFill>
        <a:effectLst/>
      </p:bgPr>
    </p:bg>
    <p:spTree>
      <p:nvGrpSpPr>
        <p:cNvPr id="1" name=""/>
        <p:cNvGrpSpPr/>
        <p:nvPr/>
      </p:nvGrpSpPr>
      <p:grpSpPr>
        <a:xfrm>
          <a:off x="0" y="0"/>
          <a:ext cx="0" cy="0"/>
          <a:chOff x="0" y="0"/>
          <a:chExt cx="0" cy="0"/>
        </a:xfrm>
      </p:grpSpPr>
      <p:grpSp>
        <p:nvGrpSpPr>
          <p:cNvPr id="11" name="Group 10"/>
          <p:cNvGrpSpPr/>
          <p:nvPr userDrawn="1"/>
        </p:nvGrpSpPr>
        <p:grpSpPr bwMode="gray">
          <a:xfrm>
            <a:off x="353" y="3283772"/>
            <a:ext cx="12447814" cy="3710752"/>
            <a:chOff x="352" y="3283772"/>
            <a:chExt cx="12449404" cy="3710752"/>
          </a:xfrm>
        </p:grpSpPr>
        <p:sp>
          <p:nvSpPr>
            <p:cNvPr id="12" name="Freeform: Shape 11"/>
            <p:cNvSpPr>
              <a:spLocks/>
            </p:cNvSpPr>
            <p:nvPr userDrawn="1"/>
          </p:nvSpPr>
          <p:spPr bwMode="gray">
            <a:xfrm>
              <a:off x="352" y="4946076"/>
              <a:ext cx="12449404" cy="2048448"/>
            </a:xfrm>
            <a:custGeom>
              <a:avLst/>
              <a:gdLst>
                <a:gd name="connsiteX0" fmla="*/ 5679089 w 12449404"/>
                <a:gd name="connsiteY0" fmla="*/ 0 h 2048448"/>
                <a:gd name="connsiteX1" fmla="*/ 6408130 w 12449404"/>
                <a:gd name="connsiteY1" fmla="*/ 0 h 2048448"/>
                <a:gd name="connsiteX2" fmla="*/ 6408130 w 12449404"/>
                <a:gd name="connsiteY2" fmla="*/ 578198 h 2048448"/>
                <a:gd name="connsiteX3" fmla="*/ 6867090 w 12449404"/>
                <a:gd name="connsiteY3" fmla="*/ 606386 h 2048448"/>
                <a:gd name="connsiteX4" fmla="*/ 7118635 w 12449404"/>
                <a:gd name="connsiteY4" fmla="*/ 606386 h 2048448"/>
                <a:gd name="connsiteX5" fmla="*/ 7118635 w 12449404"/>
                <a:gd name="connsiteY5" fmla="*/ 483901 h 2048448"/>
                <a:gd name="connsiteX6" fmla="*/ 7128240 w 12449404"/>
                <a:gd name="connsiteY6" fmla="*/ 483901 h 2048448"/>
                <a:gd name="connsiteX7" fmla="*/ 7128240 w 12449404"/>
                <a:gd name="connsiteY7" fmla="*/ 225552 h 2048448"/>
                <a:gd name="connsiteX8" fmla="*/ 7501176 w 12449404"/>
                <a:gd name="connsiteY8" fmla="*/ 225552 h 2048448"/>
                <a:gd name="connsiteX9" fmla="*/ 7501176 w 12449404"/>
                <a:gd name="connsiteY9" fmla="*/ 339268 h 2048448"/>
                <a:gd name="connsiteX10" fmla="*/ 7539643 w 12449404"/>
                <a:gd name="connsiteY10" fmla="*/ 339268 h 2048448"/>
                <a:gd name="connsiteX11" fmla="*/ 7539643 w 12449404"/>
                <a:gd name="connsiteY11" fmla="*/ 483901 h 2048448"/>
                <a:gd name="connsiteX12" fmla="*/ 7646440 w 12449404"/>
                <a:gd name="connsiteY12" fmla="*/ 483901 h 2048448"/>
                <a:gd name="connsiteX13" fmla="*/ 7646440 w 12449404"/>
                <a:gd name="connsiteY13" fmla="*/ 643969 h 2048448"/>
                <a:gd name="connsiteX14" fmla="*/ 8043905 w 12449404"/>
                <a:gd name="connsiteY14" fmla="*/ 643969 h 2048448"/>
                <a:gd name="connsiteX15" fmla="*/ 8043905 w 12449404"/>
                <a:gd name="connsiteY15" fmla="*/ 744644 h 2048448"/>
                <a:gd name="connsiteX16" fmla="*/ 8497281 w 12449404"/>
                <a:gd name="connsiteY16" fmla="*/ 744644 h 2048448"/>
                <a:gd name="connsiteX17" fmla="*/ 8497281 w 12449404"/>
                <a:gd name="connsiteY17" fmla="*/ 777377 h 2048448"/>
                <a:gd name="connsiteX18" fmla="*/ 8516897 w 12449404"/>
                <a:gd name="connsiteY18" fmla="*/ 777377 h 2048448"/>
                <a:gd name="connsiteX19" fmla="*/ 8516897 w 12449404"/>
                <a:gd name="connsiteY19" fmla="*/ 965361 h 2048448"/>
                <a:gd name="connsiteX20" fmla="*/ 8865577 w 12449404"/>
                <a:gd name="connsiteY20" fmla="*/ 965361 h 2048448"/>
                <a:gd name="connsiteX21" fmla="*/ 8865577 w 12449404"/>
                <a:gd name="connsiteY21" fmla="*/ 525721 h 2048448"/>
                <a:gd name="connsiteX22" fmla="*/ 8968665 w 12449404"/>
                <a:gd name="connsiteY22" fmla="*/ 525721 h 2048448"/>
                <a:gd name="connsiteX23" fmla="*/ 8968665 w 12449404"/>
                <a:gd name="connsiteY23" fmla="*/ 386248 h 2048448"/>
                <a:gd name="connsiteX24" fmla="*/ 9271866 w 12449404"/>
                <a:gd name="connsiteY24" fmla="*/ 386248 h 2048448"/>
                <a:gd name="connsiteX25" fmla="*/ 9271866 w 12449404"/>
                <a:gd name="connsiteY25" fmla="*/ 525721 h 2048448"/>
                <a:gd name="connsiteX26" fmla="*/ 9368890 w 12449404"/>
                <a:gd name="connsiteY26" fmla="*/ 525721 h 2048448"/>
                <a:gd name="connsiteX27" fmla="*/ 9368890 w 12449404"/>
                <a:gd name="connsiteY27" fmla="*/ 58792 h 2048448"/>
                <a:gd name="connsiteX28" fmla="*/ 10072314 w 12449404"/>
                <a:gd name="connsiteY28" fmla="*/ 58792 h 2048448"/>
                <a:gd name="connsiteX29" fmla="*/ 10072314 w 12449404"/>
                <a:gd name="connsiteY29" fmla="*/ 616681 h 2048448"/>
                <a:gd name="connsiteX30" fmla="*/ 10514986 w 12449404"/>
                <a:gd name="connsiteY30" fmla="*/ 255872 h 2048448"/>
                <a:gd name="connsiteX31" fmla="*/ 10514986 w 12449404"/>
                <a:gd name="connsiteY31" fmla="*/ 643969 h 2048448"/>
                <a:gd name="connsiteX32" fmla="*/ 10757546 w 12449404"/>
                <a:gd name="connsiteY32" fmla="*/ 643969 h 2048448"/>
                <a:gd name="connsiteX33" fmla="*/ 10757546 w 12449404"/>
                <a:gd name="connsiteY33" fmla="*/ 525721 h 2048448"/>
                <a:gd name="connsiteX34" fmla="*/ 10860634 w 12449404"/>
                <a:gd name="connsiteY34" fmla="*/ 525721 h 2048448"/>
                <a:gd name="connsiteX35" fmla="*/ 10860634 w 12449404"/>
                <a:gd name="connsiteY35" fmla="*/ 386248 h 2048448"/>
                <a:gd name="connsiteX36" fmla="*/ 11163835 w 12449404"/>
                <a:gd name="connsiteY36" fmla="*/ 386248 h 2048448"/>
                <a:gd name="connsiteX37" fmla="*/ 11163835 w 12449404"/>
                <a:gd name="connsiteY37" fmla="*/ 525721 h 2048448"/>
                <a:gd name="connsiteX38" fmla="*/ 11266923 w 12449404"/>
                <a:gd name="connsiteY38" fmla="*/ 525721 h 2048448"/>
                <a:gd name="connsiteX39" fmla="*/ 11266923 w 12449404"/>
                <a:gd name="connsiteY39" fmla="*/ 965361 h 2048448"/>
                <a:gd name="connsiteX40" fmla="*/ 11612572 w 12449404"/>
                <a:gd name="connsiteY40" fmla="*/ 965361 h 2048448"/>
                <a:gd name="connsiteX41" fmla="*/ 11612572 w 12449404"/>
                <a:gd name="connsiteY41" fmla="*/ 777377 h 2048448"/>
                <a:gd name="connsiteX42" fmla="*/ 12088596 w 12449404"/>
                <a:gd name="connsiteY42" fmla="*/ 777377 h 2048448"/>
                <a:gd name="connsiteX43" fmla="*/ 12088596 w 12449404"/>
                <a:gd name="connsiteY43" fmla="*/ 1374681 h 2048448"/>
                <a:gd name="connsiteX44" fmla="*/ 12449404 w 12449404"/>
                <a:gd name="connsiteY44" fmla="*/ 1374681 h 2048448"/>
                <a:gd name="connsiteX45" fmla="*/ 12449404 w 12449404"/>
                <a:gd name="connsiteY45" fmla="*/ 1677881 h 2048448"/>
                <a:gd name="connsiteX46" fmla="*/ 12436715 w 12449404"/>
                <a:gd name="connsiteY46" fmla="*/ 1677881 h 2048448"/>
                <a:gd name="connsiteX47" fmla="*/ 12436715 w 12449404"/>
                <a:gd name="connsiteY47" fmla="*/ 2048448 h 2048448"/>
                <a:gd name="connsiteX48" fmla="*/ 0 w 12449404"/>
                <a:gd name="connsiteY48" fmla="*/ 2048448 h 2048448"/>
                <a:gd name="connsiteX49" fmla="*/ 0 w 12449404"/>
                <a:gd name="connsiteY49" fmla="*/ 1406374 h 2048448"/>
                <a:gd name="connsiteX50" fmla="*/ 45352 w 12449404"/>
                <a:gd name="connsiteY50" fmla="*/ 1406374 h 2048448"/>
                <a:gd name="connsiteX51" fmla="*/ 45352 w 12449404"/>
                <a:gd name="connsiteY51" fmla="*/ 1140624 h 2048448"/>
                <a:gd name="connsiteX52" fmla="*/ 657888 w 12449404"/>
                <a:gd name="connsiteY52" fmla="*/ 1140624 h 2048448"/>
                <a:gd name="connsiteX53" fmla="*/ 657888 w 12449404"/>
                <a:gd name="connsiteY53" fmla="*/ 879713 h 2048448"/>
                <a:gd name="connsiteX54" fmla="*/ 1116848 w 12449404"/>
                <a:gd name="connsiteY54" fmla="*/ 879713 h 2048448"/>
                <a:gd name="connsiteX55" fmla="*/ 1116848 w 12449404"/>
                <a:gd name="connsiteY55" fmla="*/ 1197168 h 2048448"/>
                <a:gd name="connsiteX56" fmla="*/ 1597874 w 12449404"/>
                <a:gd name="connsiteY56" fmla="*/ 1197168 h 2048448"/>
                <a:gd name="connsiteX57" fmla="*/ 1597874 w 12449404"/>
                <a:gd name="connsiteY57" fmla="*/ 807564 h 2048448"/>
                <a:gd name="connsiteX58" fmla="*/ 1701140 w 12449404"/>
                <a:gd name="connsiteY58" fmla="*/ 807564 h 2048448"/>
                <a:gd name="connsiteX59" fmla="*/ 1701140 w 12449404"/>
                <a:gd name="connsiteY59" fmla="*/ 662931 h 2048448"/>
                <a:gd name="connsiteX60" fmla="*/ 2018881 w 12449404"/>
                <a:gd name="connsiteY60" fmla="*/ 662931 h 2048448"/>
                <a:gd name="connsiteX61" fmla="*/ 2018881 w 12449404"/>
                <a:gd name="connsiteY61" fmla="*/ 807564 h 2048448"/>
                <a:gd name="connsiteX62" fmla="*/ 2122148 w 12449404"/>
                <a:gd name="connsiteY62" fmla="*/ 807564 h 2048448"/>
                <a:gd name="connsiteX63" fmla="*/ 2122148 w 12449404"/>
                <a:gd name="connsiteY63" fmla="*/ 939446 h 2048448"/>
                <a:gd name="connsiteX64" fmla="*/ 2484020 w 12449404"/>
                <a:gd name="connsiteY64" fmla="*/ 939446 h 2048448"/>
                <a:gd name="connsiteX65" fmla="*/ 2484020 w 12449404"/>
                <a:gd name="connsiteY65" fmla="*/ 744644 h 2048448"/>
                <a:gd name="connsiteX66" fmla="*/ 2549333 w 12449404"/>
                <a:gd name="connsiteY66" fmla="*/ 744644 h 2048448"/>
                <a:gd name="connsiteX67" fmla="*/ 2976519 w 12449404"/>
                <a:gd name="connsiteY67" fmla="*/ 744644 h 2048448"/>
                <a:gd name="connsiteX68" fmla="*/ 3008294 w 12449404"/>
                <a:gd name="connsiteY68" fmla="*/ 744644 h 2048448"/>
                <a:gd name="connsiteX69" fmla="*/ 3008294 w 12449404"/>
                <a:gd name="connsiteY69" fmla="*/ 879713 h 2048448"/>
                <a:gd name="connsiteX70" fmla="*/ 3356927 w 12449404"/>
                <a:gd name="connsiteY70" fmla="*/ 879713 h 2048448"/>
                <a:gd name="connsiteX71" fmla="*/ 3356927 w 12449404"/>
                <a:gd name="connsiteY71" fmla="*/ 172822 h 2048448"/>
                <a:gd name="connsiteX72" fmla="*/ 3743513 w 12449404"/>
                <a:gd name="connsiteY72" fmla="*/ 172822 h 2048448"/>
                <a:gd name="connsiteX73" fmla="*/ 3743513 w 12449404"/>
                <a:gd name="connsiteY73" fmla="*/ 606386 h 2048448"/>
                <a:gd name="connsiteX74" fmla="*/ 4305739 w 12449404"/>
                <a:gd name="connsiteY74" fmla="*/ 606386 h 2048448"/>
                <a:gd name="connsiteX75" fmla="*/ 4305739 w 12449404"/>
                <a:gd name="connsiteY75" fmla="*/ 744644 h 2048448"/>
                <a:gd name="connsiteX76" fmla="*/ 4796473 w 12449404"/>
                <a:gd name="connsiteY76" fmla="*/ 744644 h 2048448"/>
                <a:gd name="connsiteX77" fmla="*/ 4796473 w 12449404"/>
                <a:gd name="connsiteY77" fmla="*/ 907753 h 2048448"/>
                <a:gd name="connsiteX78" fmla="*/ 4966423 w 12449404"/>
                <a:gd name="connsiteY78" fmla="*/ 907753 h 2048448"/>
                <a:gd name="connsiteX79" fmla="*/ 4966423 w 12449404"/>
                <a:gd name="connsiteY79" fmla="*/ 939446 h 2048448"/>
                <a:gd name="connsiteX80" fmla="*/ 5157463 w 12449404"/>
                <a:gd name="connsiteY80" fmla="*/ 939446 h 2048448"/>
                <a:gd name="connsiteX81" fmla="*/ 5157463 w 12449404"/>
                <a:gd name="connsiteY81" fmla="*/ 483901 h 2048448"/>
                <a:gd name="connsiteX82" fmla="*/ 5264259 w 12449404"/>
                <a:gd name="connsiteY82" fmla="*/ 483901 h 2048448"/>
                <a:gd name="connsiteX83" fmla="*/ 5264259 w 12449404"/>
                <a:gd name="connsiteY83" fmla="*/ 339268 h 2048448"/>
                <a:gd name="connsiteX84" fmla="*/ 5578471 w 12449404"/>
                <a:gd name="connsiteY84" fmla="*/ 339268 h 2048448"/>
                <a:gd name="connsiteX85" fmla="*/ 5578471 w 12449404"/>
                <a:gd name="connsiteY85" fmla="*/ 483901 h 2048448"/>
                <a:gd name="connsiteX86" fmla="*/ 5679089 w 12449404"/>
                <a:gd name="connsiteY86" fmla="*/ 483901 h 2048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12449404" h="2048448">
                  <a:moveTo>
                    <a:pt x="5679089" y="0"/>
                  </a:moveTo>
                  <a:lnTo>
                    <a:pt x="6408130" y="0"/>
                  </a:lnTo>
                  <a:lnTo>
                    <a:pt x="6408130" y="578198"/>
                  </a:lnTo>
                  <a:lnTo>
                    <a:pt x="6867090" y="606386"/>
                  </a:lnTo>
                  <a:lnTo>
                    <a:pt x="7118635" y="606386"/>
                  </a:lnTo>
                  <a:lnTo>
                    <a:pt x="7118635" y="483901"/>
                  </a:lnTo>
                  <a:lnTo>
                    <a:pt x="7128240" y="483901"/>
                  </a:lnTo>
                  <a:lnTo>
                    <a:pt x="7128240" y="225552"/>
                  </a:lnTo>
                  <a:lnTo>
                    <a:pt x="7501176" y="225552"/>
                  </a:lnTo>
                  <a:lnTo>
                    <a:pt x="7501176" y="339268"/>
                  </a:lnTo>
                  <a:lnTo>
                    <a:pt x="7539643" y="339268"/>
                  </a:lnTo>
                  <a:lnTo>
                    <a:pt x="7539643" y="483901"/>
                  </a:lnTo>
                  <a:lnTo>
                    <a:pt x="7646440" y="483901"/>
                  </a:lnTo>
                  <a:lnTo>
                    <a:pt x="7646440" y="643969"/>
                  </a:lnTo>
                  <a:lnTo>
                    <a:pt x="8043905" y="643969"/>
                  </a:lnTo>
                  <a:lnTo>
                    <a:pt x="8043905" y="744644"/>
                  </a:lnTo>
                  <a:lnTo>
                    <a:pt x="8497281" y="744644"/>
                  </a:lnTo>
                  <a:lnTo>
                    <a:pt x="8497281" y="777377"/>
                  </a:lnTo>
                  <a:lnTo>
                    <a:pt x="8516897" y="777377"/>
                  </a:lnTo>
                  <a:lnTo>
                    <a:pt x="8516897" y="965361"/>
                  </a:lnTo>
                  <a:lnTo>
                    <a:pt x="8865577" y="965361"/>
                  </a:lnTo>
                  <a:lnTo>
                    <a:pt x="8865577" y="525721"/>
                  </a:lnTo>
                  <a:lnTo>
                    <a:pt x="8968665" y="525721"/>
                  </a:lnTo>
                  <a:lnTo>
                    <a:pt x="8968665" y="386248"/>
                  </a:lnTo>
                  <a:lnTo>
                    <a:pt x="9271866" y="386248"/>
                  </a:lnTo>
                  <a:lnTo>
                    <a:pt x="9271866" y="525721"/>
                  </a:lnTo>
                  <a:lnTo>
                    <a:pt x="9368890" y="525721"/>
                  </a:lnTo>
                  <a:lnTo>
                    <a:pt x="9368890" y="58792"/>
                  </a:lnTo>
                  <a:lnTo>
                    <a:pt x="10072314" y="58792"/>
                  </a:lnTo>
                  <a:lnTo>
                    <a:pt x="10072314" y="616681"/>
                  </a:lnTo>
                  <a:lnTo>
                    <a:pt x="10514986" y="255872"/>
                  </a:lnTo>
                  <a:lnTo>
                    <a:pt x="10514986" y="643969"/>
                  </a:lnTo>
                  <a:lnTo>
                    <a:pt x="10757546" y="643969"/>
                  </a:lnTo>
                  <a:lnTo>
                    <a:pt x="10757546" y="525721"/>
                  </a:lnTo>
                  <a:lnTo>
                    <a:pt x="10860634" y="525721"/>
                  </a:lnTo>
                  <a:lnTo>
                    <a:pt x="10860634" y="386248"/>
                  </a:lnTo>
                  <a:lnTo>
                    <a:pt x="11163835" y="386248"/>
                  </a:lnTo>
                  <a:lnTo>
                    <a:pt x="11163835" y="525721"/>
                  </a:lnTo>
                  <a:lnTo>
                    <a:pt x="11266923" y="525721"/>
                  </a:lnTo>
                  <a:lnTo>
                    <a:pt x="11266923" y="965361"/>
                  </a:lnTo>
                  <a:lnTo>
                    <a:pt x="11612572" y="965361"/>
                  </a:lnTo>
                  <a:lnTo>
                    <a:pt x="11612572" y="777377"/>
                  </a:lnTo>
                  <a:lnTo>
                    <a:pt x="12088596" y="777377"/>
                  </a:lnTo>
                  <a:lnTo>
                    <a:pt x="12088596" y="1374681"/>
                  </a:lnTo>
                  <a:lnTo>
                    <a:pt x="12449404" y="1374681"/>
                  </a:lnTo>
                  <a:lnTo>
                    <a:pt x="12449404" y="1677881"/>
                  </a:lnTo>
                  <a:lnTo>
                    <a:pt x="12436715" y="1677881"/>
                  </a:lnTo>
                  <a:lnTo>
                    <a:pt x="12436715" y="2048448"/>
                  </a:lnTo>
                  <a:lnTo>
                    <a:pt x="0" y="2048448"/>
                  </a:lnTo>
                  <a:lnTo>
                    <a:pt x="0" y="1406374"/>
                  </a:lnTo>
                  <a:lnTo>
                    <a:pt x="45352" y="1406374"/>
                  </a:lnTo>
                  <a:lnTo>
                    <a:pt x="45352" y="1140624"/>
                  </a:lnTo>
                  <a:lnTo>
                    <a:pt x="657888" y="1140624"/>
                  </a:lnTo>
                  <a:lnTo>
                    <a:pt x="657888" y="879713"/>
                  </a:lnTo>
                  <a:lnTo>
                    <a:pt x="1116848" y="879713"/>
                  </a:lnTo>
                  <a:lnTo>
                    <a:pt x="1116848" y="1197168"/>
                  </a:lnTo>
                  <a:lnTo>
                    <a:pt x="1597874" y="1197168"/>
                  </a:lnTo>
                  <a:lnTo>
                    <a:pt x="1597874" y="807564"/>
                  </a:lnTo>
                  <a:lnTo>
                    <a:pt x="1701140" y="807564"/>
                  </a:lnTo>
                  <a:lnTo>
                    <a:pt x="1701140" y="662931"/>
                  </a:lnTo>
                  <a:lnTo>
                    <a:pt x="2018881" y="662931"/>
                  </a:lnTo>
                  <a:lnTo>
                    <a:pt x="2018881" y="807564"/>
                  </a:lnTo>
                  <a:lnTo>
                    <a:pt x="2122148" y="807564"/>
                  </a:lnTo>
                  <a:lnTo>
                    <a:pt x="2122148" y="939446"/>
                  </a:lnTo>
                  <a:lnTo>
                    <a:pt x="2484020" y="939446"/>
                  </a:lnTo>
                  <a:lnTo>
                    <a:pt x="2484020" y="744644"/>
                  </a:lnTo>
                  <a:lnTo>
                    <a:pt x="2549333" y="744644"/>
                  </a:lnTo>
                  <a:lnTo>
                    <a:pt x="2976519" y="744644"/>
                  </a:lnTo>
                  <a:lnTo>
                    <a:pt x="3008294" y="744644"/>
                  </a:lnTo>
                  <a:lnTo>
                    <a:pt x="3008294" y="879713"/>
                  </a:lnTo>
                  <a:lnTo>
                    <a:pt x="3356927" y="879713"/>
                  </a:lnTo>
                  <a:lnTo>
                    <a:pt x="3356927" y="172822"/>
                  </a:lnTo>
                  <a:lnTo>
                    <a:pt x="3743513" y="172822"/>
                  </a:lnTo>
                  <a:lnTo>
                    <a:pt x="3743513" y="606386"/>
                  </a:lnTo>
                  <a:lnTo>
                    <a:pt x="4305739" y="606386"/>
                  </a:lnTo>
                  <a:lnTo>
                    <a:pt x="4305739" y="744644"/>
                  </a:lnTo>
                  <a:lnTo>
                    <a:pt x="4796473" y="744644"/>
                  </a:lnTo>
                  <a:lnTo>
                    <a:pt x="4796473" y="907753"/>
                  </a:lnTo>
                  <a:lnTo>
                    <a:pt x="4966423" y="907753"/>
                  </a:lnTo>
                  <a:lnTo>
                    <a:pt x="4966423" y="939446"/>
                  </a:lnTo>
                  <a:lnTo>
                    <a:pt x="5157463" y="939446"/>
                  </a:lnTo>
                  <a:lnTo>
                    <a:pt x="5157463" y="483901"/>
                  </a:lnTo>
                  <a:lnTo>
                    <a:pt x="5264259" y="483901"/>
                  </a:lnTo>
                  <a:lnTo>
                    <a:pt x="5264259" y="339268"/>
                  </a:lnTo>
                  <a:lnTo>
                    <a:pt x="5578471" y="339268"/>
                  </a:lnTo>
                  <a:lnTo>
                    <a:pt x="5578471" y="483901"/>
                  </a:lnTo>
                  <a:lnTo>
                    <a:pt x="5679089" y="483901"/>
                  </a:lnTo>
                  <a:close/>
                </a:path>
              </a:pathLst>
            </a:custGeom>
            <a:solidFill>
              <a:srgbClr val="409AE1">
                <a:alpha val="40000"/>
              </a:srgbClr>
            </a:solidFill>
            <a:ln>
              <a:noFill/>
            </a:ln>
          </p:spPr>
          <p:txBody>
            <a:bodyPr vert="horz" wrap="square" lIns="91440" tIns="45720" rIns="91440" bIns="45720" numCol="1" anchor="t" anchorCtr="0" compatLnSpc="1">
              <a:prstTxWarp prst="textNoShape">
                <a:avLst/>
              </a:prstTxWarp>
              <a:noAutofit/>
            </a:bodyPr>
            <a:lstStyle/>
            <a:p>
              <a:endParaRPr lang="en-US" sz="1800"/>
            </a:p>
          </p:txBody>
        </p:sp>
        <p:grpSp>
          <p:nvGrpSpPr>
            <p:cNvPr id="13" name="Group 12"/>
            <p:cNvGrpSpPr/>
            <p:nvPr userDrawn="1"/>
          </p:nvGrpSpPr>
          <p:grpSpPr bwMode="gray">
            <a:xfrm>
              <a:off x="7041188" y="3283772"/>
              <a:ext cx="5020375" cy="3560234"/>
              <a:chOff x="6400911" y="3534349"/>
              <a:chExt cx="4698776" cy="3332170"/>
            </a:xfrm>
          </p:grpSpPr>
          <p:sp>
            <p:nvSpPr>
              <p:cNvPr id="14" name="Freeform 229"/>
              <p:cNvSpPr>
                <a:spLocks/>
              </p:cNvSpPr>
              <p:nvPr/>
            </p:nvSpPr>
            <p:spPr bwMode="gray">
              <a:xfrm>
                <a:off x="6400911" y="6660343"/>
                <a:ext cx="3501963" cy="206176"/>
              </a:xfrm>
              <a:custGeom>
                <a:avLst/>
                <a:gdLst>
                  <a:gd name="T0" fmla="*/ 1277 w 1316"/>
                  <a:gd name="T1" fmla="*/ 78 h 78"/>
                  <a:gd name="T2" fmla="*/ 39 w 1316"/>
                  <a:gd name="T3" fmla="*/ 78 h 78"/>
                  <a:gd name="T4" fmla="*/ 0 w 1316"/>
                  <a:gd name="T5" fmla="*/ 39 h 78"/>
                  <a:gd name="T6" fmla="*/ 39 w 1316"/>
                  <a:gd name="T7" fmla="*/ 0 h 78"/>
                  <a:gd name="T8" fmla="*/ 1277 w 1316"/>
                  <a:gd name="T9" fmla="*/ 0 h 78"/>
                  <a:gd name="T10" fmla="*/ 1316 w 1316"/>
                  <a:gd name="T11" fmla="*/ 39 h 78"/>
                  <a:gd name="T12" fmla="*/ 1277 w 1316"/>
                  <a:gd name="T13" fmla="*/ 78 h 78"/>
                </a:gdLst>
                <a:ahLst/>
                <a:cxnLst>
                  <a:cxn ang="0">
                    <a:pos x="T0" y="T1"/>
                  </a:cxn>
                  <a:cxn ang="0">
                    <a:pos x="T2" y="T3"/>
                  </a:cxn>
                  <a:cxn ang="0">
                    <a:pos x="T4" y="T5"/>
                  </a:cxn>
                  <a:cxn ang="0">
                    <a:pos x="T6" y="T7"/>
                  </a:cxn>
                  <a:cxn ang="0">
                    <a:pos x="T8" y="T9"/>
                  </a:cxn>
                  <a:cxn ang="0">
                    <a:pos x="T10" y="T11"/>
                  </a:cxn>
                  <a:cxn ang="0">
                    <a:pos x="T12" y="T13"/>
                  </a:cxn>
                </a:cxnLst>
                <a:rect l="0" t="0" r="r" b="b"/>
                <a:pathLst>
                  <a:path w="1316" h="78">
                    <a:moveTo>
                      <a:pt x="1277" y="78"/>
                    </a:moveTo>
                    <a:cubicBezTo>
                      <a:pt x="39" y="78"/>
                      <a:pt x="39" y="78"/>
                      <a:pt x="39" y="78"/>
                    </a:cubicBezTo>
                    <a:cubicBezTo>
                      <a:pt x="17" y="78"/>
                      <a:pt x="0" y="60"/>
                      <a:pt x="0" y="39"/>
                    </a:cubicBezTo>
                    <a:cubicBezTo>
                      <a:pt x="0" y="18"/>
                      <a:pt x="17" y="0"/>
                      <a:pt x="39" y="0"/>
                    </a:cubicBezTo>
                    <a:cubicBezTo>
                      <a:pt x="1277" y="0"/>
                      <a:pt x="1277" y="0"/>
                      <a:pt x="1277" y="0"/>
                    </a:cubicBezTo>
                    <a:cubicBezTo>
                      <a:pt x="1298" y="0"/>
                      <a:pt x="1316" y="18"/>
                      <a:pt x="1316" y="39"/>
                    </a:cubicBezTo>
                    <a:cubicBezTo>
                      <a:pt x="1316" y="60"/>
                      <a:pt x="1298" y="78"/>
                      <a:pt x="1277" y="78"/>
                    </a:cubicBez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5" name="Rectangle 230"/>
              <p:cNvSpPr>
                <a:spLocks noChangeArrowheads="1"/>
              </p:cNvSpPr>
              <p:nvPr/>
            </p:nvSpPr>
            <p:spPr bwMode="gray">
              <a:xfrm>
                <a:off x="6631343" y="5562758"/>
                <a:ext cx="1058170" cy="36384"/>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 name="Rectangle 231"/>
              <p:cNvSpPr>
                <a:spLocks noChangeArrowheads="1"/>
              </p:cNvSpPr>
              <p:nvPr/>
            </p:nvSpPr>
            <p:spPr bwMode="gray">
              <a:xfrm>
                <a:off x="6649535" y="5599142"/>
                <a:ext cx="779226" cy="1164289"/>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 name="Rectangle 232"/>
              <p:cNvSpPr>
                <a:spLocks noChangeArrowheads="1"/>
              </p:cNvSpPr>
              <p:nvPr/>
            </p:nvSpPr>
            <p:spPr bwMode="gray">
              <a:xfrm>
                <a:off x="6649535" y="5599142"/>
                <a:ext cx="779226" cy="1164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8" name="Freeform 233"/>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9" name="Freeform 234"/>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0" name="Rectangle 235"/>
              <p:cNvSpPr>
                <a:spLocks noChangeArrowheads="1"/>
              </p:cNvSpPr>
              <p:nvPr/>
            </p:nvSpPr>
            <p:spPr bwMode="gray">
              <a:xfrm>
                <a:off x="7428759" y="5599142"/>
                <a:ext cx="248624" cy="116428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1" name="Freeform 236"/>
              <p:cNvSpPr>
                <a:spLocks/>
              </p:cNvSpPr>
              <p:nvPr/>
            </p:nvSpPr>
            <p:spPr bwMode="gray">
              <a:xfrm>
                <a:off x="7428759" y="5723455"/>
                <a:ext cx="248624" cy="1039976"/>
              </a:xfrm>
              <a:custGeom>
                <a:avLst/>
                <a:gdLst>
                  <a:gd name="T0" fmla="*/ 0 w 82"/>
                  <a:gd name="T1" fmla="*/ 343 h 343"/>
                  <a:gd name="T2" fmla="*/ 82 w 82"/>
                  <a:gd name="T3" fmla="*/ 343 h 343"/>
                  <a:gd name="T4" fmla="*/ 82 w 82"/>
                  <a:gd name="T5" fmla="*/ 0 h 343"/>
                  <a:gd name="T6" fmla="*/ 0 w 82"/>
                  <a:gd name="T7" fmla="*/ 91 h 343"/>
                  <a:gd name="T8" fmla="*/ 0 w 82"/>
                  <a:gd name="T9" fmla="*/ 343 h 343"/>
                </a:gdLst>
                <a:ahLst/>
                <a:cxnLst>
                  <a:cxn ang="0">
                    <a:pos x="T0" y="T1"/>
                  </a:cxn>
                  <a:cxn ang="0">
                    <a:pos x="T2" y="T3"/>
                  </a:cxn>
                  <a:cxn ang="0">
                    <a:pos x="T4" y="T5"/>
                  </a:cxn>
                  <a:cxn ang="0">
                    <a:pos x="T6" y="T7"/>
                  </a:cxn>
                  <a:cxn ang="0">
                    <a:pos x="T8" y="T9"/>
                  </a:cxn>
                </a:cxnLst>
                <a:rect l="0" t="0" r="r" b="b"/>
                <a:pathLst>
                  <a:path w="82" h="343">
                    <a:moveTo>
                      <a:pt x="0" y="343"/>
                    </a:moveTo>
                    <a:lnTo>
                      <a:pt x="82" y="343"/>
                    </a:lnTo>
                    <a:lnTo>
                      <a:pt x="82" y="0"/>
                    </a:lnTo>
                    <a:lnTo>
                      <a:pt x="0" y="91"/>
                    </a:lnTo>
                    <a:lnTo>
                      <a:pt x="0" y="343"/>
                    </a:lnTo>
                    <a:close/>
                  </a:path>
                </a:pathLst>
              </a:custGeom>
              <a:solidFill>
                <a:srgbClr val="0013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2" name="Rectangle 237"/>
              <p:cNvSpPr>
                <a:spLocks noChangeArrowheads="1"/>
              </p:cNvSpPr>
              <p:nvPr/>
            </p:nvSpPr>
            <p:spPr bwMode="gray">
              <a:xfrm>
                <a:off x="6649535" y="5693135"/>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3" name="Rectangle 238"/>
              <p:cNvSpPr>
                <a:spLocks noChangeArrowheads="1"/>
              </p:cNvSpPr>
              <p:nvPr/>
            </p:nvSpPr>
            <p:spPr bwMode="gray">
              <a:xfrm>
                <a:off x="6649535" y="6014527"/>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4" name="Rectangle 239"/>
              <p:cNvSpPr>
                <a:spLocks noChangeArrowheads="1"/>
              </p:cNvSpPr>
              <p:nvPr/>
            </p:nvSpPr>
            <p:spPr bwMode="gray">
              <a:xfrm>
                <a:off x="6649535" y="6351079"/>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5" name="Freeform 240"/>
              <p:cNvSpPr>
                <a:spLocks/>
              </p:cNvSpPr>
              <p:nvPr/>
            </p:nvSpPr>
            <p:spPr bwMode="gray">
              <a:xfrm>
                <a:off x="6725334"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6" name="Freeform 241"/>
              <p:cNvSpPr>
                <a:spLocks/>
              </p:cNvSpPr>
              <p:nvPr/>
            </p:nvSpPr>
            <p:spPr bwMode="gray">
              <a:xfrm>
                <a:off x="6976991"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7" name="Freeform 242"/>
              <p:cNvSpPr>
                <a:spLocks/>
              </p:cNvSpPr>
              <p:nvPr/>
            </p:nvSpPr>
            <p:spPr bwMode="gray">
              <a:xfrm>
                <a:off x="7225615"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8" name="Freeform 243"/>
              <p:cNvSpPr>
                <a:spLocks/>
              </p:cNvSpPr>
              <p:nvPr/>
            </p:nvSpPr>
            <p:spPr bwMode="gray">
              <a:xfrm>
                <a:off x="6725334"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9" name="Freeform 244"/>
              <p:cNvSpPr>
                <a:spLocks/>
              </p:cNvSpPr>
              <p:nvPr/>
            </p:nvSpPr>
            <p:spPr bwMode="gray">
              <a:xfrm>
                <a:off x="6976991"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0" name="Freeform 245"/>
              <p:cNvSpPr>
                <a:spLocks/>
              </p:cNvSpPr>
              <p:nvPr/>
            </p:nvSpPr>
            <p:spPr bwMode="gray">
              <a:xfrm>
                <a:off x="7225615"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1" name="Rectangle 246"/>
              <p:cNvSpPr>
                <a:spLocks noChangeArrowheads="1"/>
              </p:cNvSpPr>
              <p:nvPr/>
            </p:nvSpPr>
            <p:spPr bwMode="gray">
              <a:xfrm>
                <a:off x="7443919" y="5562758"/>
                <a:ext cx="245593" cy="3638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2" name="Rectangle 247"/>
              <p:cNvSpPr>
                <a:spLocks noChangeArrowheads="1"/>
              </p:cNvSpPr>
              <p:nvPr/>
            </p:nvSpPr>
            <p:spPr bwMode="gray">
              <a:xfrm>
                <a:off x="7134655" y="6529968"/>
                <a:ext cx="124313" cy="23346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3" name="Rectangle 248"/>
              <p:cNvSpPr>
                <a:spLocks noChangeArrowheads="1"/>
              </p:cNvSpPr>
              <p:nvPr/>
            </p:nvSpPr>
            <p:spPr bwMode="gray">
              <a:xfrm>
                <a:off x="6855711" y="6608800"/>
                <a:ext cx="17888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4" name="Rectangle 249"/>
              <p:cNvSpPr>
                <a:spLocks noChangeArrowheads="1"/>
              </p:cNvSpPr>
              <p:nvPr/>
            </p:nvSpPr>
            <p:spPr bwMode="gray">
              <a:xfrm>
                <a:off x="6855711" y="6608800"/>
                <a:ext cx="17888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5" name="Rectangle 250"/>
              <p:cNvSpPr>
                <a:spLocks noChangeArrowheads="1"/>
              </p:cNvSpPr>
              <p:nvPr/>
            </p:nvSpPr>
            <p:spPr bwMode="gray">
              <a:xfrm>
                <a:off x="6719270" y="6608800"/>
                <a:ext cx="14856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6" name="Rectangle 251"/>
              <p:cNvSpPr>
                <a:spLocks noChangeArrowheads="1"/>
              </p:cNvSpPr>
              <p:nvPr/>
            </p:nvSpPr>
            <p:spPr bwMode="gray">
              <a:xfrm>
                <a:off x="6719270" y="6608800"/>
                <a:ext cx="14856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7" name="Freeform 252"/>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8" name="Freeform 253"/>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9" name="Rectangle 254"/>
              <p:cNvSpPr>
                <a:spLocks noChangeArrowheads="1"/>
              </p:cNvSpPr>
              <p:nvPr/>
            </p:nvSpPr>
            <p:spPr bwMode="gray">
              <a:xfrm>
                <a:off x="6970927"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0" name="Rectangle 255"/>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1" name="Rectangle 256"/>
              <p:cNvSpPr>
                <a:spLocks noChangeArrowheads="1"/>
              </p:cNvSpPr>
              <p:nvPr/>
            </p:nvSpPr>
            <p:spPr bwMode="gray">
              <a:xfrm>
                <a:off x="6843583"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2" name="Rectangle 257"/>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3" name="Rectangle 258"/>
              <p:cNvSpPr>
                <a:spLocks noChangeArrowheads="1"/>
              </p:cNvSpPr>
              <p:nvPr/>
            </p:nvSpPr>
            <p:spPr bwMode="gray">
              <a:xfrm>
                <a:off x="6719270" y="6572416"/>
                <a:ext cx="48512"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4" name="Rectangle 259"/>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5" name="Rectangle 260"/>
              <p:cNvSpPr>
                <a:spLocks noChangeArrowheads="1"/>
              </p:cNvSpPr>
              <p:nvPr/>
            </p:nvSpPr>
            <p:spPr bwMode="gray">
              <a:xfrm>
                <a:off x="6588895" y="6572416"/>
                <a:ext cx="54576"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6" name="Rectangle 261"/>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7" name="Freeform 262"/>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8" name="Freeform 263"/>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9" name="Freeform 264"/>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0" name="Freeform 265"/>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1" name="Freeform 266"/>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2" name="Freeform 267"/>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3" name="Freeform 268"/>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4" name="Freeform 269"/>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5" name="Rectangle 270"/>
              <p:cNvSpPr>
                <a:spLocks noChangeArrowheads="1"/>
              </p:cNvSpPr>
              <p:nvPr/>
            </p:nvSpPr>
            <p:spPr bwMode="gray">
              <a:xfrm>
                <a:off x="8262560" y="4701669"/>
                <a:ext cx="397193" cy="2061762"/>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6" name="Freeform 271"/>
              <p:cNvSpPr>
                <a:spLocks/>
              </p:cNvSpPr>
              <p:nvPr/>
            </p:nvSpPr>
            <p:spPr bwMode="gray">
              <a:xfrm>
                <a:off x="7571264" y="4701669"/>
                <a:ext cx="691296" cy="2061762"/>
              </a:xfrm>
              <a:custGeom>
                <a:avLst/>
                <a:gdLst>
                  <a:gd name="T0" fmla="*/ 228 w 228"/>
                  <a:gd name="T1" fmla="*/ 651 h 680"/>
                  <a:gd name="T2" fmla="*/ 228 w 228"/>
                  <a:gd name="T3" fmla="*/ 0 h 680"/>
                  <a:gd name="T4" fmla="*/ 0 w 228"/>
                  <a:gd name="T5" fmla="*/ 0 h 680"/>
                  <a:gd name="T6" fmla="*/ 0 w 228"/>
                  <a:gd name="T7" fmla="*/ 651 h 680"/>
                  <a:gd name="T8" fmla="*/ 0 w 228"/>
                  <a:gd name="T9" fmla="*/ 658 h 680"/>
                  <a:gd name="T10" fmla="*/ 0 w 228"/>
                  <a:gd name="T11" fmla="*/ 680 h 680"/>
                  <a:gd name="T12" fmla="*/ 228 w 228"/>
                  <a:gd name="T13" fmla="*/ 680 h 680"/>
                  <a:gd name="T14" fmla="*/ 228 w 228"/>
                  <a:gd name="T15" fmla="*/ 651 h 680"/>
                  <a:gd name="T16" fmla="*/ 228 w 228"/>
                  <a:gd name="T17" fmla="*/ 651 h 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680">
                    <a:moveTo>
                      <a:pt x="228" y="651"/>
                    </a:moveTo>
                    <a:lnTo>
                      <a:pt x="228" y="0"/>
                    </a:lnTo>
                    <a:lnTo>
                      <a:pt x="0" y="0"/>
                    </a:lnTo>
                    <a:lnTo>
                      <a:pt x="0" y="651"/>
                    </a:lnTo>
                    <a:lnTo>
                      <a:pt x="0" y="658"/>
                    </a:lnTo>
                    <a:lnTo>
                      <a:pt x="0" y="680"/>
                    </a:lnTo>
                    <a:lnTo>
                      <a:pt x="228" y="680"/>
                    </a:lnTo>
                    <a:lnTo>
                      <a:pt x="228" y="651"/>
                    </a:lnTo>
                    <a:lnTo>
                      <a:pt x="228" y="651"/>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7" name="Rectangle 272"/>
              <p:cNvSpPr>
                <a:spLocks noChangeArrowheads="1"/>
              </p:cNvSpPr>
              <p:nvPr/>
            </p:nvSpPr>
            <p:spPr bwMode="gray">
              <a:xfrm>
                <a:off x="7941168" y="5332326"/>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8" name="Rectangle 273"/>
              <p:cNvSpPr>
                <a:spLocks noChangeArrowheads="1"/>
              </p:cNvSpPr>
              <p:nvPr/>
            </p:nvSpPr>
            <p:spPr bwMode="gray">
              <a:xfrm>
                <a:off x="7795632"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9" name="Rectangle 274"/>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0" name="Rectangle 275"/>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1" name="Freeform 276"/>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2" name="Freeform 277"/>
              <p:cNvSpPr>
                <a:spLocks/>
              </p:cNvSpPr>
              <p:nvPr/>
            </p:nvSpPr>
            <p:spPr bwMode="gray">
              <a:xfrm>
                <a:off x="8292880" y="4471237"/>
                <a:ext cx="269849" cy="230432"/>
              </a:xfrm>
              <a:custGeom>
                <a:avLst/>
                <a:gdLst>
                  <a:gd name="T0" fmla="*/ 0 w 89"/>
                  <a:gd name="T1" fmla="*/ 0 h 76"/>
                  <a:gd name="T2" fmla="*/ 42 w 89"/>
                  <a:gd name="T3" fmla="*/ 0 h 76"/>
                  <a:gd name="T4" fmla="*/ 89 w 89"/>
                  <a:gd name="T5" fmla="*/ 76 h 76"/>
                  <a:gd name="T6" fmla="*/ 0 w 89"/>
                  <a:gd name="T7" fmla="*/ 76 h 76"/>
                  <a:gd name="T8" fmla="*/ 0 w 89"/>
                  <a:gd name="T9" fmla="*/ 0 h 76"/>
                </a:gdLst>
                <a:ahLst/>
                <a:cxnLst>
                  <a:cxn ang="0">
                    <a:pos x="T0" y="T1"/>
                  </a:cxn>
                  <a:cxn ang="0">
                    <a:pos x="T2" y="T3"/>
                  </a:cxn>
                  <a:cxn ang="0">
                    <a:pos x="T4" y="T5"/>
                  </a:cxn>
                  <a:cxn ang="0">
                    <a:pos x="T6" y="T7"/>
                  </a:cxn>
                  <a:cxn ang="0">
                    <a:pos x="T8" y="T9"/>
                  </a:cxn>
                </a:cxnLst>
                <a:rect l="0" t="0" r="r" b="b"/>
                <a:pathLst>
                  <a:path w="89" h="76">
                    <a:moveTo>
                      <a:pt x="0" y="0"/>
                    </a:moveTo>
                    <a:lnTo>
                      <a:pt x="42" y="0"/>
                    </a:lnTo>
                    <a:lnTo>
                      <a:pt x="89" y="76"/>
                    </a:lnTo>
                    <a:lnTo>
                      <a:pt x="0" y="76"/>
                    </a:ln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3" name="Freeform 278"/>
              <p:cNvSpPr>
                <a:spLocks/>
              </p:cNvSpPr>
              <p:nvPr/>
            </p:nvSpPr>
            <p:spPr bwMode="gray">
              <a:xfrm>
                <a:off x="7522752" y="4701669"/>
                <a:ext cx="761033" cy="127344"/>
              </a:xfrm>
              <a:custGeom>
                <a:avLst/>
                <a:gdLst>
                  <a:gd name="T0" fmla="*/ 285 w 285"/>
                  <a:gd name="T1" fmla="*/ 0 h 48"/>
                  <a:gd name="T2" fmla="*/ 15 w 285"/>
                  <a:gd name="T3" fmla="*/ 0 h 48"/>
                  <a:gd name="T4" fmla="*/ 0 w 285"/>
                  <a:gd name="T5" fmla="*/ 15 h 48"/>
                  <a:gd name="T6" fmla="*/ 0 w 285"/>
                  <a:gd name="T7" fmla="*/ 33 h 48"/>
                  <a:gd name="T8" fmla="*/ 15 w 285"/>
                  <a:gd name="T9" fmla="*/ 48 h 48"/>
                  <a:gd name="T10" fmla="*/ 285 w 285"/>
                  <a:gd name="T11" fmla="*/ 48 h 48"/>
                  <a:gd name="T12" fmla="*/ 285 w 285"/>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85" h="48">
                    <a:moveTo>
                      <a:pt x="285" y="0"/>
                    </a:moveTo>
                    <a:cubicBezTo>
                      <a:pt x="15" y="0"/>
                      <a:pt x="15" y="0"/>
                      <a:pt x="15" y="0"/>
                    </a:cubicBezTo>
                    <a:cubicBezTo>
                      <a:pt x="7" y="0"/>
                      <a:pt x="0" y="6"/>
                      <a:pt x="0" y="15"/>
                    </a:cubicBezTo>
                    <a:cubicBezTo>
                      <a:pt x="0" y="33"/>
                      <a:pt x="0" y="33"/>
                      <a:pt x="0" y="33"/>
                    </a:cubicBezTo>
                    <a:cubicBezTo>
                      <a:pt x="0" y="41"/>
                      <a:pt x="7" y="48"/>
                      <a:pt x="15" y="48"/>
                    </a:cubicBezTo>
                    <a:cubicBezTo>
                      <a:pt x="285" y="48"/>
                      <a:pt x="285" y="48"/>
                      <a:pt x="285" y="48"/>
                    </a:cubicBezTo>
                    <a:lnTo>
                      <a:pt x="28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4" name="Freeform 279"/>
              <p:cNvSpPr>
                <a:spLocks/>
              </p:cNvSpPr>
              <p:nvPr/>
            </p:nvSpPr>
            <p:spPr bwMode="gray">
              <a:xfrm>
                <a:off x="8283783" y="4701669"/>
                <a:ext cx="418416" cy="127344"/>
              </a:xfrm>
              <a:custGeom>
                <a:avLst/>
                <a:gdLst>
                  <a:gd name="T0" fmla="*/ 142 w 157"/>
                  <a:gd name="T1" fmla="*/ 0 h 48"/>
                  <a:gd name="T2" fmla="*/ 0 w 157"/>
                  <a:gd name="T3" fmla="*/ 0 h 48"/>
                  <a:gd name="T4" fmla="*/ 0 w 157"/>
                  <a:gd name="T5" fmla="*/ 48 h 48"/>
                  <a:gd name="T6" fmla="*/ 142 w 157"/>
                  <a:gd name="T7" fmla="*/ 48 h 48"/>
                  <a:gd name="T8" fmla="*/ 157 w 157"/>
                  <a:gd name="T9" fmla="*/ 33 h 48"/>
                  <a:gd name="T10" fmla="*/ 157 w 157"/>
                  <a:gd name="T11" fmla="*/ 15 h 48"/>
                  <a:gd name="T12" fmla="*/ 142 w 157"/>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157" h="48">
                    <a:moveTo>
                      <a:pt x="142" y="0"/>
                    </a:moveTo>
                    <a:cubicBezTo>
                      <a:pt x="0" y="0"/>
                      <a:pt x="0" y="0"/>
                      <a:pt x="0" y="0"/>
                    </a:cubicBezTo>
                    <a:cubicBezTo>
                      <a:pt x="0" y="48"/>
                      <a:pt x="0" y="48"/>
                      <a:pt x="0" y="48"/>
                    </a:cubicBezTo>
                    <a:cubicBezTo>
                      <a:pt x="142" y="48"/>
                      <a:pt x="142" y="48"/>
                      <a:pt x="142" y="48"/>
                    </a:cubicBezTo>
                    <a:cubicBezTo>
                      <a:pt x="151" y="48"/>
                      <a:pt x="157" y="41"/>
                      <a:pt x="157" y="33"/>
                    </a:cubicBezTo>
                    <a:cubicBezTo>
                      <a:pt x="157" y="15"/>
                      <a:pt x="157" y="15"/>
                      <a:pt x="157" y="15"/>
                    </a:cubicBezTo>
                    <a:cubicBezTo>
                      <a:pt x="157" y="6"/>
                      <a:pt x="151" y="0"/>
                      <a:pt x="142"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5" name="Freeform 280"/>
              <p:cNvSpPr>
                <a:spLocks/>
              </p:cNvSpPr>
              <p:nvPr/>
            </p:nvSpPr>
            <p:spPr bwMode="gray">
              <a:xfrm>
                <a:off x="7650096"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6" name="Freeform 281"/>
              <p:cNvSpPr>
                <a:spLocks/>
              </p:cNvSpPr>
              <p:nvPr/>
            </p:nvSpPr>
            <p:spPr bwMode="gray">
              <a:xfrm>
                <a:off x="7795632"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7" name="Freeform 282"/>
              <p:cNvSpPr>
                <a:spLocks/>
              </p:cNvSpPr>
              <p:nvPr/>
            </p:nvSpPr>
            <p:spPr bwMode="gray">
              <a:xfrm>
                <a:off x="7941168" y="4829013"/>
                <a:ext cx="100057"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8" name="Freeform 283"/>
              <p:cNvSpPr>
                <a:spLocks/>
              </p:cNvSpPr>
              <p:nvPr/>
            </p:nvSpPr>
            <p:spPr bwMode="gray">
              <a:xfrm>
                <a:off x="8089735"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9" name="Rectangle 284"/>
              <p:cNvSpPr>
                <a:spLocks noChangeArrowheads="1"/>
              </p:cNvSpPr>
              <p:nvPr/>
            </p:nvSpPr>
            <p:spPr bwMode="gray">
              <a:xfrm>
                <a:off x="7795632"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0" name="Rectangle 285"/>
              <p:cNvSpPr>
                <a:spLocks noChangeArrowheads="1"/>
              </p:cNvSpPr>
              <p:nvPr/>
            </p:nvSpPr>
            <p:spPr bwMode="gray">
              <a:xfrm>
                <a:off x="7941168" y="5502118"/>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1" name="Rectangle 286"/>
              <p:cNvSpPr>
                <a:spLocks noChangeArrowheads="1"/>
              </p:cNvSpPr>
              <p:nvPr/>
            </p:nvSpPr>
            <p:spPr bwMode="gray">
              <a:xfrm>
                <a:off x="8089735"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2" name="Rectangle 287"/>
              <p:cNvSpPr>
                <a:spLocks noChangeArrowheads="1"/>
              </p:cNvSpPr>
              <p:nvPr/>
            </p:nvSpPr>
            <p:spPr bwMode="gray">
              <a:xfrm>
                <a:off x="8089735"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3" name="Rectangle 288"/>
              <p:cNvSpPr>
                <a:spLocks noChangeArrowheads="1"/>
              </p:cNvSpPr>
              <p:nvPr/>
            </p:nvSpPr>
            <p:spPr bwMode="gray">
              <a:xfrm>
                <a:off x="7795632"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4" name="Rectangle 289"/>
              <p:cNvSpPr>
                <a:spLocks noChangeArrowheads="1"/>
              </p:cNvSpPr>
              <p:nvPr/>
            </p:nvSpPr>
            <p:spPr bwMode="gray">
              <a:xfrm>
                <a:off x="7941168" y="5668879"/>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5" name="Rectangle 290"/>
              <p:cNvSpPr>
                <a:spLocks noChangeArrowheads="1"/>
              </p:cNvSpPr>
              <p:nvPr/>
            </p:nvSpPr>
            <p:spPr bwMode="gray">
              <a:xfrm>
                <a:off x="8089735"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6" name="Rectangle 291"/>
              <p:cNvSpPr>
                <a:spLocks noChangeArrowheads="1"/>
              </p:cNvSpPr>
              <p:nvPr/>
            </p:nvSpPr>
            <p:spPr bwMode="gray">
              <a:xfrm>
                <a:off x="8089735" y="5668879"/>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7" name="Rectangle 292"/>
              <p:cNvSpPr>
                <a:spLocks noChangeArrowheads="1"/>
              </p:cNvSpPr>
              <p:nvPr/>
            </p:nvSpPr>
            <p:spPr bwMode="gray">
              <a:xfrm>
                <a:off x="7795632"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8" name="Rectangle 293"/>
              <p:cNvSpPr>
                <a:spLocks noChangeArrowheads="1"/>
              </p:cNvSpPr>
              <p:nvPr/>
            </p:nvSpPr>
            <p:spPr bwMode="gray">
              <a:xfrm>
                <a:off x="7941168" y="5838671"/>
                <a:ext cx="100057"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9" name="Rectangle 294"/>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0" name="Rectangle 295"/>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1" name="Rectangle 296"/>
              <p:cNvSpPr>
                <a:spLocks noChangeArrowheads="1"/>
              </p:cNvSpPr>
              <p:nvPr/>
            </p:nvSpPr>
            <p:spPr bwMode="gray">
              <a:xfrm>
                <a:off x="7795632"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2" name="Rectangle 297"/>
              <p:cNvSpPr>
                <a:spLocks noChangeArrowheads="1"/>
              </p:cNvSpPr>
              <p:nvPr/>
            </p:nvSpPr>
            <p:spPr bwMode="gray">
              <a:xfrm>
                <a:off x="7941168" y="6008463"/>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3" name="Rectangle 298"/>
              <p:cNvSpPr>
                <a:spLocks noChangeArrowheads="1"/>
              </p:cNvSpPr>
              <p:nvPr/>
            </p:nvSpPr>
            <p:spPr bwMode="gray">
              <a:xfrm>
                <a:off x="8089735"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4" name="Rectangle 299"/>
              <p:cNvSpPr>
                <a:spLocks noChangeArrowheads="1"/>
              </p:cNvSpPr>
              <p:nvPr/>
            </p:nvSpPr>
            <p:spPr bwMode="gray">
              <a:xfrm>
                <a:off x="8089735" y="6008463"/>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5" name="Rectangle 300"/>
              <p:cNvSpPr>
                <a:spLocks noChangeArrowheads="1"/>
              </p:cNvSpPr>
              <p:nvPr/>
            </p:nvSpPr>
            <p:spPr bwMode="gray">
              <a:xfrm>
                <a:off x="7795632"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6" name="Rectangle 301"/>
              <p:cNvSpPr>
                <a:spLocks noChangeArrowheads="1"/>
              </p:cNvSpPr>
              <p:nvPr/>
            </p:nvSpPr>
            <p:spPr bwMode="gray">
              <a:xfrm>
                <a:off x="7941168" y="6175222"/>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7" name="Rectangle 302"/>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8" name="Rectangle 303"/>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9" name="Rectangle 304"/>
              <p:cNvSpPr>
                <a:spLocks noChangeArrowheads="1"/>
              </p:cNvSpPr>
              <p:nvPr/>
            </p:nvSpPr>
            <p:spPr bwMode="gray">
              <a:xfrm>
                <a:off x="7650096" y="5332326"/>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0" name="Rectangle 305"/>
              <p:cNvSpPr>
                <a:spLocks noChangeArrowheads="1"/>
              </p:cNvSpPr>
              <p:nvPr/>
            </p:nvSpPr>
            <p:spPr bwMode="gray">
              <a:xfrm>
                <a:off x="7650096"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1" name="Rectangle 306"/>
              <p:cNvSpPr>
                <a:spLocks noChangeArrowheads="1"/>
              </p:cNvSpPr>
              <p:nvPr/>
            </p:nvSpPr>
            <p:spPr bwMode="gray">
              <a:xfrm>
                <a:off x="7650096"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2" name="Rectangle 307"/>
              <p:cNvSpPr>
                <a:spLocks noChangeArrowheads="1"/>
              </p:cNvSpPr>
              <p:nvPr/>
            </p:nvSpPr>
            <p:spPr bwMode="gray">
              <a:xfrm>
                <a:off x="7650096"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3" name="Rectangle 308"/>
              <p:cNvSpPr>
                <a:spLocks noChangeArrowheads="1"/>
              </p:cNvSpPr>
              <p:nvPr/>
            </p:nvSpPr>
            <p:spPr bwMode="gray">
              <a:xfrm>
                <a:off x="7650096"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4" name="Rectangle 309"/>
              <p:cNvSpPr>
                <a:spLocks noChangeArrowheads="1"/>
              </p:cNvSpPr>
              <p:nvPr/>
            </p:nvSpPr>
            <p:spPr bwMode="gray">
              <a:xfrm>
                <a:off x="7650096"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5" name="Rectangle 310"/>
              <p:cNvSpPr>
                <a:spLocks noChangeArrowheads="1"/>
              </p:cNvSpPr>
              <p:nvPr/>
            </p:nvSpPr>
            <p:spPr bwMode="gray">
              <a:xfrm>
                <a:off x="7650096"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6" name="Rectangle 311"/>
              <p:cNvSpPr>
                <a:spLocks noChangeArrowheads="1"/>
              </p:cNvSpPr>
              <p:nvPr/>
            </p:nvSpPr>
            <p:spPr bwMode="gray">
              <a:xfrm>
                <a:off x="8089735"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7" name="Rectangle 312"/>
              <p:cNvSpPr>
                <a:spLocks noChangeArrowheads="1"/>
              </p:cNvSpPr>
              <p:nvPr/>
            </p:nvSpPr>
            <p:spPr bwMode="gray">
              <a:xfrm>
                <a:off x="7795632" y="6341983"/>
                <a:ext cx="245593"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8" name="Freeform 313"/>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9" name="Rectangle 314"/>
              <p:cNvSpPr>
                <a:spLocks noChangeArrowheads="1"/>
              </p:cNvSpPr>
              <p:nvPr/>
            </p:nvSpPr>
            <p:spPr bwMode="gray">
              <a:xfrm>
                <a:off x="9323761" y="6041814"/>
                <a:ext cx="397193" cy="72161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0" name="Rectangle 315"/>
              <p:cNvSpPr>
                <a:spLocks noChangeArrowheads="1"/>
              </p:cNvSpPr>
              <p:nvPr/>
            </p:nvSpPr>
            <p:spPr bwMode="gray">
              <a:xfrm>
                <a:off x="8632464" y="6041814"/>
                <a:ext cx="691296" cy="721617"/>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1" name="Rectangle 316"/>
              <p:cNvSpPr>
                <a:spLocks noChangeArrowheads="1"/>
              </p:cNvSpPr>
              <p:nvPr/>
            </p:nvSpPr>
            <p:spPr bwMode="gray">
              <a:xfrm>
                <a:off x="9002369"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2" name="Rectangle 317"/>
              <p:cNvSpPr>
                <a:spLocks noChangeArrowheads="1"/>
              </p:cNvSpPr>
              <p:nvPr/>
            </p:nvSpPr>
            <p:spPr bwMode="gray">
              <a:xfrm>
                <a:off x="8856832"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3" name="Rectangle 318"/>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4" name="Rectangle 319"/>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5" name="Freeform 320"/>
              <p:cNvSpPr>
                <a:spLocks/>
              </p:cNvSpPr>
              <p:nvPr/>
            </p:nvSpPr>
            <p:spPr bwMode="gray">
              <a:xfrm>
                <a:off x="8586983" y="6041814"/>
                <a:ext cx="770129" cy="87927"/>
              </a:xfrm>
              <a:custGeom>
                <a:avLst/>
                <a:gdLst>
                  <a:gd name="T0" fmla="*/ 0 w 290"/>
                  <a:gd name="T1" fmla="*/ 0 h 33"/>
                  <a:gd name="T2" fmla="*/ 0 w 290"/>
                  <a:gd name="T3" fmla="*/ 18 h 33"/>
                  <a:gd name="T4" fmla="*/ 15 w 290"/>
                  <a:gd name="T5" fmla="*/ 33 h 33"/>
                  <a:gd name="T6" fmla="*/ 280 w 290"/>
                  <a:gd name="T7" fmla="*/ 33 h 33"/>
                  <a:gd name="T8" fmla="*/ 290 w 290"/>
                  <a:gd name="T9" fmla="*/ 23 h 33"/>
                  <a:gd name="T10" fmla="*/ 290 w 290"/>
                  <a:gd name="T11" fmla="*/ 0 h 33"/>
                  <a:gd name="T12" fmla="*/ 0 w 29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290" h="33">
                    <a:moveTo>
                      <a:pt x="0" y="0"/>
                    </a:moveTo>
                    <a:cubicBezTo>
                      <a:pt x="0" y="18"/>
                      <a:pt x="0" y="18"/>
                      <a:pt x="0" y="18"/>
                    </a:cubicBezTo>
                    <a:cubicBezTo>
                      <a:pt x="0" y="26"/>
                      <a:pt x="7" y="33"/>
                      <a:pt x="15" y="33"/>
                    </a:cubicBezTo>
                    <a:cubicBezTo>
                      <a:pt x="280" y="33"/>
                      <a:pt x="280" y="33"/>
                      <a:pt x="280" y="33"/>
                    </a:cubicBezTo>
                    <a:cubicBezTo>
                      <a:pt x="285" y="33"/>
                      <a:pt x="290" y="28"/>
                      <a:pt x="290" y="23"/>
                    </a:cubicBezTo>
                    <a:cubicBezTo>
                      <a:pt x="290" y="0"/>
                      <a:pt x="290" y="0"/>
                      <a:pt x="290" y="0"/>
                    </a:cubicBezTo>
                    <a:lnTo>
                      <a:pt x="0"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6" name="Freeform 321"/>
              <p:cNvSpPr>
                <a:spLocks/>
              </p:cNvSpPr>
              <p:nvPr/>
            </p:nvSpPr>
            <p:spPr bwMode="gray">
              <a:xfrm>
                <a:off x="9414721" y="6041814"/>
                <a:ext cx="351712" cy="87927"/>
              </a:xfrm>
              <a:custGeom>
                <a:avLst/>
                <a:gdLst>
                  <a:gd name="T0" fmla="*/ 0 w 133"/>
                  <a:gd name="T1" fmla="*/ 0 h 33"/>
                  <a:gd name="T2" fmla="*/ 0 w 133"/>
                  <a:gd name="T3" fmla="*/ 33 h 33"/>
                  <a:gd name="T4" fmla="*/ 117 w 133"/>
                  <a:gd name="T5" fmla="*/ 33 h 33"/>
                  <a:gd name="T6" fmla="*/ 133 w 133"/>
                  <a:gd name="T7" fmla="*/ 18 h 33"/>
                  <a:gd name="T8" fmla="*/ 133 w 133"/>
                  <a:gd name="T9" fmla="*/ 0 h 33"/>
                  <a:gd name="T10" fmla="*/ 0 w 133"/>
                  <a:gd name="T11" fmla="*/ 0 h 33"/>
                </a:gdLst>
                <a:ahLst/>
                <a:cxnLst>
                  <a:cxn ang="0">
                    <a:pos x="T0" y="T1"/>
                  </a:cxn>
                  <a:cxn ang="0">
                    <a:pos x="T2" y="T3"/>
                  </a:cxn>
                  <a:cxn ang="0">
                    <a:pos x="T4" y="T5"/>
                  </a:cxn>
                  <a:cxn ang="0">
                    <a:pos x="T6" y="T7"/>
                  </a:cxn>
                  <a:cxn ang="0">
                    <a:pos x="T8" y="T9"/>
                  </a:cxn>
                  <a:cxn ang="0">
                    <a:pos x="T10" y="T11"/>
                  </a:cxn>
                </a:cxnLst>
                <a:rect l="0" t="0" r="r" b="b"/>
                <a:pathLst>
                  <a:path w="133" h="33">
                    <a:moveTo>
                      <a:pt x="0" y="0"/>
                    </a:moveTo>
                    <a:cubicBezTo>
                      <a:pt x="0" y="33"/>
                      <a:pt x="0" y="33"/>
                      <a:pt x="0" y="33"/>
                    </a:cubicBezTo>
                    <a:cubicBezTo>
                      <a:pt x="117" y="33"/>
                      <a:pt x="117" y="33"/>
                      <a:pt x="117" y="33"/>
                    </a:cubicBezTo>
                    <a:cubicBezTo>
                      <a:pt x="126" y="33"/>
                      <a:pt x="133" y="26"/>
                      <a:pt x="133" y="18"/>
                    </a:cubicBezTo>
                    <a:cubicBezTo>
                      <a:pt x="133" y="0"/>
                      <a:pt x="133" y="0"/>
                      <a:pt x="133" y="0"/>
                    </a:cubicBez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7" name="Rectangle 322"/>
              <p:cNvSpPr>
                <a:spLocks noChangeArrowheads="1"/>
              </p:cNvSpPr>
              <p:nvPr/>
            </p:nvSpPr>
            <p:spPr bwMode="gray">
              <a:xfrm>
                <a:off x="8856832"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8" name="Rectangle 323"/>
              <p:cNvSpPr>
                <a:spLocks noChangeArrowheads="1"/>
              </p:cNvSpPr>
              <p:nvPr/>
            </p:nvSpPr>
            <p:spPr bwMode="gray">
              <a:xfrm>
                <a:off x="9002369"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9" name="Rectangle 324"/>
              <p:cNvSpPr>
                <a:spLocks noChangeArrowheads="1"/>
              </p:cNvSpPr>
              <p:nvPr/>
            </p:nvSpPr>
            <p:spPr bwMode="gray">
              <a:xfrm>
                <a:off x="871129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0" name="Rectangle 325"/>
              <p:cNvSpPr>
                <a:spLocks noChangeArrowheads="1"/>
              </p:cNvSpPr>
              <p:nvPr/>
            </p:nvSpPr>
            <p:spPr bwMode="gray">
              <a:xfrm>
                <a:off x="8893217" y="6526935"/>
                <a:ext cx="172825" cy="236496"/>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1" name="Rectangle 326"/>
              <p:cNvSpPr>
                <a:spLocks noChangeArrowheads="1"/>
              </p:cNvSpPr>
              <p:nvPr/>
            </p:nvSpPr>
            <p:spPr bwMode="gray">
              <a:xfrm>
                <a:off x="915093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2" name="Rectangle 327"/>
              <p:cNvSpPr>
                <a:spLocks noChangeArrowheads="1"/>
              </p:cNvSpPr>
              <p:nvPr/>
            </p:nvSpPr>
            <p:spPr bwMode="gray">
              <a:xfrm>
                <a:off x="871129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3" name="Freeform 328"/>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4" name="Freeform 329"/>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5" name="Freeform 330"/>
              <p:cNvSpPr>
                <a:spLocks/>
              </p:cNvSpPr>
              <p:nvPr/>
            </p:nvSpPr>
            <p:spPr bwMode="gray">
              <a:xfrm>
                <a:off x="9381368" y="5865958"/>
                <a:ext cx="385065" cy="175856"/>
              </a:xfrm>
              <a:custGeom>
                <a:avLst/>
                <a:gdLst>
                  <a:gd name="T0" fmla="*/ 0 w 127"/>
                  <a:gd name="T1" fmla="*/ 58 h 58"/>
                  <a:gd name="T2" fmla="*/ 0 w 127"/>
                  <a:gd name="T3" fmla="*/ 0 h 58"/>
                  <a:gd name="T4" fmla="*/ 67 w 127"/>
                  <a:gd name="T5" fmla="*/ 0 h 58"/>
                  <a:gd name="T6" fmla="*/ 127 w 127"/>
                  <a:gd name="T7" fmla="*/ 58 h 58"/>
                  <a:gd name="T8" fmla="*/ 0 w 127"/>
                  <a:gd name="T9" fmla="*/ 58 h 58"/>
                </a:gdLst>
                <a:ahLst/>
                <a:cxnLst>
                  <a:cxn ang="0">
                    <a:pos x="T0" y="T1"/>
                  </a:cxn>
                  <a:cxn ang="0">
                    <a:pos x="T2" y="T3"/>
                  </a:cxn>
                  <a:cxn ang="0">
                    <a:pos x="T4" y="T5"/>
                  </a:cxn>
                  <a:cxn ang="0">
                    <a:pos x="T6" y="T7"/>
                  </a:cxn>
                  <a:cxn ang="0">
                    <a:pos x="T8" y="T9"/>
                  </a:cxn>
                </a:cxnLst>
                <a:rect l="0" t="0" r="r" b="b"/>
                <a:pathLst>
                  <a:path w="127" h="58">
                    <a:moveTo>
                      <a:pt x="0" y="58"/>
                    </a:moveTo>
                    <a:lnTo>
                      <a:pt x="0" y="0"/>
                    </a:lnTo>
                    <a:lnTo>
                      <a:pt x="67" y="0"/>
                    </a:lnTo>
                    <a:lnTo>
                      <a:pt x="127" y="58"/>
                    </a:lnTo>
                    <a:lnTo>
                      <a:pt x="0" y="58"/>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6" name="Freeform 331"/>
              <p:cNvSpPr>
                <a:spLocks/>
              </p:cNvSpPr>
              <p:nvPr/>
            </p:nvSpPr>
            <p:spPr bwMode="gray">
              <a:xfrm>
                <a:off x="9381368" y="5865958"/>
                <a:ext cx="385065" cy="175856"/>
              </a:xfrm>
              <a:custGeom>
                <a:avLst/>
                <a:gdLst>
                  <a:gd name="T0" fmla="*/ 67 w 127"/>
                  <a:gd name="T1" fmla="*/ 0 h 58"/>
                  <a:gd name="T2" fmla="*/ 0 w 127"/>
                  <a:gd name="T3" fmla="*/ 0 h 58"/>
                  <a:gd name="T4" fmla="*/ 0 w 127"/>
                  <a:gd name="T5" fmla="*/ 58 h 58"/>
                  <a:gd name="T6" fmla="*/ 127 w 127"/>
                  <a:gd name="T7" fmla="*/ 58 h 58"/>
                  <a:gd name="T8" fmla="*/ 67 w 127"/>
                  <a:gd name="T9" fmla="*/ 0 h 58"/>
                </a:gdLst>
                <a:ahLst/>
                <a:cxnLst>
                  <a:cxn ang="0">
                    <a:pos x="T0" y="T1"/>
                  </a:cxn>
                  <a:cxn ang="0">
                    <a:pos x="T2" y="T3"/>
                  </a:cxn>
                  <a:cxn ang="0">
                    <a:pos x="T4" y="T5"/>
                  </a:cxn>
                  <a:cxn ang="0">
                    <a:pos x="T6" y="T7"/>
                  </a:cxn>
                  <a:cxn ang="0">
                    <a:pos x="T8" y="T9"/>
                  </a:cxn>
                </a:cxnLst>
                <a:rect l="0" t="0" r="r" b="b"/>
                <a:pathLst>
                  <a:path w="127" h="58">
                    <a:moveTo>
                      <a:pt x="67" y="0"/>
                    </a:moveTo>
                    <a:lnTo>
                      <a:pt x="0" y="0"/>
                    </a:lnTo>
                    <a:lnTo>
                      <a:pt x="0" y="58"/>
                    </a:lnTo>
                    <a:lnTo>
                      <a:pt x="127" y="58"/>
                    </a:lnTo>
                    <a:lnTo>
                      <a:pt x="67" y="0"/>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7" name="Rectangle 332"/>
              <p:cNvSpPr>
                <a:spLocks noChangeArrowheads="1"/>
              </p:cNvSpPr>
              <p:nvPr/>
            </p:nvSpPr>
            <p:spPr bwMode="gray">
              <a:xfrm>
                <a:off x="8365648" y="5365679"/>
                <a:ext cx="209209" cy="436608"/>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8" name="Rectangle 333"/>
              <p:cNvSpPr>
                <a:spLocks noChangeArrowheads="1"/>
              </p:cNvSpPr>
              <p:nvPr/>
            </p:nvSpPr>
            <p:spPr bwMode="gray">
              <a:xfrm>
                <a:off x="10703321" y="3895156"/>
                <a:ext cx="3033" cy="303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9" name="Freeform 334"/>
              <p:cNvSpPr>
                <a:spLocks/>
              </p:cNvSpPr>
              <p:nvPr/>
            </p:nvSpPr>
            <p:spPr bwMode="gray">
              <a:xfrm>
                <a:off x="8911409" y="4216549"/>
                <a:ext cx="1570577" cy="1394721"/>
              </a:xfrm>
              <a:custGeom>
                <a:avLst/>
                <a:gdLst>
                  <a:gd name="T0" fmla="*/ 162 w 590"/>
                  <a:gd name="T1" fmla="*/ 526 h 526"/>
                  <a:gd name="T2" fmla="*/ 0 w 590"/>
                  <a:gd name="T3" fmla="*/ 526 h 526"/>
                  <a:gd name="T4" fmla="*/ 0 w 590"/>
                  <a:gd name="T5" fmla="*/ 514 h 526"/>
                  <a:gd name="T6" fmla="*/ 162 w 590"/>
                  <a:gd name="T7" fmla="*/ 514 h 526"/>
                  <a:gd name="T8" fmla="*/ 241 w 590"/>
                  <a:gd name="T9" fmla="*/ 434 h 526"/>
                  <a:gd name="T10" fmla="*/ 241 w 590"/>
                  <a:gd name="T11" fmla="*/ 283 h 526"/>
                  <a:gd name="T12" fmla="*/ 333 w 590"/>
                  <a:gd name="T13" fmla="*/ 192 h 526"/>
                  <a:gd name="T14" fmla="*/ 499 w 590"/>
                  <a:gd name="T15" fmla="*/ 192 h 526"/>
                  <a:gd name="T16" fmla="*/ 578 w 590"/>
                  <a:gd name="T17" fmla="*/ 112 h 526"/>
                  <a:gd name="T18" fmla="*/ 578 w 590"/>
                  <a:gd name="T19" fmla="*/ 0 h 526"/>
                  <a:gd name="T20" fmla="*/ 590 w 590"/>
                  <a:gd name="T21" fmla="*/ 0 h 526"/>
                  <a:gd name="T22" fmla="*/ 590 w 590"/>
                  <a:gd name="T23" fmla="*/ 112 h 526"/>
                  <a:gd name="T24" fmla="*/ 499 w 590"/>
                  <a:gd name="T25" fmla="*/ 204 h 526"/>
                  <a:gd name="T26" fmla="*/ 333 w 590"/>
                  <a:gd name="T27" fmla="*/ 204 h 526"/>
                  <a:gd name="T28" fmla="*/ 253 w 590"/>
                  <a:gd name="T29" fmla="*/ 283 h 526"/>
                  <a:gd name="T30" fmla="*/ 253 w 590"/>
                  <a:gd name="T31" fmla="*/ 434 h 526"/>
                  <a:gd name="T32" fmla="*/ 162 w 590"/>
                  <a:gd name="T33" fmla="*/ 52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0" h="526">
                    <a:moveTo>
                      <a:pt x="162" y="526"/>
                    </a:moveTo>
                    <a:cubicBezTo>
                      <a:pt x="0" y="526"/>
                      <a:pt x="0" y="526"/>
                      <a:pt x="0" y="526"/>
                    </a:cubicBezTo>
                    <a:cubicBezTo>
                      <a:pt x="0" y="514"/>
                      <a:pt x="0" y="514"/>
                      <a:pt x="0" y="514"/>
                    </a:cubicBezTo>
                    <a:cubicBezTo>
                      <a:pt x="162" y="514"/>
                      <a:pt x="162" y="514"/>
                      <a:pt x="162" y="514"/>
                    </a:cubicBezTo>
                    <a:cubicBezTo>
                      <a:pt x="206" y="514"/>
                      <a:pt x="241" y="478"/>
                      <a:pt x="241" y="434"/>
                    </a:cubicBezTo>
                    <a:cubicBezTo>
                      <a:pt x="241" y="283"/>
                      <a:pt x="241" y="283"/>
                      <a:pt x="241" y="283"/>
                    </a:cubicBezTo>
                    <a:cubicBezTo>
                      <a:pt x="241" y="233"/>
                      <a:pt x="282" y="192"/>
                      <a:pt x="333" y="192"/>
                    </a:cubicBezTo>
                    <a:cubicBezTo>
                      <a:pt x="499" y="192"/>
                      <a:pt x="499" y="192"/>
                      <a:pt x="499" y="192"/>
                    </a:cubicBezTo>
                    <a:cubicBezTo>
                      <a:pt x="542" y="192"/>
                      <a:pt x="578" y="156"/>
                      <a:pt x="578" y="112"/>
                    </a:cubicBezTo>
                    <a:cubicBezTo>
                      <a:pt x="578" y="0"/>
                      <a:pt x="578" y="0"/>
                      <a:pt x="578" y="0"/>
                    </a:cubicBezTo>
                    <a:cubicBezTo>
                      <a:pt x="590" y="0"/>
                      <a:pt x="590" y="0"/>
                      <a:pt x="590" y="0"/>
                    </a:cubicBezTo>
                    <a:cubicBezTo>
                      <a:pt x="590" y="112"/>
                      <a:pt x="590" y="112"/>
                      <a:pt x="590" y="112"/>
                    </a:cubicBezTo>
                    <a:cubicBezTo>
                      <a:pt x="590" y="163"/>
                      <a:pt x="549" y="204"/>
                      <a:pt x="499" y="204"/>
                    </a:cubicBezTo>
                    <a:cubicBezTo>
                      <a:pt x="333" y="204"/>
                      <a:pt x="333" y="204"/>
                      <a:pt x="333" y="204"/>
                    </a:cubicBezTo>
                    <a:cubicBezTo>
                      <a:pt x="289" y="204"/>
                      <a:pt x="253" y="239"/>
                      <a:pt x="253" y="283"/>
                    </a:cubicBezTo>
                    <a:cubicBezTo>
                      <a:pt x="253" y="434"/>
                      <a:pt x="253" y="434"/>
                      <a:pt x="253" y="434"/>
                    </a:cubicBezTo>
                    <a:cubicBezTo>
                      <a:pt x="253" y="485"/>
                      <a:pt x="212" y="526"/>
                      <a:pt x="162" y="5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0" name="Freeform 335"/>
              <p:cNvSpPr>
                <a:spLocks/>
              </p:cNvSpPr>
              <p:nvPr/>
            </p:nvSpPr>
            <p:spPr bwMode="gray">
              <a:xfrm>
                <a:off x="9839201" y="3534349"/>
                <a:ext cx="1252218" cy="700392"/>
              </a:xfrm>
              <a:custGeom>
                <a:avLst/>
                <a:gdLst>
                  <a:gd name="T0" fmla="*/ 194 w 470"/>
                  <a:gd name="T1" fmla="*/ 52 h 265"/>
                  <a:gd name="T2" fmla="*/ 283 w 470"/>
                  <a:gd name="T3" fmla="*/ 0 h 265"/>
                  <a:gd name="T4" fmla="*/ 386 w 470"/>
                  <a:gd name="T5" fmla="*/ 101 h 265"/>
                  <a:gd name="T6" fmla="*/ 387 w 470"/>
                  <a:gd name="T7" fmla="*/ 101 h 265"/>
                  <a:gd name="T8" fmla="*/ 470 w 470"/>
                  <a:gd name="T9" fmla="*/ 183 h 265"/>
                  <a:gd name="T10" fmla="*/ 387 w 470"/>
                  <a:gd name="T11" fmla="*/ 265 h 265"/>
                  <a:gd name="T12" fmla="*/ 66 w 470"/>
                  <a:gd name="T13" fmla="*/ 265 h 265"/>
                  <a:gd name="T14" fmla="*/ 0 w 470"/>
                  <a:gd name="T15" fmla="*/ 200 h 265"/>
                  <a:gd name="T16" fmla="*/ 64 w 470"/>
                  <a:gd name="T17" fmla="*/ 134 h 265"/>
                  <a:gd name="T18" fmla="*/ 63 w 470"/>
                  <a:gd name="T19" fmla="*/ 118 h 265"/>
                  <a:gd name="T20" fmla="*/ 145 w 470"/>
                  <a:gd name="T21" fmla="*/ 35 h 265"/>
                  <a:gd name="T22" fmla="*/ 194 w 470"/>
                  <a:gd name="T23" fmla="*/ 52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0" h="265">
                    <a:moveTo>
                      <a:pt x="194" y="52"/>
                    </a:moveTo>
                    <a:cubicBezTo>
                      <a:pt x="212" y="21"/>
                      <a:pt x="245" y="0"/>
                      <a:pt x="283" y="0"/>
                    </a:cubicBezTo>
                    <a:cubicBezTo>
                      <a:pt x="340" y="0"/>
                      <a:pt x="385" y="45"/>
                      <a:pt x="386" y="101"/>
                    </a:cubicBezTo>
                    <a:cubicBezTo>
                      <a:pt x="387" y="101"/>
                      <a:pt x="387" y="101"/>
                      <a:pt x="387" y="101"/>
                    </a:cubicBezTo>
                    <a:cubicBezTo>
                      <a:pt x="433" y="101"/>
                      <a:pt x="470" y="138"/>
                      <a:pt x="470" y="183"/>
                    </a:cubicBezTo>
                    <a:cubicBezTo>
                      <a:pt x="470" y="229"/>
                      <a:pt x="433" y="265"/>
                      <a:pt x="387" y="265"/>
                    </a:cubicBezTo>
                    <a:cubicBezTo>
                      <a:pt x="66" y="265"/>
                      <a:pt x="66" y="265"/>
                      <a:pt x="66" y="265"/>
                    </a:cubicBezTo>
                    <a:cubicBezTo>
                      <a:pt x="30" y="265"/>
                      <a:pt x="0" y="236"/>
                      <a:pt x="0" y="200"/>
                    </a:cubicBezTo>
                    <a:cubicBezTo>
                      <a:pt x="0" y="164"/>
                      <a:pt x="29" y="135"/>
                      <a:pt x="64" y="134"/>
                    </a:cubicBezTo>
                    <a:cubicBezTo>
                      <a:pt x="63" y="129"/>
                      <a:pt x="63" y="123"/>
                      <a:pt x="63" y="118"/>
                    </a:cubicBezTo>
                    <a:cubicBezTo>
                      <a:pt x="63" y="72"/>
                      <a:pt x="99" y="35"/>
                      <a:pt x="145" y="35"/>
                    </a:cubicBezTo>
                    <a:cubicBezTo>
                      <a:pt x="163" y="35"/>
                      <a:pt x="180" y="41"/>
                      <a:pt x="194" y="5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1" name="Freeform 336"/>
              <p:cNvSpPr>
                <a:spLocks/>
              </p:cNvSpPr>
              <p:nvPr/>
            </p:nvSpPr>
            <p:spPr bwMode="gray">
              <a:xfrm>
                <a:off x="9889917" y="3826327"/>
                <a:ext cx="1209770" cy="415383"/>
              </a:xfrm>
              <a:custGeom>
                <a:avLst/>
                <a:gdLst>
                  <a:gd name="T0" fmla="*/ 405 w 454"/>
                  <a:gd name="T1" fmla="*/ 0 h 157"/>
                  <a:gd name="T2" fmla="*/ 428 w 454"/>
                  <a:gd name="T3" fmla="*/ 57 h 157"/>
                  <a:gd name="T4" fmla="*/ 346 w 454"/>
                  <a:gd name="T5" fmla="*/ 139 h 157"/>
                  <a:gd name="T6" fmla="*/ 24 w 454"/>
                  <a:gd name="T7" fmla="*/ 139 h 157"/>
                  <a:gd name="T8" fmla="*/ 0 w 454"/>
                  <a:gd name="T9" fmla="*/ 135 h 157"/>
                  <a:gd name="T10" fmla="*/ 50 w 454"/>
                  <a:gd name="T11" fmla="*/ 157 h 157"/>
                  <a:gd name="T12" fmla="*/ 371 w 454"/>
                  <a:gd name="T13" fmla="*/ 157 h 157"/>
                  <a:gd name="T14" fmla="*/ 454 w 454"/>
                  <a:gd name="T15" fmla="*/ 75 h 157"/>
                  <a:gd name="T16" fmla="*/ 405 w 454"/>
                  <a:gd name="T1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157">
                    <a:moveTo>
                      <a:pt x="405" y="0"/>
                    </a:moveTo>
                    <a:cubicBezTo>
                      <a:pt x="420" y="15"/>
                      <a:pt x="428" y="35"/>
                      <a:pt x="428" y="57"/>
                    </a:cubicBezTo>
                    <a:cubicBezTo>
                      <a:pt x="428" y="102"/>
                      <a:pt x="391" y="139"/>
                      <a:pt x="346" y="139"/>
                    </a:cubicBezTo>
                    <a:cubicBezTo>
                      <a:pt x="24" y="139"/>
                      <a:pt x="24" y="139"/>
                      <a:pt x="24" y="139"/>
                    </a:cubicBezTo>
                    <a:cubicBezTo>
                      <a:pt x="16" y="139"/>
                      <a:pt x="8" y="138"/>
                      <a:pt x="0" y="135"/>
                    </a:cubicBezTo>
                    <a:cubicBezTo>
                      <a:pt x="12" y="149"/>
                      <a:pt x="30" y="157"/>
                      <a:pt x="50" y="157"/>
                    </a:cubicBezTo>
                    <a:cubicBezTo>
                      <a:pt x="371" y="157"/>
                      <a:pt x="371" y="157"/>
                      <a:pt x="371" y="157"/>
                    </a:cubicBezTo>
                    <a:cubicBezTo>
                      <a:pt x="417" y="157"/>
                      <a:pt x="454" y="121"/>
                      <a:pt x="454" y="75"/>
                    </a:cubicBezTo>
                    <a:cubicBezTo>
                      <a:pt x="454" y="42"/>
                      <a:pt x="434" y="13"/>
                      <a:pt x="405" y="0"/>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2" name="Freeform 337"/>
              <p:cNvSpPr>
                <a:spLocks/>
              </p:cNvSpPr>
              <p:nvPr/>
            </p:nvSpPr>
            <p:spPr bwMode="gray">
              <a:xfrm>
                <a:off x="8468736" y="5526374"/>
                <a:ext cx="81865" cy="133408"/>
              </a:xfrm>
              <a:custGeom>
                <a:avLst/>
                <a:gdLst>
                  <a:gd name="T0" fmla="*/ 22 w 31"/>
                  <a:gd name="T1" fmla="*/ 0 h 51"/>
                  <a:gd name="T2" fmla="*/ 0 w 31"/>
                  <a:gd name="T3" fmla="*/ 0 h 51"/>
                  <a:gd name="T4" fmla="*/ 0 w 31"/>
                  <a:gd name="T5" fmla="*/ 51 h 51"/>
                  <a:gd name="T6" fmla="*/ 22 w 31"/>
                  <a:gd name="T7" fmla="*/ 51 h 51"/>
                  <a:gd name="T8" fmla="*/ 31 w 31"/>
                  <a:gd name="T9" fmla="*/ 43 h 51"/>
                  <a:gd name="T10" fmla="*/ 31 w 31"/>
                  <a:gd name="T11" fmla="*/ 9 h 51"/>
                  <a:gd name="T12" fmla="*/ 22 w 31"/>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31" h="51">
                    <a:moveTo>
                      <a:pt x="22" y="0"/>
                    </a:moveTo>
                    <a:cubicBezTo>
                      <a:pt x="0" y="0"/>
                      <a:pt x="0" y="0"/>
                      <a:pt x="0" y="0"/>
                    </a:cubicBezTo>
                    <a:cubicBezTo>
                      <a:pt x="0" y="51"/>
                      <a:pt x="0" y="51"/>
                      <a:pt x="0" y="51"/>
                    </a:cubicBezTo>
                    <a:cubicBezTo>
                      <a:pt x="22" y="51"/>
                      <a:pt x="22" y="51"/>
                      <a:pt x="22" y="51"/>
                    </a:cubicBezTo>
                    <a:cubicBezTo>
                      <a:pt x="27" y="51"/>
                      <a:pt x="31" y="48"/>
                      <a:pt x="31" y="43"/>
                    </a:cubicBezTo>
                    <a:cubicBezTo>
                      <a:pt x="31" y="9"/>
                      <a:pt x="31" y="9"/>
                      <a:pt x="31" y="9"/>
                    </a:cubicBezTo>
                    <a:cubicBezTo>
                      <a:pt x="31" y="4"/>
                      <a:pt x="27"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3" name="Freeform 338"/>
              <p:cNvSpPr>
                <a:spLocks/>
              </p:cNvSpPr>
              <p:nvPr/>
            </p:nvSpPr>
            <p:spPr bwMode="gray">
              <a:xfrm>
                <a:off x="8911409" y="5550630"/>
                <a:ext cx="69737" cy="81863"/>
              </a:xfrm>
              <a:custGeom>
                <a:avLst/>
                <a:gdLst>
                  <a:gd name="T0" fmla="*/ 11 w 26"/>
                  <a:gd name="T1" fmla="*/ 31 h 31"/>
                  <a:gd name="T2" fmla="*/ 26 w 26"/>
                  <a:gd name="T3" fmla="*/ 16 h 31"/>
                  <a:gd name="T4" fmla="*/ 11 w 26"/>
                  <a:gd name="T5" fmla="*/ 0 h 31"/>
                  <a:gd name="T6" fmla="*/ 0 w 26"/>
                  <a:gd name="T7" fmla="*/ 0 h 31"/>
                  <a:gd name="T8" fmla="*/ 0 w 26"/>
                  <a:gd name="T9" fmla="*/ 31 h 31"/>
                  <a:gd name="T10" fmla="*/ 11 w 26"/>
                  <a:gd name="T11" fmla="*/ 31 h 31"/>
                </a:gdLst>
                <a:ahLst/>
                <a:cxnLst>
                  <a:cxn ang="0">
                    <a:pos x="T0" y="T1"/>
                  </a:cxn>
                  <a:cxn ang="0">
                    <a:pos x="T2" y="T3"/>
                  </a:cxn>
                  <a:cxn ang="0">
                    <a:pos x="T4" y="T5"/>
                  </a:cxn>
                  <a:cxn ang="0">
                    <a:pos x="T6" y="T7"/>
                  </a:cxn>
                  <a:cxn ang="0">
                    <a:pos x="T8" y="T9"/>
                  </a:cxn>
                  <a:cxn ang="0">
                    <a:pos x="T10" y="T11"/>
                  </a:cxn>
                </a:cxnLst>
                <a:rect l="0" t="0" r="r" b="b"/>
                <a:pathLst>
                  <a:path w="26" h="31">
                    <a:moveTo>
                      <a:pt x="11" y="31"/>
                    </a:moveTo>
                    <a:cubicBezTo>
                      <a:pt x="19" y="31"/>
                      <a:pt x="26" y="24"/>
                      <a:pt x="26" y="16"/>
                    </a:cubicBezTo>
                    <a:cubicBezTo>
                      <a:pt x="26" y="7"/>
                      <a:pt x="19" y="0"/>
                      <a:pt x="11" y="0"/>
                    </a:cubicBezTo>
                    <a:cubicBezTo>
                      <a:pt x="0" y="0"/>
                      <a:pt x="0" y="0"/>
                      <a:pt x="0" y="0"/>
                    </a:cubicBezTo>
                    <a:cubicBezTo>
                      <a:pt x="0" y="31"/>
                      <a:pt x="0" y="31"/>
                      <a:pt x="0" y="31"/>
                    </a:cubicBezTo>
                    <a:lnTo>
                      <a:pt x="11" y="31"/>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4" name="Freeform 339"/>
              <p:cNvSpPr>
                <a:spLocks/>
              </p:cNvSpPr>
              <p:nvPr/>
            </p:nvSpPr>
            <p:spPr bwMode="gray">
              <a:xfrm>
                <a:off x="8502087" y="5489990"/>
                <a:ext cx="412352" cy="203143"/>
              </a:xfrm>
              <a:custGeom>
                <a:avLst/>
                <a:gdLst>
                  <a:gd name="T0" fmla="*/ 154 w 154"/>
                  <a:gd name="T1" fmla="*/ 23 h 77"/>
                  <a:gd name="T2" fmla="*/ 121 w 154"/>
                  <a:gd name="T3" fmla="*/ 4 h 77"/>
                  <a:gd name="T4" fmla="*/ 105 w 154"/>
                  <a:gd name="T5" fmla="*/ 0 h 77"/>
                  <a:gd name="T6" fmla="*/ 8 w 154"/>
                  <a:gd name="T7" fmla="*/ 0 h 77"/>
                  <a:gd name="T8" fmla="*/ 0 w 154"/>
                  <a:gd name="T9" fmla="*/ 9 h 77"/>
                  <a:gd name="T10" fmla="*/ 0 w 154"/>
                  <a:gd name="T11" fmla="*/ 68 h 77"/>
                  <a:gd name="T12" fmla="*/ 8 w 154"/>
                  <a:gd name="T13" fmla="*/ 77 h 77"/>
                  <a:gd name="T14" fmla="*/ 105 w 154"/>
                  <a:gd name="T15" fmla="*/ 77 h 77"/>
                  <a:gd name="T16" fmla="*/ 121 w 154"/>
                  <a:gd name="T17" fmla="*/ 73 h 77"/>
                  <a:gd name="T18" fmla="*/ 154 w 154"/>
                  <a:gd name="T19" fmla="*/ 54 h 77"/>
                  <a:gd name="T20" fmla="*/ 154 w 154"/>
                  <a:gd name="T21" fmla="*/ 2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4" h="77">
                    <a:moveTo>
                      <a:pt x="154" y="23"/>
                    </a:moveTo>
                    <a:cubicBezTo>
                      <a:pt x="121" y="4"/>
                      <a:pt x="121" y="4"/>
                      <a:pt x="121" y="4"/>
                    </a:cubicBezTo>
                    <a:cubicBezTo>
                      <a:pt x="117" y="2"/>
                      <a:pt x="110" y="0"/>
                      <a:pt x="105" y="0"/>
                    </a:cubicBezTo>
                    <a:cubicBezTo>
                      <a:pt x="8" y="0"/>
                      <a:pt x="8" y="0"/>
                      <a:pt x="8" y="0"/>
                    </a:cubicBezTo>
                    <a:cubicBezTo>
                      <a:pt x="4" y="0"/>
                      <a:pt x="0" y="4"/>
                      <a:pt x="0" y="9"/>
                    </a:cubicBezTo>
                    <a:cubicBezTo>
                      <a:pt x="0" y="68"/>
                      <a:pt x="0" y="68"/>
                      <a:pt x="0" y="68"/>
                    </a:cubicBezTo>
                    <a:cubicBezTo>
                      <a:pt x="0" y="73"/>
                      <a:pt x="4" y="77"/>
                      <a:pt x="8" y="77"/>
                    </a:cubicBezTo>
                    <a:cubicBezTo>
                      <a:pt x="105" y="77"/>
                      <a:pt x="105" y="77"/>
                      <a:pt x="105" y="77"/>
                    </a:cubicBezTo>
                    <a:cubicBezTo>
                      <a:pt x="110" y="77"/>
                      <a:pt x="117" y="75"/>
                      <a:pt x="121" y="73"/>
                    </a:cubicBezTo>
                    <a:cubicBezTo>
                      <a:pt x="154" y="54"/>
                      <a:pt x="154" y="54"/>
                      <a:pt x="154" y="54"/>
                    </a:cubicBezTo>
                    <a:lnTo>
                      <a:pt x="154" y="23"/>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5" name="Freeform 340"/>
              <p:cNvSpPr>
                <a:spLocks/>
              </p:cNvSpPr>
              <p:nvPr/>
            </p:nvSpPr>
            <p:spPr bwMode="gray">
              <a:xfrm>
                <a:off x="8502087" y="5493023"/>
                <a:ext cx="412352" cy="200112"/>
              </a:xfrm>
              <a:custGeom>
                <a:avLst/>
                <a:gdLst>
                  <a:gd name="T0" fmla="*/ 5 w 154"/>
                  <a:gd name="T1" fmla="*/ 0 h 76"/>
                  <a:gd name="T2" fmla="*/ 5 w 154"/>
                  <a:gd name="T3" fmla="*/ 59 h 76"/>
                  <a:gd name="T4" fmla="*/ 13 w 154"/>
                  <a:gd name="T5" fmla="*/ 67 h 76"/>
                  <a:gd name="T6" fmla="*/ 110 w 154"/>
                  <a:gd name="T7" fmla="*/ 67 h 76"/>
                  <a:gd name="T8" fmla="*/ 126 w 154"/>
                  <a:gd name="T9" fmla="*/ 64 h 76"/>
                  <a:gd name="T10" fmla="*/ 154 w 154"/>
                  <a:gd name="T11" fmla="*/ 47 h 76"/>
                  <a:gd name="T12" fmla="*/ 154 w 154"/>
                  <a:gd name="T13" fmla="*/ 53 h 76"/>
                  <a:gd name="T14" fmla="*/ 121 w 154"/>
                  <a:gd name="T15" fmla="*/ 72 h 76"/>
                  <a:gd name="T16" fmla="*/ 105 w 154"/>
                  <a:gd name="T17" fmla="*/ 76 h 76"/>
                  <a:gd name="T18" fmla="*/ 8 w 154"/>
                  <a:gd name="T19" fmla="*/ 76 h 76"/>
                  <a:gd name="T20" fmla="*/ 0 w 154"/>
                  <a:gd name="T21" fmla="*/ 67 h 76"/>
                  <a:gd name="T22" fmla="*/ 0 w 154"/>
                  <a:gd name="T23" fmla="*/ 8 h 76"/>
                  <a:gd name="T24" fmla="*/ 5 w 154"/>
                  <a:gd name="T2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76">
                    <a:moveTo>
                      <a:pt x="5" y="0"/>
                    </a:moveTo>
                    <a:cubicBezTo>
                      <a:pt x="5" y="59"/>
                      <a:pt x="5" y="59"/>
                      <a:pt x="5" y="59"/>
                    </a:cubicBezTo>
                    <a:cubicBezTo>
                      <a:pt x="5" y="64"/>
                      <a:pt x="9" y="67"/>
                      <a:pt x="13" y="67"/>
                    </a:cubicBezTo>
                    <a:cubicBezTo>
                      <a:pt x="110" y="67"/>
                      <a:pt x="110" y="67"/>
                      <a:pt x="110" y="67"/>
                    </a:cubicBezTo>
                    <a:cubicBezTo>
                      <a:pt x="115" y="67"/>
                      <a:pt x="122" y="66"/>
                      <a:pt x="126" y="64"/>
                    </a:cubicBezTo>
                    <a:cubicBezTo>
                      <a:pt x="154" y="47"/>
                      <a:pt x="154" y="47"/>
                      <a:pt x="154" y="47"/>
                    </a:cubicBezTo>
                    <a:cubicBezTo>
                      <a:pt x="154" y="53"/>
                      <a:pt x="154" y="53"/>
                      <a:pt x="154" y="53"/>
                    </a:cubicBezTo>
                    <a:cubicBezTo>
                      <a:pt x="121" y="72"/>
                      <a:pt x="121" y="72"/>
                      <a:pt x="121" y="72"/>
                    </a:cubicBezTo>
                    <a:cubicBezTo>
                      <a:pt x="117" y="74"/>
                      <a:pt x="110" y="76"/>
                      <a:pt x="105" y="76"/>
                    </a:cubicBezTo>
                    <a:cubicBezTo>
                      <a:pt x="8" y="76"/>
                      <a:pt x="8" y="76"/>
                      <a:pt x="8" y="76"/>
                    </a:cubicBezTo>
                    <a:cubicBezTo>
                      <a:pt x="4" y="76"/>
                      <a:pt x="0" y="72"/>
                      <a:pt x="0" y="67"/>
                    </a:cubicBezTo>
                    <a:cubicBezTo>
                      <a:pt x="0" y="8"/>
                      <a:pt x="0" y="8"/>
                      <a:pt x="0" y="8"/>
                    </a:cubicBezTo>
                    <a:cubicBezTo>
                      <a:pt x="0" y="5"/>
                      <a:pt x="2" y="2"/>
                      <a:pt x="5"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6" name="Rectangle 341"/>
              <p:cNvSpPr>
                <a:spLocks noChangeArrowheads="1"/>
              </p:cNvSpPr>
              <p:nvPr/>
            </p:nvSpPr>
            <p:spPr bwMode="gray">
              <a:xfrm>
                <a:off x="8468736" y="5626431"/>
                <a:ext cx="33353" cy="33351"/>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7" name="Freeform 342"/>
              <p:cNvSpPr>
                <a:spLocks/>
              </p:cNvSpPr>
              <p:nvPr/>
            </p:nvSpPr>
            <p:spPr bwMode="gray">
              <a:xfrm>
                <a:off x="8911409" y="5587014"/>
                <a:ext cx="69737" cy="45479"/>
              </a:xfrm>
              <a:custGeom>
                <a:avLst/>
                <a:gdLst>
                  <a:gd name="T0" fmla="*/ 26 w 26"/>
                  <a:gd name="T1" fmla="*/ 0 h 18"/>
                  <a:gd name="T2" fmla="*/ 26 w 26"/>
                  <a:gd name="T3" fmla="*/ 3 h 18"/>
                  <a:gd name="T4" fmla="*/ 11 w 26"/>
                  <a:gd name="T5" fmla="*/ 18 h 18"/>
                  <a:gd name="T6" fmla="*/ 0 w 26"/>
                  <a:gd name="T7" fmla="*/ 18 h 18"/>
                  <a:gd name="T8" fmla="*/ 0 w 26"/>
                  <a:gd name="T9" fmla="*/ 13 h 18"/>
                  <a:gd name="T10" fmla="*/ 11 w 26"/>
                  <a:gd name="T11" fmla="*/ 13 h 18"/>
                  <a:gd name="T12" fmla="*/ 26 w 26"/>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26" h="18">
                    <a:moveTo>
                      <a:pt x="26" y="0"/>
                    </a:moveTo>
                    <a:cubicBezTo>
                      <a:pt x="26" y="1"/>
                      <a:pt x="26" y="2"/>
                      <a:pt x="26" y="3"/>
                    </a:cubicBezTo>
                    <a:cubicBezTo>
                      <a:pt x="26" y="11"/>
                      <a:pt x="19" y="18"/>
                      <a:pt x="11" y="18"/>
                    </a:cubicBezTo>
                    <a:cubicBezTo>
                      <a:pt x="0" y="18"/>
                      <a:pt x="0" y="18"/>
                      <a:pt x="0" y="18"/>
                    </a:cubicBezTo>
                    <a:cubicBezTo>
                      <a:pt x="0" y="13"/>
                      <a:pt x="0" y="13"/>
                      <a:pt x="0" y="13"/>
                    </a:cubicBezTo>
                    <a:cubicBezTo>
                      <a:pt x="11" y="13"/>
                      <a:pt x="11" y="13"/>
                      <a:pt x="11" y="13"/>
                    </a:cubicBezTo>
                    <a:cubicBezTo>
                      <a:pt x="19" y="13"/>
                      <a:pt x="25" y="7"/>
                      <a:pt x="26"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8" name="Freeform 343"/>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9" name="Freeform 344"/>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0" name="Freeform 345"/>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1" name="Freeform 346"/>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2" name="Rectangle 347"/>
              <p:cNvSpPr>
                <a:spLocks noChangeArrowheads="1"/>
              </p:cNvSpPr>
              <p:nvPr/>
            </p:nvSpPr>
            <p:spPr bwMode="gray">
              <a:xfrm>
                <a:off x="6970927"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3" name="Rectangle 348"/>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4" name="Rectangle 349"/>
              <p:cNvSpPr>
                <a:spLocks noChangeArrowheads="1"/>
              </p:cNvSpPr>
              <p:nvPr/>
            </p:nvSpPr>
            <p:spPr bwMode="gray">
              <a:xfrm>
                <a:off x="6843583"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5" name="Rectangle 350"/>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6" name="Rectangle 351"/>
              <p:cNvSpPr>
                <a:spLocks noChangeArrowheads="1"/>
              </p:cNvSpPr>
              <p:nvPr/>
            </p:nvSpPr>
            <p:spPr bwMode="gray">
              <a:xfrm>
                <a:off x="6719270" y="6572416"/>
                <a:ext cx="48512"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7" name="Rectangle 352"/>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8" name="Rectangle 353"/>
              <p:cNvSpPr>
                <a:spLocks noChangeArrowheads="1"/>
              </p:cNvSpPr>
              <p:nvPr/>
            </p:nvSpPr>
            <p:spPr bwMode="gray">
              <a:xfrm>
                <a:off x="6588895" y="6572416"/>
                <a:ext cx="54576"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9" name="Rectangle 354"/>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grpSp>
      </p:grpSp>
      <p:pic>
        <p:nvPicPr>
          <p:cNvPr id="140" name="Picture 139"/>
          <p:cNvPicPr>
            <a:picLocks noChangeAspect="1"/>
          </p:cNvPicPr>
          <p:nvPr userDrawn="1"/>
        </p:nvPicPr>
        <p:blipFill>
          <a:blip r:embed="rId2"/>
          <a:stretch>
            <a:fillRect/>
          </a:stretch>
        </p:blipFill>
        <p:spPr bwMode="black">
          <a:xfrm>
            <a:off x="457143" y="481082"/>
            <a:ext cx="1483229" cy="310896"/>
          </a:xfrm>
          <a:prstGeom prst="rect">
            <a:avLst/>
          </a:prstGeom>
        </p:spPr>
      </p:pic>
      <p:sp>
        <p:nvSpPr>
          <p:cNvPr id="3" name="Text Placeholder 2">
            <a:extLst>
              <a:ext uri="{FF2B5EF4-FFF2-40B4-BE49-F238E27FC236}">
                <a16:creationId xmlns:a16="http://schemas.microsoft.com/office/drawing/2014/main" id="{4432D47F-EC3B-4ABE-9D70-159CAD464489}"/>
              </a:ext>
            </a:extLst>
          </p:cNvPr>
          <p:cNvSpPr>
            <a:spLocks noGrp="1"/>
          </p:cNvSpPr>
          <p:nvPr>
            <p:ph type="body" sz="quarter" idx="10" hasCustomPrompt="1"/>
          </p:nvPr>
        </p:nvSpPr>
        <p:spPr>
          <a:xfrm>
            <a:off x="722314" y="1527176"/>
            <a:ext cx="4956175" cy="3508653"/>
          </a:xfrm>
        </p:spPr>
        <p:txBody>
          <a:bodyPr/>
          <a:lstStyle>
            <a:lvl1pPr>
              <a:defRPr>
                <a:sym typeface="Wingdings" panose="05000000000000000000" pitchFamily="2" charset="2"/>
              </a:defRPr>
            </a:lvl1pPr>
          </a:lstStyle>
          <a:p>
            <a:pPr lvl="0"/>
            <a:r>
              <a:rPr lang="en-US"/>
              <a:t>Keep this here, it is part of the end slide transition.  You may think it’s dumb, but I’m the developer and :p </a:t>
            </a:r>
          </a:p>
        </p:txBody>
      </p:sp>
    </p:spTree>
    <p:extLst>
      <p:ext uri="{BB962C8B-B14F-4D97-AF65-F5344CB8AC3E}">
        <p14:creationId xmlns:p14="http://schemas.microsoft.com/office/powerpoint/2010/main" val="16254150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1000">
        <p159:morph option="byObject"/>
      </p:transition>
    </mc:Choice>
    <mc:Fallback xmlns="">
      <p:transition spd="slow" advClick="0" advTm="1000">
        <p:fade/>
      </p:transition>
    </mc:Fallback>
  </mc:AlternateContent>
</p:sldLayout>
</file>

<file path=ppt/slideLayouts/slideLayout202.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rgbClr val="5239BD"/>
        </a:solidFill>
        <a:effectLst/>
      </p:bgPr>
    </p:bg>
    <p:spTree>
      <p:nvGrpSpPr>
        <p:cNvPr id="1" name=""/>
        <p:cNvGrpSpPr/>
        <p:nvPr/>
      </p:nvGrpSpPr>
      <p:grpSpPr>
        <a:xfrm>
          <a:off x="0" y="0"/>
          <a:ext cx="0" cy="0"/>
          <a:chOff x="0" y="0"/>
          <a:chExt cx="0" cy="0"/>
        </a:xfrm>
      </p:grpSpPr>
      <p:grpSp>
        <p:nvGrpSpPr>
          <p:cNvPr id="11" name="Group 10"/>
          <p:cNvGrpSpPr/>
          <p:nvPr userDrawn="1"/>
        </p:nvGrpSpPr>
        <p:grpSpPr bwMode="gray">
          <a:xfrm>
            <a:off x="353" y="3283772"/>
            <a:ext cx="12447814" cy="3710752"/>
            <a:chOff x="352" y="3283772"/>
            <a:chExt cx="12449404" cy="3710752"/>
          </a:xfrm>
        </p:grpSpPr>
        <p:sp>
          <p:nvSpPr>
            <p:cNvPr id="12" name="Freeform: Shape 11"/>
            <p:cNvSpPr>
              <a:spLocks/>
            </p:cNvSpPr>
            <p:nvPr userDrawn="1"/>
          </p:nvSpPr>
          <p:spPr bwMode="gray">
            <a:xfrm>
              <a:off x="352" y="4946076"/>
              <a:ext cx="12449404" cy="2048448"/>
            </a:xfrm>
            <a:custGeom>
              <a:avLst/>
              <a:gdLst>
                <a:gd name="connsiteX0" fmla="*/ 5679089 w 12449404"/>
                <a:gd name="connsiteY0" fmla="*/ 0 h 2048448"/>
                <a:gd name="connsiteX1" fmla="*/ 6408130 w 12449404"/>
                <a:gd name="connsiteY1" fmla="*/ 0 h 2048448"/>
                <a:gd name="connsiteX2" fmla="*/ 6408130 w 12449404"/>
                <a:gd name="connsiteY2" fmla="*/ 578198 h 2048448"/>
                <a:gd name="connsiteX3" fmla="*/ 6867090 w 12449404"/>
                <a:gd name="connsiteY3" fmla="*/ 606386 h 2048448"/>
                <a:gd name="connsiteX4" fmla="*/ 7118635 w 12449404"/>
                <a:gd name="connsiteY4" fmla="*/ 606386 h 2048448"/>
                <a:gd name="connsiteX5" fmla="*/ 7118635 w 12449404"/>
                <a:gd name="connsiteY5" fmla="*/ 483901 h 2048448"/>
                <a:gd name="connsiteX6" fmla="*/ 7128240 w 12449404"/>
                <a:gd name="connsiteY6" fmla="*/ 483901 h 2048448"/>
                <a:gd name="connsiteX7" fmla="*/ 7128240 w 12449404"/>
                <a:gd name="connsiteY7" fmla="*/ 225552 h 2048448"/>
                <a:gd name="connsiteX8" fmla="*/ 7501176 w 12449404"/>
                <a:gd name="connsiteY8" fmla="*/ 225552 h 2048448"/>
                <a:gd name="connsiteX9" fmla="*/ 7501176 w 12449404"/>
                <a:gd name="connsiteY9" fmla="*/ 339268 h 2048448"/>
                <a:gd name="connsiteX10" fmla="*/ 7539643 w 12449404"/>
                <a:gd name="connsiteY10" fmla="*/ 339268 h 2048448"/>
                <a:gd name="connsiteX11" fmla="*/ 7539643 w 12449404"/>
                <a:gd name="connsiteY11" fmla="*/ 483901 h 2048448"/>
                <a:gd name="connsiteX12" fmla="*/ 7646440 w 12449404"/>
                <a:gd name="connsiteY12" fmla="*/ 483901 h 2048448"/>
                <a:gd name="connsiteX13" fmla="*/ 7646440 w 12449404"/>
                <a:gd name="connsiteY13" fmla="*/ 643969 h 2048448"/>
                <a:gd name="connsiteX14" fmla="*/ 8043905 w 12449404"/>
                <a:gd name="connsiteY14" fmla="*/ 643969 h 2048448"/>
                <a:gd name="connsiteX15" fmla="*/ 8043905 w 12449404"/>
                <a:gd name="connsiteY15" fmla="*/ 744644 h 2048448"/>
                <a:gd name="connsiteX16" fmla="*/ 8497281 w 12449404"/>
                <a:gd name="connsiteY16" fmla="*/ 744644 h 2048448"/>
                <a:gd name="connsiteX17" fmla="*/ 8497281 w 12449404"/>
                <a:gd name="connsiteY17" fmla="*/ 777377 h 2048448"/>
                <a:gd name="connsiteX18" fmla="*/ 8516897 w 12449404"/>
                <a:gd name="connsiteY18" fmla="*/ 777377 h 2048448"/>
                <a:gd name="connsiteX19" fmla="*/ 8516897 w 12449404"/>
                <a:gd name="connsiteY19" fmla="*/ 965361 h 2048448"/>
                <a:gd name="connsiteX20" fmla="*/ 8865577 w 12449404"/>
                <a:gd name="connsiteY20" fmla="*/ 965361 h 2048448"/>
                <a:gd name="connsiteX21" fmla="*/ 8865577 w 12449404"/>
                <a:gd name="connsiteY21" fmla="*/ 525721 h 2048448"/>
                <a:gd name="connsiteX22" fmla="*/ 8968665 w 12449404"/>
                <a:gd name="connsiteY22" fmla="*/ 525721 h 2048448"/>
                <a:gd name="connsiteX23" fmla="*/ 8968665 w 12449404"/>
                <a:gd name="connsiteY23" fmla="*/ 386248 h 2048448"/>
                <a:gd name="connsiteX24" fmla="*/ 9271866 w 12449404"/>
                <a:gd name="connsiteY24" fmla="*/ 386248 h 2048448"/>
                <a:gd name="connsiteX25" fmla="*/ 9271866 w 12449404"/>
                <a:gd name="connsiteY25" fmla="*/ 525721 h 2048448"/>
                <a:gd name="connsiteX26" fmla="*/ 9368890 w 12449404"/>
                <a:gd name="connsiteY26" fmla="*/ 525721 h 2048448"/>
                <a:gd name="connsiteX27" fmla="*/ 9368890 w 12449404"/>
                <a:gd name="connsiteY27" fmla="*/ 58792 h 2048448"/>
                <a:gd name="connsiteX28" fmla="*/ 10072314 w 12449404"/>
                <a:gd name="connsiteY28" fmla="*/ 58792 h 2048448"/>
                <a:gd name="connsiteX29" fmla="*/ 10072314 w 12449404"/>
                <a:gd name="connsiteY29" fmla="*/ 616681 h 2048448"/>
                <a:gd name="connsiteX30" fmla="*/ 10514986 w 12449404"/>
                <a:gd name="connsiteY30" fmla="*/ 255872 h 2048448"/>
                <a:gd name="connsiteX31" fmla="*/ 10514986 w 12449404"/>
                <a:gd name="connsiteY31" fmla="*/ 643969 h 2048448"/>
                <a:gd name="connsiteX32" fmla="*/ 10757546 w 12449404"/>
                <a:gd name="connsiteY32" fmla="*/ 643969 h 2048448"/>
                <a:gd name="connsiteX33" fmla="*/ 10757546 w 12449404"/>
                <a:gd name="connsiteY33" fmla="*/ 525721 h 2048448"/>
                <a:gd name="connsiteX34" fmla="*/ 10860634 w 12449404"/>
                <a:gd name="connsiteY34" fmla="*/ 525721 h 2048448"/>
                <a:gd name="connsiteX35" fmla="*/ 10860634 w 12449404"/>
                <a:gd name="connsiteY35" fmla="*/ 386248 h 2048448"/>
                <a:gd name="connsiteX36" fmla="*/ 11163835 w 12449404"/>
                <a:gd name="connsiteY36" fmla="*/ 386248 h 2048448"/>
                <a:gd name="connsiteX37" fmla="*/ 11163835 w 12449404"/>
                <a:gd name="connsiteY37" fmla="*/ 525721 h 2048448"/>
                <a:gd name="connsiteX38" fmla="*/ 11266923 w 12449404"/>
                <a:gd name="connsiteY38" fmla="*/ 525721 h 2048448"/>
                <a:gd name="connsiteX39" fmla="*/ 11266923 w 12449404"/>
                <a:gd name="connsiteY39" fmla="*/ 965361 h 2048448"/>
                <a:gd name="connsiteX40" fmla="*/ 11612572 w 12449404"/>
                <a:gd name="connsiteY40" fmla="*/ 965361 h 2048448"/>
                <a:gd name="connsiteX41" fmla="*/ 11612572 w 12449404"/>
                <a:gd name="connsiteY41" fmla="*/ 777377 h 2048448"/>
                <a:gd name="connsiteX42" fmla="*/ 12088596 w 12449404"/>
                <a:gd name="connsiteY42" fmla="*/ 777377 h 2048448"/>
                <a:gd name="connsiteX43" fmla="*/ 12088596 w 12449404"/>
                <a:gd name="connsiteY43" fmla="*/ 1374681 h 2048448"/>
                <a:gd name="connsiteX44" fmla="*/ 12449404 w 12449404"/>
                <a:gd name="connsiteY44" fmla="*/ 1374681 h 2048448"/>
                <a:gd name="connsiteX45" fmla="*/ 12449404 w 12449404"/>
                <a:gd name="connsiteY45" fmla="*/ 1677881 h 2048448"/>
                <a:gd name="connsiteX46" fmla="*/ 12436715 w 12449404"/>
                <a:gd name="connsiteY46" fmla="*/ 1677881 h 2048448"/>
                <a:gd name="connsiteX47" fmla="*/ 12436715 w 12449404"/>
                <a:gd name="connsiteY47" fmla="*/ 2048448 h 2048448"/>
                <a:gd name="connsiteX48" fmla="*/ 0 w 12449404"/>
                <a:gd name="connsiteY48" fmla="*/ 2048448 h 2048448"/>
                <a:gd name="connsiteX49" fmla="*/ 0 w 12449404"/>
                <a:gd name="connsiteY49" fmla="*/ 1406374 h 2048448"/>
                <a:gd name="connsiteX50" fmla="*/ 45352 w 12449404"/>
                <a:gd name="connsiteY50" fmla="*/ 1406374 h 2048448"/>
                <a:gd name="connsiteX51" fmla="*/ 45352 w 12449404"/>
                <a:gd name="connsiteY51" fmla="*/ 1140624 h 2048448"/>
                <a:gd name="connsiteX52" fmla="*/ 657888 w 12449404"/>
                <a:gd name="connsiteY52" fmla="*/ 1140624 h 2048448"/>
                <a:gd name="connsiteX53" fmla="*/ 657888 w 12449404"/>
                <a:gd name="connsiteY53" fmla="*/ 879713 h 2048448"/>
                <a:gd name="connsiteX54" fmla="*/ 1116848 w 12449404"/>
                <a:gd name="connsiteY54" fmla="*/ 879713 h 2048448"/>
                <a:gd name="connsiteX55" fmla="*/ 1116848 w 12449404"/>
                <a:gd name="connsiteY55" fmla="*/ 1197168 h 2048448"/>
                <a:gd name="connsiteX56" fmla="*/ 1597874 w 12449404"/>
                <a:gd name="connsiteY56" fmla="*/ 1197168 h 2048448"/>
                <a:gd name="connsiteX57" fmla="*/ 1597874 w 12449404"/>
                <a:gd name="connsiteY57" fmla="*/ 807564 h 2048448"/>
                <a:gd name="connsiteX58" fmla="*/ 1701140 w 12449404"/>
                <a:gd name="connsiteY58" fmla="*/ 807564 h 2048448"/>
                <a:gd name="connsiteX59" fmla="*/ 1701140 w 12449404"/>
                <a:gd name="connsiteY59" fmla="*/ 662931 h 2048448"/>
                <a:gd name="connsiteX60" fmla="*/ 2018881 w 12449404"/>
                <a:gd name="connsiteY60" fmla="*/ 662931 h 2048448"/>
                <a:gd name="connsiteX61" fmla="*/ 2018881 w 12449404"/>
                <a:gd name="connsiteY61" fmla="*/ 807564 h 2048448"/>
                <a:gd name="connsiteX62" fmla="*/ 2122148 w 12449404"/>
                <a:gd name="connsiteY62" fmla="*/ 807564 h 2048448"/>
                <a:gd name="connsiteX63" fmla="*/ 2122148 w 12449404"/>
                <a:gd name="connsiteY63" fmla="*/ 939446 h 2048448"/>
                <a:gd name="connsiteX64" fmla="*/ 2484020 w 12449404"/>
                <a:gd name="connsiteY64" fmla="*/ 939446 h 2048448"/>
                <a:gd name="connsiteX65" fmla="*/ 2484020 w 12449404"/>
                <a:gd name="connsiteY65" fmla="*/ 744644 h 2048448"/>
                <a:gd name="connsiteX66" fmla="*/ 2549333 w 12449404"/>
                <a:gd name="connsiteY66" fmla="*/ 744644 h 2048448"/>
                <a:gd name="connsiteX67" fmla="*/ 2976519 w 12449404"/>
                <a:gd name="connsiteY67" fmla="*/ 744644 h 2048448"/>
                <a:gd name="connsiteX68" fmla="*/ 3008294 w 12449404"/>
                <a:gd name="connsiteY68" fmla="*/ 744644 h 2048448"/>
                <a:gd name="connsiteX69" fmla="*/ 3008294 w 12449404"/>
                <a:gd name="connsiteY69" fmla="*/ 879713 h 2048448"/>
                <a:gd name="connsiteX70" fmla="*/ 3356927 w 12449404"/>
                <a:gd name="connsiteY70" fmla="*/ 879713 h 2048448"/>
                <a:gd name="connsiteX71" fmla="*/ 3356927 w 12449404"/>
                <a:gd name="connsiteY71" fmla="*/ 172822 h 2048448"/>
                <a:gd name="connsiteX72" fmla="*/ 3743513 w 12449404"/>
                <a:gd name="connsiteY72" fmla="*/ 172822 h 2048448"/>
                <a:gd name="connsiteX73" fmla="*/ 3743513 w 12449404"/>
                <a:gd name="connsiteY73" fmla="*/ 606386 h 2048448"/>
                <a:gd name="connsiteX74" fmla="*/ 4305739 w 12449404"/>
                <a:gd name="connsiteY74" fmla="*/ 606386 h 2048448"/>
                <a:gd name="connsiteX75" fmla="*/ 4305739 w 12449404"/>
                <a:gd name="connsiteY75" fmla="*/ 744644 h 2048448"/>
                <a:gd name="connsiteX76" fmla="*/ 4796473 w 12449404"/>
                <a:gd name="connsiteY76" fmla="*/ 744644 h 2048448"/>
                <a:gd name="connsiteX77" fmla="*/ 4796473 w 12449404"/>
                <a:gd name="connsiteY77" fmla="*/ 907753 h 2048448"/>
                <a:gd name="connsiteX78" fmla="*/ 4966423 w 12449404"/>
                <a:gd name="connsiteY78" fmla="*/ 907753 h 2048448"/>
                <a:gd name="connsiteX79" fmla="*/ 4966423 w 12449404"/>
                <a:gd name="connsiteY79" fmla="*/ 939446 h 2048448"/>
                <a:gd name="connsiteX80" fmla="*/ 5157463 w 12449404"/>
                <a:gd name="connsiteY80" fmla="*/ 939446 h 2048448"/>
                <a:gd name="connsiteX81" fmla="*/ 5157463 w 12449404"/>
                <a:gd name="connsiteY81" fmla="*/ 483901 h 2048448"/>
                <a:gd name="connsiteX82" fmla="*/ 5264259 w 12449404"/>
                <a:gd name="connsiteY82" fmla="*/ 483901 h 2048448"/>
                <a:gd name="connsiteX83" fmla="*/ 5264259 w 12449404"/>
                <a:gd name="connsiteY83" fmla="*/ 339268 h 2048448"/>
                <a:gd name="connsiteX84" fmla="*/ 5578471 w 12449404"/>
                <a:gd name="connsiteY84" fmla="*/ 339268 h 2048448"/>
                <a:gd name="connsiteX85" fmla="*/ 5578471 w 12449404"/>
                <a:gd name="connsiteY85" fmla="*/ 483901 h 2048448"/>
                <a:gd name="connsiteX86" fmla="*/ 5679089 w 12449404"/>
                <a:gd name="connsiteY86" fmla="*/ 483901 h 2048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12449404" h="2048448">
                  <a:moveTo>
                    <a:pt x="5679089" y="0"/>
                  </a:moveTo>
                  <a:lnTo>
                    <a:pt x="6408130" y="0"/>
                  </a:lnTo>
                  <a:lnTo>
                    <a:pt x="6408130" y="578198"/>
                  </a:lnTo>
                  <a:lnTo>
                    <a:pt x="6867090" y="606386"/>
                  </a:lnTo>
                  <a:lnTo>
                    <a:pt x="7118635" y="606386"/>
                  </a:lnTo>
                  <a:lnTo>
                    <a:pt x="7118635" y="483901"/>
                  </a:lnTo>
                  <a:lnTo>
                    <a:pt x="7128240" y="483901"/>
                  </a:lnTo>
                  <a:lnTo>
                    <a:pt x="7128240" y="225552"/>
                  </a:lnTo>
                  <a:lnTo>
                    <a:pt x="7501176" y="225552"/>
                  </a:lnTo>
                  <a:lnTo>
                    <a:pt x="7501176" y="339268"/>
                  </a:lnTo>
                  <a:lnTo>
                    <a:pt x="7539643" y="339268"/>
                  </a:lnTo>
                  <a:lnTo>
                    <a:pt x="7539643" y="483901"/>
                  </a:lnTo>
                  <a:lnTo>
                    <a:pt x="7646440" y="483901"/>
                  </a:lnTo>
                  <a:lnTo>
                    <a:pt x="7646440" y="643969"/>
                  </a:lnTo>
                  <a:lnTo>
                    <a:pt x="8043905" y="643969"/>
                  </a:lnTo>
                  <a:lnTo>
                    <a:pt x="8043905" y="744644"/>
                  </a:lnTo>
                  <a:lnTo>
                    <a:pt x="8497281" y="744644"/>
                  </a:lnTo>
                  <a:lnTo>
                    <a:pt x="8497281" y="777377"/>
                  </a:lnTo>
                  <a:lnTo>
                    <a:pt x="8516897" y="777377"/>
                  </a:lnTo>
                  <a:lnTo>
                    <a:pt x="8516897" y="965361"/>
                  </a:lnTo>
                  <a:lnTo>
                    <a:pt x="8865577" y="965361"/>
                  </a:lnTo>
                  <a:lnTo>
                    <a:pt x="8865577" y="525721"/>
                  </a:lnTo>
                  <a:lnTo>
                    <a:pt x="8968665" y="525721"/>
                  </a:lnTo>
                  <a:lnTo>
                    <a:pt x="8968665" y="386248"/>
                  </a:lnTo>
                  <a:lnTo>
                    <a:pt x="9271866" y="386248"/>
                  </a:lnTo>
                  <a:lnTo>
                    <a:pt x="9271866" y="525721"/>
                  </a:lnTo>
                  <a:lnTo>
                    <a:pt x="9368890" y="525721"/>
                  </a:lnTo>
                  <a:lnTo>
                    <a:pt x="9368890" y="58792"/>
                  </a:lnTo>
                  <a:lnTo>
                    <a:pt x="10072314" y="58792"/>
                  </a:lnTo>
                  <a:lnTo>
                    <a:pt x="10072314" y="616681"/>
                  </a:lnTo>
                  <a:lnTo>
                    <a:pt x="10514986" y="255872"/>
                  </a:lnTo>
                  <a:lnTo>
                    <a:pt x="10514986" y="643969"/>
                  </a:lnTo>
                  <a:lnTo>
                    <a:pt x="10757546" y="643969"/>
                  </a:lnTo>
                  <a:lnTo>
                    <a:pt x="10757546" y="525721"/>
                  </a:lnTo>
                  <a:lnTo>
                    <a:pt x="10860634" y="525721"/>
                  </a:lnTo>
                  <a:lnTo>
                    <a:pt x="10860634" y="386248"/>
                  </a:lnTo>
                  <a:lnTo>
                    <a:pt x="11163835" y="386248"/>
                  </a:lnTo>
                  <a:lnTo>
                    <a:pt x="11163835" y="525721"/>
                  </a:lnTo>
                  <a:lnTo>
                    <a:pt x="11266923" y="525721"/>
                  </a:lnTo>
                  <a:lnTo>
                    <a:pt x="11266923" y="965361"/>
                  </a:lnTo>
                  <a:lnTo>
                    <a:pt x="11612572" y="965361"/>
                  </a:lnTo>
                  <a:lnTo>
                    <a:pt x="11612572" y="777377"/>
                  </a:lnTo>
                  <a:lnTo>
                    <a:pt x="12088596" y="777377"/>
                  </a:lnTo>
                  <a:lnTo>
                    <a:pt x="12088596" y="1374681"/>
                  </a:lnTo>
                  <a:lnTo>
                    <a:pt x="12449404" y="1374681"/>
                  </a:lnTo>
                  <a:lnTo>
                    <a:pt x="12449404" y="1677881"/>
                  </a:lnTo>
                  <a:lnTo>
                    <a:pt x="12436715" y="1677881"/>
                  </a:lnTo>
                  <a:lnTo>
                    <a:pt x="12436715" y="2048448"/>
                  </a:lnTo>
                  <a:lnTo>
                    <a:pt x="0" y="2048448"/>
                  </a:lnTo>
                  <a:lnTo>
                    <a:pt x="0" y="1406374"/>
                  </a:lnTo>
                  <a:lnTo>
                    <a:pt x="45352" y="1406374"/>
                  </a:lnTo>
                  <a:lnTo>
                    <a:pt x="45352" y="1140624"/>
                  </a:lnTo>
                  <a:lnTo>
                    <a:pt x="657888" y="1140624"/>
                  </a:lnTo>
                  <a:lnTo>
                    <a:pt x="657888" y="879713"/>
                  </a:lnTo>
                  <a:lnTo>
                    <a:pt x="1116848" y="879713"/>
                  </a:lnTo>
                  <a:lnTo>
                    <a:pt x="1116848" y="1197168"/>
                  </a:lnTo>
                  <a:lnTo>
                    <a:pt x="1597874" y="1197168"/>
                  </a:lnTo>
                  <a:lnTo>
                    <a:pt x="1597874" y="807564"/>
                  </a:lnTo>
                  <a:lnTo>
                    <a:pt x="1701140" y="807564"/>
                  </a:lnTo>
                  <a:lnTo>
                    <a:pt x="1701140" y="662931"/>
                  </a:lnTo>
                  <a:lnTo>
                    <a:pt x="2018881" y="662931"/>
                  </a:lnTo>
                  <a:lnTo>
                    <a:pt x="2018881" y="807564"/>
                  </a:lnTo>
                  <a:lnTo>
                    <a:pt x="2122148" y="807564"/>
                  </a:lnTo>
                  <a:lnTo>
                    <a:pt x="2122148" y="939446"/>
                  </a:lnTo>
                  <a:lnTo>
                    <a:pt x="2484020" y="939446"/>
                  </a:lnTo>
                  <a:lnTo>
                    <a:pt x="2484020" y="744644"/>
                  </a:lnTo>
                  <a:lnTo>
                    <a:pt x="2549333" y="744644"/>
                  </a:lnTo>
                  <a:lnTo>
                    <a:pt x="2976519" y="744644"/>
                  </a:lnTo>
                  <a:lnTo>
                    <a:pt x="3008294" y="744644"/>
                  </a:lnTo>
                  <a:lnTo>
                    <a:pt x="3008294" y="879713"/>
                  </a:lnTo>
                  <a:lnTo>
                    <a:pt x="3356927" y="879713"/>
                  </a:lnTo>
                  <a:lnTo>
                    <a:pt x="3356927" y="172822"/>
                  </a:lnTo>
                  <a:lnTo>
                    <a:pt x="3743513" y="172822"/>
                  </a:lnTo>
                  <a:lnTo>
                    <a:pt x="3743513" y="606386"/>
                  </a:lnTo>
                  <a:lnTo>
                    <a:pt x="4305739" y="606386"/>
                  </a:lnTo>
                  <a:lnTo>
                    <a:pt x="4305739" y="744644"/>
                  </a:lnTo>
                  <a:lnTo>
                    <a:pt x="4796473" y="744644"/>
                  </a:lnTo>
                  <a:lnTo>
                    <a:pt x="4796473" y="907753"/>
                  </a:lnTo>
                  <a:lnTo>
                    <a:pt x="4966423" y="907753"/>
                  </a:lnTo>
                  <a:lnTo>
                    <a:pt x="4966423" y="939446"/>
                  </a:lnTo>
                  <a:lnTo>
                    <a:pt x="5157463" y="939446"/>
                  </a:lnTo>
                  <a:lnTo>
                    <a:pt x="5157463" y="483901"/>
                  </a:lnTo>
                  <a:lnTo>
                    <a:pt x="5264259" y="483901"/>
                  </a:lnTo>
                  <a:lnTo>
                    <a:pt x="5264259" y="339268"/>
                  </a:lnTo>
                  <a:lnTo>
                    <a:pt x="5578471" y="339268"/>
                  </a:lnTo>
                  <a:lnTo>
                    <a:pt x="5578471" y="483901"/>
                  </a:lnTo>
                  <a:lnTo>
                    <a:pt x="5679089" y="483901"/>
                  </a:lnTo>
                  <a:close/>
                </a:path>
              </a:pathLst>
            </a:custGeom>
            <a:solidFill>
              <a:srgbClr val="409AE1">
                <a:alpha val="40000"/>
              </a:srgbClr>
            </a:solidFill>
            <a:ln>
              <a:noFill/>
            </a:ln>
          </p:spPr>
          <p:txBody>
            <a:bodyPr vert="horz" wrap="square" lIns="91440" tIns="45720" rIns="91440" bIns="45720" numCol="1" anchor="t" anchorCtr="0" compatLnSpc="1">
              <a:prstTxWarp prst="textNoShape">
                <a:avLst/>
              </a:prstTxWarp>
              <a:noAutofit/>
            </a:bodyPr>
            <a:lstStyle/>
            <a:p>
              <a:endParaRPr lang="en-US" sz="1800"/>
            </a:p>
          </p:txBody>
        </p:sp>
        <p:grpSp>
          <p:nvGrpSpPr>
            <p:cNvPr id="13" name="Group 12"/>
            <p:cNvGrpSpPr/>
            <p:nvPr userDrawn="1"/>
          </p:nvGrpSpPr>
          <p:grpSpPr bwMode="gray">
            <a:xfrm>
              <a:off x="7041188" y="3283772"/>
              <a:ext cx="5020375" cy="3560234"/>
              <a:chOff x="6400911" y="3534349"/>
              <a:chExt cx="4698776" cy="3332170"/>
            </a:xfrm>
          </p:grpSpPr>
          <p:sp>
            <p:nvSpPr>
              <p:cNvPr id="14" name="Freeform 229"/>
              <p:cNvSpPr>
                <a:spLocks/>
              </p:cNvSpPr>
              <p:nvPr/>
            </p:nvSpPr>
            <p:spPr bwMode="gray">
              <a:xfrm>
                <a:off x="6400911" y="6660343"/>
                <a:ext cx="3501963" cy="206176"/>
              </a:xfrm>
              <a:custGeom>
                <a:avLst/>
                <a:gdLst>
                  <a:gd name="T0" fmla="*/ 1277 w 1316"/>
                  <a:gd name="T1" fmla="*/ 78 h 78"/>
                  <a:gd name="T2" fmla="*/ 39 w 1316"/>
                  <a:gd name="T3" fmla="*/ 78 h 78"/>
                  <a:gd name="T4" fmla="*/ 0 w 1316"/>
                  <a:gd name="T5" fmla="*/ 39 h 78"/>
                  <a:gd name="T6" fmla="*/ 39 w 1316"/>
                  <a:gd name="T7" fmla="*/ 0 h 78"/>
                  <a:gd name="T8" fmla="*/ 1277 w 1316"/>
                  <a:gd name="T9" fmla="*/ 0 h 78"/>
                  <a:gd name="T10" fmla="*/ 1316 w 1316"/>
                  <a:gd name="T11" fmla="*/ 39 h 78"/>
                  <a:gd name="T12" fmla="*/ 1277 w 1316"/>
                  <a:gd name="T13" fmla="*/ 78 h 78"/>
                </a:gdLst>
                <a:ahLst/>
                <a:cxnLst>
                  <a:cxn ang="0">
                    <a:pos x="T0" y="T1"/>
                  </a:cxn>
                  <a:cxn ang="0">
                    <a:pos x="T2" y="T3"/>
                  </a:cxn>
                  <a:cxn ang="0">
                    <a:pos x="T4" y="T5"/>
                  </a:cxn>
                  <a:cxn ang="0">
                    <a:pos x="T6" y="T7"/>
                  </a:cxn>
                  <a:cxn ang="0">
                    <a:pos x="T8" y="T9"/>
                  </a:cxn>
                  <a:cxn ang="0">
                    <a:pos x="T10" y="T11"/>
                  </a:cxn>
                  <a:cxn ang="0">
                    <a:pos x="T12" y="T13"/>
                  </a:cxn>
                </a:cxnLst>
                <a:rect l="0" t="0" r="r" b="b"/>
                <a:pathLst>
                  <a:path w="1316" h="78">
                    <a:moveTo>
                      <a:pt x="1277" y="78"/>
                    </a:moveTo>
                    <a:cubicBezTo>
                      <a:pt x="39" y="78"/>
                      <a:pt x="39" y="78"/>
                      <a:pt x="39" y="78"/>
                    </a:cubicBezTo>
                    <a:cubicBezTo>
                      <a:pt x="17" y="78"/>
                      <a:pt x="0" y="60"/>
                      <a:pt x="0" y="39"/>
                    </a:cubicBezTo>
                    <a:cubicBezTo>
                      <a:pt x="0" y="18"/>
                      <a:pt x="17" y="0"/>
                      <a:pt x="39" y="0"/>
                    </a:cubicBezTo>
                    <a:cubicBezTo>
                      <a:pt x="1277" y="0"/>
                      <a:pt x="1277" y="0"/>
                      <a:pt x="1277" y="0"/>
                    </a:cubicBezTo>
                    <a:cubicBezTo>
                      <a:pt x="1298" y="0"/>
                      <a:pt x="1316" y="18"/>
                      <a:pt x="1316" y="39"/>
                    </a:cubicBezTo>
                    <a:cubicBezTo>
                      <a:pt x="1316" y="60"/>
                      <a:pt x="1298" y="78"/>
                      <a:pt x="1277" y="78"/>
                    </a:cubicBez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5" name="Rectangle 230"/>
              <p:cNvSpPr>
                <a:spLocks noChangeArrowheads="1"/>
              </p:cNvSpPr>
              <p:nvPr/>
            </p:nvSpPr>
            <p:spPr bwMode="gray">
              <a:xfrm>
                <a:off x="6631343" y="5562758"/>
                <a:ext cx="1058170" cy="36384"/>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 name="Rectangle 231"/>
              <p:cNvSpPr>
                <a:spLocks noChangeArrowheads="1"/>
              </p:cNvSpPr>
              <p:nvPr/>
            </p:nvSpPr>
            <p:spPr bwMode="gray">
              <a:xfrm>
                <a:off x="6649535" y="5599142"/>
                <a:ext cx="779226" cy="1164289"/>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 name="Rectangle 232"/>
              <p:cNvSpPr>
                <a:spLocks noChangeArrowheads="1"/>
              </p:cNvSpPr>
              <p:nvPr/>
            </p:nvSpPr>
            <p:spPr bwMode="gray">
              <a:xfrm>
                <a:off x="6649535" y="5599142"/>
                <a:ext cx="779226" cy="1164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8" name="Freeform 233"/>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9" name="Freeform 234"/>
              <p:cNvSpPr>
                <a:spLocks/>
              </p:cNvSpPr>
              <p:nvPr/>
            </p:nvSpPr>
            <p:spPr bwMode="gray">
              <a:xfrm>
                <a:off x="6640438" y="6469328"/>
                <a:ext cx="648848" cy="294103"/>
              </a:xfrm>
              <a:custGeom>
                <a:avLst/>
                <a:gdLst>
                  <a:gd name="T0" fmla="*/ 148 w 214"/>
                  <a:gd name="T1" fmla="*/ 0 h 97"/>
                  <a:gd name="T2" fmla="*/ 0 w 214"/>
                  <a:gd name="T3" fmla="*/ 6 h 97"/>
                  <a:gd name="T4" fmla="*/ 64 w 214"/>
                  <a:gd name="T5" fmla="*/ 97 h 97"/>
                  <a:gd name="T6" fmla="*/ 214 w 214"/>
                  <a:gd name="T7" fmla="*/ 97 h 97"/>
                  <a:gd name="T8" fmla="*/ 148 w 214"/>
                  <a:gd name="T9" fmla="*/ 0 h 97"/>
                </a:gdLst>
                <a:ahLst/>
                <a:cxnLst>
                  <a:cxn ang="0">
                    <a:pos x="T0" y="T1"/>
                  </a:cxn>
                  <a:cxn ang="0">
                    <a:pos x="T2" y="T3"/>
                  </a:cxn>
                  <a:cxn ang="0">
                    <a:pos x="T4" y="T5"/>
                  </a:cxn>
                  <a:cxn ang="0">
                    <a:pos x="T6" y="T7"/>
                  </a:cxn>
                  <a:cxn ang="0">
                    <a:pos x="T8" y="T9"/>
                  </a:cxn>
                </a:cxnLst>
                <a:rect l="0" t="0" r="r" b="b"/>
                <a:pathLst>
                  <a:path w="214" h="97">
                    <a:moveTo>
                      <a:pt x="148" y="0"/>
                    </a:moveTo>
                    <a:lnTo>
                      <a:pt x="0" y="6"/>
                    </a:lnTo>
                    <a:lnTo>
                      <a:pt x="64" y="97"/>
                    </a:lnTo>
                    <a:lnTo>
                      <a:pt x="214" y="97"/>
                    </a:lnTo>
                    <a:lnTo>
                      <a:pt x="14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0" name="Rectangle 235"/>
              <p:cNvSpPr>
                <a:spLocks noChangeArrowheads="1"/>
              </p:cNvSpPr>
              <p:nvPr/>
            </p:nvSpPr>
            <p:spPr bwMode="gray">
              <a:xfrm>
                <a:off x="7428759" y="5599142"/>
                <a:ext cx="248624" cy="116428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1" name="Freeform 236"/>
              <p:cNvSpPr>
                <a:spLocks/>
              </p:cNvSpPr>
              <p:nvPr/>
            </p:nvSpPr>
            <p:spPr bwMode="gray">
              <a:xfrm>
                <a:off x="7428759" y="5723455"/>
                <a:ext cx="248624" cy="1039976"/>
              </a:xfrm>
              <a:custGeom>
                <a:avLst/>
                <a:gdLst>
                  <a:gd name="T0" fmla="*/ 0 w 82"/>
                  <a:gd name="T1" fmla="*/ 343 h 343"/>
                  <a:gd name="T2" fmla="*/ 82 w 82"/>
                  <a:gd name="T3" fmla="*/ 343 h 343"/>
                  <a:gd name="T4" fmla="*/ 82 w 82"/>
                  <a:gd name="T5" fmla="*/ 0 h 343"/>
                  <a:gd name="T6" fmla="*/ 0 w 82"/>
                  <a:gd name="T7" fmla="*/ 91 h 343"/>
                  <a:gd name="T8" fmla="*/ 0 w 82"/>
                  <a:gd name="T9" fmla="*/ 343 h 343"/>
                </a:gdLst>
                <a:ahLst/>
                <a:cxnLst>
                  <a:cxn ang="0">
                    <a:pos x="T0" y="T1"/>
                  </a:cxn>
                  <a:cxn ang="0">
                    <a:pos x="T2" y="T3"/>
                  </a:cxn>
                  <a:cxn ang="0">
                    <a:pos x="T4" y="T5"/>
                  </a:cxn>
                  <a:cxn ang="0">
                    <a:pos x="T6" y="T7"/>
                  </a:cxn>
                  <a:cxn ang="0">
                    <a:pos x="T8" y="T9"/>
                  </a:cxn>
                </a:cxnLst>
                <a:rect l="0" t="0" r="r" b="b"/>
                <a:pathLst>
                  <a:path w="82" h="343">
                    <a:moveTo>
                      <a:pt x="0" y="343"/>
                    </a:moveTo>
                    <a:lnTo>
                      <a:pt x="82" y="343"/>
                    </a:lnTo>
                    <a:lnTo>
                      <a:pt x="82" y="0"/>
                    </a:lnTo>
                    <a:lnTo>
                      <a:pt x="0" y="91"/>
                    </a:lnTo>
                    <a:lnTo>
                      <a:pt x="0" y="343"/>
                    </a:lnTo>
                    <a:close/>
                  </a:path>
                </a:pathLst>
              </a:custGeom>
              <a:solidFill>
                <a:srgbClr val="0013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2" name="Rectangle 237"/>
              <p:cNvSpPr>
                <a:spLocks noChangeArrowheads="1"/>
              </p:cNvSpPr>
              <p:nvPr/>
            </p:nvSpPr>
            <p:spPr bwMode="gray">
              <a:xfrm>
                <a:off x="6649535" y="5693135"/>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3" name="Rectangle 238"/>
              <p:cNvSpPr>
                <a:spLocks noChangeArrowheads="1"/>
              </p:cNvSpPr>
              <p:nvPr/>
            </p:nvSpPr>
            <p:spPr bwMode="gray">
              <a:xfrm>
                <a:off x="6649535" y="6014527"/>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4" name="Rectangle 239"/>
              <p:cNvSpPr>
                <a:spLocks noChangeArrowheads="1"/>
              </p:cNvSpPr>
              <p:nvPr/>
            </p:nvSpPr>
            <p:spPr bwMode="gray">
              <a:xfrm>
                <a:off x="6649535" y="6351079"/>
                <a:ext cx="779226" cy="27287"/>
              </a:xfrm>
              <a:prstGeom prst="rect">
                <a:avLst/>
              </a:prstGeom>
              <a:solidFill>
                <a:srgbClr val="409A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5" name="Freeform 240"/>
              <p:cNvSpPr>
                <a:spLocks/>
              </p:cNvSpPr>
              <p:nvPr/>
            </p:nvSpPr>
            <p:spPr bwMode="gray">
              <a:xfrm>
                <a:off x="6725334"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6" name="Freeform 241"/>
              <p:cNvSpPr>
                <a:spLocks/>
              </p:cNvSpPr>
              <p:nvPr/>
            </p:nvSpPr>
            <p:spPr bwMode="gray">
              <a:xfrm>
                <a:off x="6976991"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7" name="Freeform 242"/>
              <p:cNvSpPr>
                <a:spLocks/>
              </p:cNvSpPr>
              <p:nvPr/>
            </p:nvSpPr>
            <p:spPr bwMode="gray">
              <a:xfrm>
                <a:off x="7225615" y="5747711"/>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8" name="Freeform 243"/>
              <p:cNvSpPr>
                <a:spLocks/>
              </p:cNvSpPr>
              <p:nvPr/>
            </p:nvSpPr>
            <p:spPr bwMode="gray">
              <a:xfrm>
                <a:off x="6725334"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29" name="Freeform 244"/>
              <p:cNvSpPr>
                <a:spLocks/>
              </p:cNvSpPr>
              <p:nvPr/>
            </p:nvSpPr>
            <p:spPr bwMode="gray">
              <a:xfrm>
                <a:off x="6976991"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0" name="Freeform 245"/>
              <p:cNvSpPr>
                <a:spLocks/>
              </p:cNvSpPr>
              <p:nvPr/>
            </p:nvSpPr>
            <p:spPr bwMode="gray">
              <a:xfrm>
                <a:off x="7225615" y="6084262"/>
                <a:ext cx="124313" cy="221335"/>
              </a:xfrm>
              <a:custGeom>
                <a:avLst/>
                <a:gdLst>
                  <a:gd name="T0" fmla="*/ 26 w 47"/>
                  <a:gd name="T1" fmla="*/ 0 h 84"/>
                  <a:gd name="T2" fmla="*/ 21 w 47"/>
                  <a:gd name="T3" fmla="*/ 0 h 84"/>
                  <a:gd name="T4" fmla="*/ 0 w 47"/>
                  <a:gd name="T5" fmla="*/ 21 h 84"/>
                  <a:gd name="T6" fmla="*/ 0 w 47"/>
                  <a:gd name="T7" fmla="*/ 84 h 84"/>
                  <a:gd name="T8" fmla="*/ 47 w 47"/>
                  <a:gd name="T9" fmla="*/ 84 h 84"/>
                  <a:gd name="T10" fmla="*/ 47 w 47"/>
                  <a:gd name="T11" fmla="*/ 21 h 84"/>
                  <a:gd name="T12" fmla="*/ 26 w 47"/>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47" h="84">
                    <a:moveTo>
                      <a:pt x="26" y="0"/>
                    </a:moveTo>
                    <a:cubicBezTo>
                      <a:pt x="21" y="0"/>
                      <a:pt x="21" y="0"/>
                      <a:pt x="21" y="0"/>
                    </a:cubicBezTo>
                    <a:cubicBezTo>
                      <a:pt x="10" y="0"/>
                      <a:pt x="0" y="10"/>
                      <a:pt x="0" y="21"/>
                    </a:cubicBezTo>
                    <a:cubicBezTo>
                      <a:pt x="0" y="84"/>
                      <a:pt x="0" y="84"/>
                      <a:pt x="0" y="84"/>
                    </a:cubicBezTo>
                    <a:cubicBezTo>
                      <a:pt x="47" y="84"/>
                      <a:pt x="47" y="84"/>
                      <a:pt x="47" y="84"/>
                    </a:cubicBezTo>
                    <a:cubicBezTo>
                      <a:pt x="47" y="21"/>
                      <a:pt x="47" y="21"/>
                      <a:pt x="47" y="21"/>
                    </a:cubicBezTo>
                    <a:cubicBezTo>
                      <a:pt x="47" y="10"/>
                      <a:pt x="38" y="0"/>
                      <a:pt x="26"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1" name="Rectangle 246"/>
              <p:cNvSpPr>
                <a:spLocks noChangeArrowheads="1"/>
              </p:cNvSpPr>
              <p:nvPr/>
            </p:nvSpPr>
            <p:spPr bwMode="gray">
              <a:xfrm>
                <a:off x="7443919" y="5562758"/>
                <a:ext cx="245593" cy="3638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2" name="Rectangle 247"/>
              <p:cNvSpPr>
                <a:spLocks noChangeArrowheads="1"/>
              </p:cNvSpPr>
              <p:nvPr/>
            </p:nvSpPr>
            <p:spPr bwMode="gray">
              <a:xfrm>
                <a:off x="7134655" y="6529968"/>
                <a:ext cx="124313" cy="23346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3" name="Rectangle 248"/>
              <p:cNvSpPr>
                <a:spLocks noChangeArrowheads="1"/>
              </p:cNvSpPr>
              <p:nvPr/>
            </p:nvSpPr>
            <p:spPr bwMode="gray">
              <a:xfrm>
                <a:off x="6855711" y="6608800"/>
                <a:ext cx="17888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4" name="Rectangle 249"/>
              <p:cNvSpPr>
                <a:spLocks noChangeArrowheads="1"/>
              </p:cNvSpPr>
              <p:nvPr/>
            </p:nvSpPr>
            <p:spPr bwMode="gray">
              <a:xfrm>
                <a:off x="6855711" y="6608800"/>
                <a:ext cx="17888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5" name="Rectangle 250"/>
              <p:cNvSpPr>
                <a:spLocks noChangeArrowheads="1"/>
              </p:cNvSpPr>
              <p:nvPr/>
            </p:nvSpPr>
            <p:spPr bwMode="gray">
              <a:xfrm>
                <a:off x="6719270" y="6608800"/>
                <a:ext cx="148569" cy="9096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6" name="Rectangle 251"/>
              <p:cNvSpPr>
                <a:spLocks noChangeArrowheads="1"/>
              </p:cNvSpPr>
              <p:nvPr/>
            </p:nvSpPr>
            <p:spPr bwMode="gray">
              <a:xfrm>
                <a:off x="6719270" y="6608800"/>
                <a:ext cx="148569" cy="9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7" name="Freeform 252"/>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8" name="Freeform 253"/>
              <p:cNvSpPr>
                <a:spLocks/>
              </p:cNvSpPr>
              <p:nvPr/>
            </p:nvSpPr>
            <p:spPr bwMode="gray">
              <a:xfrm>
                <a:off x="6588895" y="6469328"/>
                <a:ext cx="500281" cy="148567"/>
              </a:xfrm>
              <a:custGeom>
                <a:avLst/>
                <a:gdLst>
                  <a:gd name="T0" fmla="*/ 165 w 165"/>
                  <a:gd name="T1" fmla="*/ 0 h 49"/>
                  <a:gd name="T2" fmla="*/ 19 w 165"/>
                  <a:gd name="T3" fmla="*/ 0 h 49"/>
                  <a:gd name="T4" fmla="*/ 0 w 165"/>
                  <a:gd name="T5" fmla="*/ 34 h 49"/>
                  <a:gd name="T6" fmla="*/ 0 w 165"/>
                  <a:gd name="T7" fmla="*/ 49 h 49"/>
                  <a:gd name="T8" fmla="*/ 165 w 165"/>
                  <a:gd name="T9" fmla="*/ 49 h 49"/>
                  <a:gd name="T10" fmla="*/ 165 w 165"/>
                  <a:gd name="T11" fmla="*/ 0 h 49"/>
                </a:gdLst>
                <a:ahLst/>
                <a:cxnLst>
                  <a:cxn ang="0">
                    <a:pos x="T0" y="T1"/>
                  </a:cxn>
                  <a:cxn ang="0">
                    <a:pos x="T2" y="T3"/>
                  </a:cxn>
                  <a:cxn ang="0">
                    <a:pos x="T4" y="T5"/>
                  </a:cxn>
                  <a:cxn ang="0">
                    <a:pos x="T6" y="T7"/>
                  </a:cxn>
                  <a:cxn ang="0">
                    <a:pos x="T8" y="T9"/>
                  </a:cxn>
                  <a:cxn ang="0">
                    <a:pos x="T10" y="T11"/>
                  </a:cxn>
                </a:cxnLst>
                <a:rect l="0" t="0" r="r" b="b"/>
                <a:pathLst>
                  <a:path w="165" h="49">
                    <a:moveTo>
                      <a:pt x="165" y="0"/>
                    </a:moveTo>
                    <a:lnTo>
                      <a:pt x="19" y="0"/>
                    </a:lnTo>
                    <a:lnTo>
                      <a:pt x="0" y="34"/>
                    </a:lnTo>
                    <a:lnTo>
                      <a:pt x="0" y="49"/>
                    </a:lnTo>
                    <a:lnTo>
                      <a:pt x="165" y="49"/>
                    </a:lnTo>
                    <a:lnTo>
                      <a:pt x="16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9" name="Rectangle 254"/>
              <p:cNvSpPr>
                <a:spLocks noChangeArrowheads="1"/>
              </p:cNvSpPr>
              <p:nvPr/>
            </p:nvSpPr>
            <p:spPr bwMode="gray">
              <a:xfrm>
                <a:off x="6970927"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0" name="Rectangle 255"/>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1" name="Rectangle 256"/>
              <p:cNvSpPr>
                <a:spLocks noChangeArrowheads="1"/>
              </p:cNvSpPr>
              <p:nvPr/>
            </p:nvSpPr>
            <p:spPr bwMode="gray">
              <a:xfrm>
                <a:off x="6843583" y="6572416"/>
                <a:ext cx="51545"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2" name="Rectangle 257"/>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3" name="Rectangle 258"/>
              <p:cNvSpPr>
                <a:spLocks noChangeArrowheads="1"/>
              </p:cNvSpPr>
              <p:nvPr/>
            </p:nvSpPr>
            <p:spPr bwMode="gray">
              <a:xfrm>
                <a:off x="6719270" y="6572416"/>
                <a:ext cx="48512"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4" name="Rectangle 259"/>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5" name="Rectangle 260"/>
              <p:cNvSpPr>
                <a:spLocks noChangeArrowheads="1"/>
              </p:cNvSpPr>
              <p:nvPr/>
            </p:nvSpPr>
            <p:spPr bwMode="gray">
              <a:xfrm>
                <a:off x="6588895" y="6572416"/>
                <a:ext cx="54576" cy="45479"/>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6" name="Rectangle 261"/>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7" name="Freeform 262"/>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8" name="Freeform 263"/>
              <p:cNvSpPr>
                <a:spLocks/>
              </p:cNvSpPr>
              <p:nvPr/>
            </p:nvSpPr>
            <p:spPr bwMode="gray">
              <a:xfrm>
                <a:off x="6588895" y="6469328"/>
                <a:ext cx="109152" cy="103088"/>
              </a:xfrm>
              <a:custGeom>
                <a:avLst/>
                <a:gdLst>
                  <a:gd name="T0" fmla="*/ 0 w 36"/>
                  <a:gd name="T1" fmla="*/ 34 h 34"/>
                  <a:gd name="T2" fmla="*/ 18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8"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49" name="Freeform 264"/>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0" name="Freeform 265"/>
              <p:cNvSpPr>
                <a:spLocks/>
              </p:cNvSpPr>
              <p:nvPr/>
            </p:nvSpPr>
            <p:spPr bwMode="gray">
              <a:xfrm>
                <a:off x="6719270" y="6469328"/>
                <a:ext cx="109152" cy="103088"/>
              </a:xfrm>
              <a:custGeom>
                <a:avLst/>
                <a:gdLst>
                  <a:gd name="T0" fmla="*/ 0 w 36"/>
                  <a:gd name="T1" fmla="*/ 34 h 34"/>
                  <a:gd name="T2" fmla="*/ 16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6"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1" name="Freeform 266"/>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2" name="Freeform 267"/>
              <p:cNvSpPr>
                <a:spLocks/>
              </p:cNvSpPr>
              <p:nvPr/>
            </p:nvSpPr>
            <p:spPr bwMode="gray">
              <a:xfrm>
                <a:off x="6843583" y="6469328"/>
                <a:ext cx="109152" cy="103088"/>
              </a:xfrm>
              <a:custGeom>
                <a:avLst/>
                <a:gdLst>
                  <a:gd name="T0" fmla="*/ 0 w 36"/>
                  <a:gd name="T1" fmla="*/ 34 h 34"/>
                  <a:gd name="T2" fmla="*/ 17 w 36"/>
                  <a:gd name="T3" fmla="*/ 34 h 34"/>
                  <a:gd name="T4" fmla="*/ 36 w 36"/>
                  <a:gd name="T5" fmla="*/ 0 h 34"/>
                  <a:gd name="T6" fmla="*/ 19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9"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3" name="Freeform 268"/>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4" name="Freeform 269"/>
              <p:cNvSpPr>
                <a:spLocks/>
              </p:cNvSpPr>
              <p:nvPr/>
            </p:nvSpPr>
            <p:spPr bwMode="gray">
              <a:xfrm>
                <a:off x="6970927" y="6469328"/>
                <a:ext cx="109152" cy="103088"/>
              </a:xfrm>
              <a:custGeom>
                <a:avLst/>
                <a:gdLst>
                  <a:gd name="T0" fmla="*/ 0 w 36"/>
                  <a:gd name="T1" fmla="*/ 34 h 34"/>
                  <a:gd name="T2" fmla="*/ 17 w 36"/>
                  <a:gd name="T3" fmla="*/ 34 h 34"/>
                  <a:gd name="T4" fmla="*/ 36 w 36"/>
                  <a:gd name="T5" fmla="*/ 0 h 34"/>
                  <a:gd name="T6" fmla="*/ 18 w 36"/>
                  <a:gd name="T7" fmla="*/ 0 h 34"/>
                  <a:gd name="T8" fmla="*/ 0 w 36"/>
                  <a:gd name="T9" fmla="*/ 34 h 34"/>
                </a:gdLst>
                <a:ahLst/>
                <a:cxnLst>
                  <a:cxn ang="0">
                    <a:pos x="T0" y="T1"/>
                  </a:cxn>
                  <a:cxn ang="0">
                    <a:pos x="T2" y="T3"/>
                  </a:cxn>
                  <a:cxn ang="0">
                    <a:pos x="T4" y="T5"/>
                  </a:cxn>
                  <a:cxn ang="0">
                    <a:pos x="T6" y="T7"/>
                  </a:cxn>
                  <a:cxn ang="0">
                    <a:pos x="T8" y="T9"/>
                  </a:cxn>
                </a:cxnLst>
                <a:rect l="0" t="0" r="r" b="b"/>
                <a:pathLst>
                  <a:path w="36" h="34">
                    <a:moveTo>
                      <a:pt x="0" y="34"/>
                    </a:moveTo>
                    <a:lnTo>
                      <a:pt x="17" y="34"/>
                    </a:lnTo>
                    <a:lnTo>
                      <a:pt x="36" y="0"/>
                    </a:lnTo>
                    <a:lnTo>
                      <a:pt x="18" y="0"/>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5" name="Rectangle 270"/>
              <p:cNvSpPr>
                <a:spLocks noChangeArrowheads="1"/>
              </p:cNvSpPr>
              <p:nvPr/>
            </p:nvSpPr>
            <p:spPr bwMode="gray">
              <a:xfrm>
                <a:off x="8262560" y="4701669"/>
                <a:ext cx="397193" cy="2061762"/>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6" name="Freeform 271"/>
              <p:cNvSpPr>
                <a:spLocks/>
              </p:cNvSpPr>
              <p:nvPr/>
            </p:nvSpPr>
            <p:spPr bwMode="gray">
              <a:xfrm>
                <a:off x="7571264" y="4701669"/>
                <a:ext cx="691296" cy="2061762"/>
              </a:xfrm>
              <a:custGeom>
                <a:avLst/>
                <a:gdLst>
                  <a:gd name="T0" fmla="*/ 228 w 228"/>
                  <a:gd name="T1" fmla="*/ 651 h 680"/>
                  <a:gd name="T2" fmla="*/ 228 w 228"/>
                  <a:gd name="T3" fmla="*/ 0 h 680"/>
                  <a:gd name="T4" fmla="*/ 0 w 228"/>
                  <a:gd name="T5" fmla="*/ 0 h 680"/>
                  <a:gd name="T6" fmla="*/ 0 w 228"/>
                  <a:gd name="T7" fmla="*/ 651 h 680"/>
                  <a:gd name="T8" fmla="*/ 0 w 228"/>
                  <a:gd name="T9" fmla="*/ 658 h 680"/>
                  <a:gd name="T10" fmla="*/ 0 w 228"/>
                  <a:gd name="T11" fmla="*/ 680 h 680"/>
                  <a:gd name="T12" fmla="*/ 228 w 228"/>
                  <a:gd name="T13" fmla="*/ 680 h 680"/>
                  <a:gd name="T14" fmla="*/ 228 w 228"/>
                  <a:gd name="T15" fmla="*/ 651 h 680"/>
                  <a:gd name="T16" fmla="*/ 228 w 228"/>
                  <a:gd name="T17" fmla="*/ 651 h 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680">
                    <a:moveTo>
                      <a:pt x="228" y="651"/>
                    </a:moveTo>
                    <a:lnTo>
                      <a:pt x="228" y="0"/>
                    </a:lnTo>
                    <a:lnTo>
                      <a:pt x="0" y="0"/>
                    </a:lnTo>
                    <a:lnTo>
                      <a:pt x="0" y="651"/>
                    </a:lnTo>
                    <a:lnTo>
                      <a:pt x="0" y="658"/>
                    </a:lnTo>
                    <a:lnTo>
                      <a:pt x="0" y="680"/>
                    </a:lnTo>
                    <a:lnTo>
                      <a:pt x="228" y="680"/>
                    </a:lnTo>
                    <a:lnTo>
                      <a:pt x="228" y="651"/>
                    </a:lnTo>
                    <a:lnTo>
                      <a:pt x="228" y="651"/>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7" name="Rectangle 272"/>
              <p:cNvSpPr>
                <a:spLocks noChangeArrowheads="1"/>
              </p:cNvSpPr>
              <p:nvPr/>
            </p:nvSpPr>
            <p:spPr bwMode="gray">
              <a:xfrm>
                <a:off x="7941168" y="5332326"/>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8" name="Rectangle 273"/>
              <p:cNvSpPr>
                <a:spLocks noChangeArrowheads="1"/>
              </p:cNvSpPr>
              <p:nvPr/>
            </p:nvSpPr>
            <p:spPr bwMode="gray">
              <a:xfrm>
                <a:off x="7795632"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59" name="Rectangle 274"/>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0" name="Rectangle 275"/>
              <p:cNvSpPr>
                <a:spLocks noChangeArrowheads="1"/>
              </p:cNvSpPr>
              <p:nvPr/>
            </p:nvSpPr>
            <p:spPr bwMode="gray">
              <a:xfrm>
                <a:off x="8089735" y="5332326"/>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1" name="Freeform 276"/>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2" name="Freeform 277"/>
              <p:cNvSpPr>
                <a:spLocks/>
              </p:cNvSpPr>
              <p:nvPr/>
            </p:nvSpPr>
            <p:spPr bwMode="gray">
              <a:xfrm>
                <a:off x="8292880" y="4471237"/>
                <a:ext cx="269849" cy="230432"/>
              </a:xfrm>
              <a:custGeom>
                <a:avLst/>
                <a:gdLst>
                  <a:gd name="T0" fmla="*/ 0 w 89"/>
                  <a:gd name="T1" fmla="*/ 0 h 76"/>
                  <a:gd name="T2" fmla="*/ 42 w 89"/>
                  <a:gd name="T3" fmla="*/ 0 h 76"/>
                  <a:gd name="T4" fmla="*/ 89 w 89"/>
                  <a:gd name="T5" fmla="*/ 76 h 76"/>
                  <a:gd name="T6" fmla="*/ 0 w 89"/>
                  <a:gd name="T7" fmla="*/ 76 h 76"/>
                  <a:gd name="T8" fmla="*/ 0 w 89"/>
                  <a:gd name="T9" fmla="*/ 0 h 76"/>
                </a:gdLst>
                <a:ahLst/>
                <a:cxnLst>
                  <a:cxn ang="0">
                    <a:pos x="T0" y="T1"/>
                  </a:cxn>
                  <a:cxn ang="0">
                    <a:pos x="T2" y="T3"/>
                  </a:cxn>
                  <a:cxn ang="0">
                    <a:pos x="T4" y="T5"/>
                  </a:cxn>
                  <a:cxn ang="0">
                    <a:pos x="T6" y="T7"/>
                  </a:cxn>
                  <a:cxn ang="0">
                    <a:pos x="T8" y="T9"/>
                  </a:cxn>
                </a:cxnLst>
                <a:rect l="0" t="0" r="r" b="b"/>
                <a:pathLst>
                  <a:path w="89" h="76">
                    <a:moveTo>
                      <a:pt x="0" y="0"/>
                    </a:moveTo>
                    <a:lnTo>
                      <a:pt x="42" y="0"/>
                    </a:lnTo>
                    <a:lnTo>
                      <a:pt x="89" y="76"/>
                    </a:lnTo>
                    <a:lnTo>
                      <a:pt x="0" y="76"/>
                    </a:ln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3" name="Freeform 278"/>
              <p:cNvSpPr>
                <a:spLocks/>
              </p:cNvSpPr>
              <p:nvPr/>
            </p:nvSpPr>
            <p:spPr bwMode="gray">
              <a:xfrm>
                <a:off x="7522752" y="4701669"/>
                <a:ext cx="761033" cy="127344"/>
              </a:xfrm>
              <a:custGeom>
                <a:avLst/>
                <a:gdLst>
                  <a:gd name="T0" fmla="*/ 285 w 285"/>
                  <a:gd name="T1" fmla="*/ 0 h 48"/>
                  <a:gd name="T2" fmla="*/ 15 w 285"/>
                  <a:gd name="T3" fmla="*/ 0 h 48"/>
                  <a:gd name="T4" fmla="*/ 0 w 285"/>
                  <a:gd name="T5" fmla="*/ 15 h 48"/>
                  <a:gd name="T6" fmla="*/ 0 w 285"/>
                  <a:gd name="T7" fmla="*/ 33 h 48"/>
                  <a:gd name="T8" fmla="*/ 15 w 285"/>
                  <a:gd name="T9" fmla="*/ 48 h 48"/>
                  <a:gd name="T10" fmla="*/ 285 w 285"/>
                  <a:gd name="T11" fmla="*/ 48 h 48"/>
                  <a:gd name="T12" fmla="*/ 285 w 285"/>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85" h="48">
                    <a:moveTo>
                      <a:pt x="285" y="0"/>
                    </a:moveTo>
                    <a:cubicBezTo>
                      <a:pt x="15" y="0"/>
                      <a:pt x="15" y="0"/>
                      <a:pt x="15" y="0"/>
                    </a:cubicBezTo>
                    <a:cubicBezTo>
                      <a:pt x="7" y="0"/>
                      <a:pt x="0" y="6"/>
                      <a:pt x="0" y="15"/>
                    </a:cubicBezTo>
                    <a:cubicBezTo>
                      <a:pt x="0" y="33"/>
                      <a:pt x="0" y="33"/>
                      <a:pt x="0" y="33"/>
                    </a:cubicBezTo>
                    <a:cubicBezTo>
                      <a:pt x="0" y="41"/>
                      <a:pt x="7" y="48"/>
                      <a:pt x="15" y="48"/>
                    </a:cubicBezTo>
                    <a:cubicBezTo>
                      <a:pt x="285" y="48"/>
                      <a:pt x="285" y="48"/>
                      <a:pt x="285" y="48"/>
                    </a:cubicBezTo>
                    <a:lnTo>
                      <a:pt x="285" y="0"/>
                    </a:lnTo>
                    <a:close/>
                  </a:path>
                </a:pathLst>
              </a:custGeom>
              <a:solidFill>
                <a:srgbClr val="409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4" name="Freeform 279"/>
              <p:cNvSpPr>
                <a:spLocks/>
              </p:cNvSpPr>
              <p:nvPr/>
            </p:nvSpPr>
            <p:spPr bwMode="gray">
              <a:xfrm>
                <a:off x="8283783" y="4701669"/>
                <a:ext cx="418416" cy="127344"/>
              </a:xfrm>
              <a:custGeom>
                <a:avLst/>
                <a:gdLst>
                  <a:gd name="T0" fmla="*/ 142 w 157"/>
                  <a:gd name="T1" fmla="*/ 0 h 48"/>
                  <a:gd name="T2" fmla="*/ 0 w 157"/>
                  <a:gd name="T3" fmla="*/ 0 h 48"/>
                  <a:gd name="T4" fmla="*/ 0 w 157"/>
                  <a:gd name="T5" fmla="*/ 48 h 48"/>
                  <a:gd name="T6" fmla="*/ 142 w 157"/>
                  <a:gd name="T7" fmla="*/ 48 h 48"/>
                  <a:gd name="T8" fmla="*/ 157 w 157"/>
                  <a:gd name="T9" fmla="*/ 33 h 48"/>
                  <a:gd name="T10" fmla="*/ 157 w 157"/>
                  <a:gd name="T11" fmla="*/ 15 h 48"/>
                  <a:gd name="T12" fmla="*/ 142 w 157"/>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157" h="48">
                    <a:moveTo>
                      <a:pt x="142" y="0"/>
                    </a:moveTo>
                    <a:cubicBezTo>
                      <a:pt x="0" y="0"/>
                      <a:pt x="0" y="0"/>
                      <a:pt x="0" y="0"/>
                    </a:cubicBezTo>
                    <a:cubicBezTo>
                      <a:pt x="0" y="48"/>
                      <a:pt x="0" y="48"/>
                      <a:pt x="0" y="48"/>
                    </a:cubicBezTo>
                    <a:cubicBezTo>
                      <a:pt x="142" y="48"/>
                      <a:pt x="142" y="48"/>
                      <a:pt x="142" y="48"/>
                    </a:cubicBezTo>
                    <a:cubicBezTo>
                      <a:pt x="151" y="48"/>
                      <a:pt x="157" y="41"/>
                      <a:pt x="157" y="33"/>
                    </a:cubicBezTo>
                    <a:cubicBezTo>
                      <a:pt x="157" y="15"/>
                      <a:pt x="157" y="15"/>
                      <a:pt x="157" y="15"/>
                    </a:cubicBezTo>
                    <a:cubicBezTo>
                      <a:pt x="157" y="6"/>
                      <a:pt x="151" y="0"/>
                      <a:pt x="142"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5" name="Freeform 280"/>
              <p:cNvSpPr>
                <a:spLocks/>
              </p:cNvSpPr>
              <p:nvPr/>
            </p:nvSpPr>
            <p:spPr bwMode="gray">
              <a:xfrm>
                <a:off x="7650096"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6" name="Freeform 281"/>
              <p:cNvSpPr>
                <a:spLocks/>
              </p:cNvSpPr>
              <p:nvPr/>
            </p:nvSpPr>
            <p:spPr bwMode="gray">
              <a:xfrm>
                <a:off x="7795632"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7" name="Freeform 282"/>
              <p:cNvSpPr>
                <a:spLocks/>
              </p:cNvSpPr>
              <p:nvPr/>
            </p:nvSpPr>
            <p:spPr bwMode="gray">
              <a:xfrm>
                <a:off x="7941168" y="4829013"/>
                <a:ext cx="100057"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8" name="Freeform 283"/>
              <p:cNvSpPr>
                <a:spLocks/>
              </p:cNvSpPr>
              <p:nvPr/>
            </p:nvSpPr>
            <p:spPr bwMode="gray">
              <a:xfrm>
                <a:off x="8089735" y="4829013"/>
                <a:ext cx="97024" cy="433575"/>
              </a:xfrm>
              <a:custGeom>
                <a:avLst/>
                <a:gdLst>
                  <a:gd name="T0" fmla="*/ 18 w 37"/>
                  <a:gd name="T1" fmla="*/ 0 h 164"/>
                  <a:gd name="T2" fmla="*/ 0 w 37"/>
                  <a:gd name="T3" fmla="*/ 19 h 164"/>
                  <a:gd name="T4" fmla="*/ 0 w 37"/>
                  <a:gd name="T5" fmla="*/ 164 h 164"/>
                  <a:gd name="T6" fmla="*/ 37 w 37"/>
                  <a:gd name="T7" fmla="*/ 164 h 164"/>
                  <a:gd name="T8" fmla="*/ 37 w 37"/>
                  <a:gd name="T9" fmla="*/ 19 h 164"/>
                  <a:gd name="T10" fmla="*/ 18 w 37"/>
                  <a:gd name="T11" fmla="*/ 0 h 164"/>
                </a:gdLst>
                <a:ahLst/>
                <a:cxnLst>
                  <a:cxn ang="0">
                    <a:pos x="T0" y="T1"/>
                  </a:cxn>
                  <a:cxn ang="0">
                    <a:pos x="T2" y="T3"/>
                  </a:cxn>
                  <a:cxn ang="0">
                    <a:pos x="T4" y="T5"/>
                  </a:cxn>
                  <a:cxn ang="0">
                    <a:pos x="T6" y="T7"/>
                  </a:cxn>
                  <a:cxn ang="0">
                    <a:pos x="T8" y="T9"/>
                  </a:cxn>
                  <a:cxn ang="0">
                    <a:pos x="T10" y="T11"/>
                  </a:cxn>
                </a:cxnLst>
                <a:rect l="0" t="0" r="r" b="b"/>
                <a:pathLst>
                  <a:path w="37" h="164">
                    <a:moveTo>
                      <a:pt x="18" y="0"/>
                    </a:moveTo>
                    <a:cubicBezTo>
                      <a:pt x="8" y="0"/>
                      <a:pt x="0" y="9"/>
                      <a:pt x="0" y="19"/>
                    </a:cubicBezTo>
                    <a:cubicBezTo>
                      <a:pt x="0" y="164"/>
                      <a:pt x="0" y="164"/>
                      <a:pt x="0" y="164"/>
                    </a:cubicBezTo>
                    <a:cubicBezTo>
                      <a:pt x="37" y="164"/>
                      <a:pt x="37" y="164"/>
                      <a:pt x="37" y="164"/>
                    </a:cubicBezTo>
                    <a:cubicBezTo>
                      <a:pt x="37" y="19"/>
                      <a:pt x="37" y="19"/>
                      <a:pt x="37" y="19"/>
                    </a:cubicBezTo>
                    <a:cubicBezTo>
                      <a:pt x="37" y="9"/>
                      <a:pt x="29" y="0"/>
                      <a:pt x="18" y="0"/>
                    </a:cubicBez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69" name="Rectangle 284"/>
              <p:cNvSpPr>
                <a:spLocks noChangeArrowheads="1"/>
              </p:cNvSpPr>
              <p:nvPr/>
            </p:nvSpPr>
            <p:spPr bwMode="gray">
              <a:xfrm>
                <a:off x="7795632"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0" name="Rectangle 285"/>
              <p:cNvSpPr>
                <a:spLocks noChangeArrowheads="1"/>
              </p:cNvSpPr>
              <p:nvPr/>
            </p:nvSpPr>
            <p:spPr bwMode="gray">
              <a:xfrm>
                <a:off x="7941168" y="5502118"/>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1" name="Rectangle 286"/>
              <p:cNvSpPr>
                <a:spLocks noChangeArrowheads="1"/>
              </p:cNvSpPr>
              <p:nvPr/>
            </p:nvSpPr>
            <p:spPr bwMode="gray">
              <a:xfrm>
                <a:off x="8089735"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2" name="Rectangle 287"/>
              <p:cNvSpPr>
                <a:spLocks noChangeArrowheads="1"/>
              </p:cNvSpPr>
              <p:nvPr/>
            </p:nvSpPr>
            <p:spPr bwMode="gray">
              <a:xfrm>
                <a:off x="8089735" y="5502118"/>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3" name="Rectangle 288"/>
              <p:cNvSpPr>
                <a:spLocks noChangeArrowheads="1"/>
              </p:cNvSpPr>
              <p:nvPr/>
            </p:nvSpPr>
            <p:spPr bwMode="gray">
              <a:xfrm>
                <a:off x="7795632"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4" name="Rectangle 289"/>
              <p:cNvSpPr>
                <a:spLocks noChangeArrowheads="1"/>
              </p:cNvSpPr>
              <p:nvPr/>
            </p:nvSpPr>
            <p:spPr bwMode="gray">
              <a:xfrm>
                <a:off x="7941168" y="5668879"/>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5" name="Rectangle 290"/>
              <p:cNvSpPr>
                <a:spLocks noChangeArrowheads="1"/>
              </p:cNvSpPr>
              <p:nvPr/>
            </p:nvSpPr>
            <p:spPr bwMode="gray">
              <a:xfrm>
                <a:off x="8089735"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6" name="Rectangle 291"/>
              <p:cNvSpPr>
                <a:spLocks noChangeArrowheads="1"/>
              </p:cNvSpPr>
              <p:nvPr/>
            </p:nvSpPr>
            <p:spPr bwMode="gray">
              <a:xfrm>
                <a:off x="8089735" y="5668879"/>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7" name="Rectangle 292"/>
              <p:cNvSpPr>
                <a:spLocks noChangeArrowheads="1"/>
              </p:cNvSpPr>
              <p:nvPr/>
            </p:nvSpPr>
            <p:spPr bwMode="gray">
              <a:xfrm>
                <a:off x="7795632"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8" name="Rectangle 293"/>
              <p:cNvSpPr>
                <a:spLocks noChangeArrowheads="1"/>
              </p:cNvSpPr>
              <p:nvPr/>
            </p:nvSpPr>
            <p:spPr bwMode="gray">
              <a:xfrm>
                <a:off x="7941168" y="5838671"/>
                <a:ext cx="100057"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9" name="Rectangle 294"/>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0" name="Rectangle 295"/>
              <p:cNvSpPr>
                <a:spLocks noChangeArrowheads="1"/>
              </p:cNvSpPr>
              <p:nvPr/>
            </p:nvSpPr>
            <p:spPr bwMode="gray">
              <a:xfrm>
                <a:off x="8089735"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1" name="Rectangle 296"/>
              <p:cNvSpPr>
                <a:spLocks noChangeArrowheads="1"/>
              </p:cNvSpPr>
              <p:nvPr/>
            </p:nvSpPr>
            <p:spPr bwMode="gray">
              <a:xfrm>
                <a:off x="7795632"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2" name="Rectangle 297"/>
              <p:cNvSpPr>
                <a:spLocks noChangeArrowheads="1"/>
              </p:cNvSpPr>
              <p:nvPr/>
            </p:nvSpPr>
            <p:spPr bwMode="gray">
              <a:xfrm>
                <a:off x="7941168" y="6008463"/>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3" name="Rectangle 298"/>
              <p:cNvSpPr>
                <a:spLocks noChangeArrowheads="1"/>
              </p:cNvSpPr>
              <p:nvPr/>
            </p:nvSpPr>
            <p:spPr bwMode="gray">
              <a:xfrm>
                <a:off x="8089735"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4" name="Rectangle 299"/>
              <p:cNvSpPr>
                <a:spLocks noChangeArrowheads="1"/>
              </p:cNvSpPr>
              <p:nvPr/>
            </p:nvSpPr>
            <p:spPr bwMode="gray">
              <a:xfrm>
                <a:off x="8089735" y="6008463"/>
                <a:ext cx="97024" cy="97024"/>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5" name="Rectangle 300"/>
              <p:cNvSpPr>
                <a:spLocks noChangeArrowheads="1"/>
              </p:cNvSpPr>
              <p:nvPr/>
            </p:nvSpPr>
            <p:spPr bwMode="gray">
              <a:xfrm>
                <a:off x="7795632"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6" name="Rectangle 301"/>
              <p:cNvSpPr>
                <a:spLocks noChangeArrowheads="1"/>
              </p:cNvSpPr>
              <p:nvPr/>
            </p:nvSpPr>
            <p:spPr bwMode="gray">
              <a:xfrm>
                <a:off x="7941168" y="6175222"/>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7" name="Rectangle 302"/>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8" name="Rectangle 303"/>
              <p:cNvSpPr>
                <a:spLocks noChangeArrowheads="1"/>
              </p:cNvSpPr>
              <p:nvPr/>
            </p:nvSpPr>
            <p:spPr bwMode="gray">
              <a:xfrm>
                <a:off x="8089735" y="6175222"/>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89" name="Rectangle 304"/>
              <p:cNvSpPr>
                <a:spLocks noChangeArrowheads="1"/>
              </p:cNvSpPr>
              <p:nvPr/>
            </p:nvSpPr>
            <p:spPr bwMode="gray">
              <a:xfrm>
                <a:off x="7650096" y="5332326"/>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0" name="Rectangle 305"/>
              <p:cNvSpPr>
                <a:spLocks noChangeArrowheads="1"/>
              </p:cNvSpPr>
              <p:nvPr/>
            </p:nvSpPr>
            <p:spPr bwMode="gray">
              <a:xfrm>
                <a:off x="7650096" y="5502118"/>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1" name="Rectangle 306"/>
              <p:cNvSpPr>
                <a:spLocks noChangeArrowheads="1"/>
              </p:cNvSpPr>
              <p:nvPr/>
            </p:nvSpPr>
            <p:spPr bwMode="gray">
              <a:xfrm>
                <a:off x="7650096" y="5668879"/>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2" name="Rectangle 307"/>
              <p:cNvSpPr>
                <a:spLocks noChangeArrowheads="1"/>
              </p:cNvSpPr>
              <p:nvPr/>
            </p:nvSpPr>
            <p:spPr bwMode="gray">
              <a:xfrm>
                <a:off x="7650096" y="5838671"/>
                <a:ext cx="97024"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3" name="Rectangle 308"/>
              <p:cNvSpPr>
                <a:spLocks noChangeArrowheads="1"/>
              </p:cNvSpPr>
              <p:nvPr/>
            </p:nvSpPr>
            <p:spPr bwMode="gray">
              <a:xfrm>
                <a:off x="7650096" y="6008463"/>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4" name="Rectangle 309"/>
              <p:cNvSpPr>
                <a:spLocks noChangeArrowheads="1"/>
              </p:cNvSpPr>
              <p:nvPr/>
            </p:nvSpPr>
            <p:spPr bwMode="gray">
              <a:xfrm>
                <a:off x="7650096" y="6175222"/>
                <a:ext cx="97024" cy="10005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5" name="Rectangle 310"/>
              <p:cNvSpPr>
                <a:spLocks noChangeArrowheads="1"/>
              </p:cNvSpPr>
              <p:nvPr/>
            </p:nvSpPr>
            <p:spPr bwMode="gray">
              <a:xfrm>
                <a:off x="7650096"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6" name="Rectangle 311"/>
              <p:cNvSpPr>
                <a:spLocks noChangeArrowheads="1"/>
              </p:cNvSpPr>
              <p:nvPr/>
            </p:nvSpPr>
            <p:spPr bwMode="gray">
              <a:xfrm>
                <a:off x="8089735" y="6341983"/>
                <a:ext cx="97024"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7" name="Rectangle 312"/>
              <p:cNvSpPr>
                <a:spLocks noChangeArrowheads="1"/>
              </p:cNvSpPr>
              <p:nvPr/>
            </p:nvSpPr>
            <p:spPr bwMode="gray">
              <a:xfrm>
                <a:off x="7795632" y="6341983"/>
                <a:ext cx="245593" cy="354743"/>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8" name="Freeform 313"/>
              <p:cNvSpPr>
                <a:spLocks/>
              </p:cNvSpPr>
              <p:nvPr/>
            </p:nvSpPr>
            <p:spPr bwMode="gray">
              <a:xfrm>
                <a:off x="7650096" y="4471237"/>
                <a:ext cx="642784" cy="230432"/>
              </a:xfrm>
              <a:custGeom>
                <a:avLst/>
                <a:gdLst>
                  <a:gd name="T0" fmla="*/ 46 w 212"/>
                  <a:gd name="T1" fmla="*/ 0 h 76"/>
                  <a:gd name="T2" fmla="*/ 212 w 212"/>
                  <a:gd name="T3" fmla="*/ 0 h 76"/>
                  <a:gd name="T4" fmla="*/ 212 w 212"/>
                  <a:gd name="T5" fmla="*/ 76 h 76"/>
                  <a:gd name="T6" fmla="*/ 0 w 212"/>
                  <a:gd name="T7" fmla="*/ 76 h 76"/>
                  <a:gd name="T8" fmla="*/ 46 w 212"/>
                  <a:gd name="T9" fmla="*/ 0 h 76"/>
                </a:gdLst>
                <a:ahLst/>
                <a:cxnLst>
                  <a:cxn ang="0">
                    <a:pos x="T0" y="T1"/>
                  </a:cxn>
                  <a:cxn ang="0">
                    <a:pos x="T2" y="T3"/>
                  </a:cxn>
                  <a:cxn ang="0">
                    <a:pos x="T4" y="T5"/>
                  </a:cxn>
                  <a:cxn ang="0">
                    <a:pos x="T6" y="T7"/>
                  </a:cxn>
                  <a:cxn ang="0">
                    <a:pos x="T8" y="T9"/>
                  </a:cxn>
                </a:cxnLst>
                <a:rect l="0" t="0" r="r" b="b"/>
                <a:pathLst>
                  <a:path w="212" h="76">
                    <a:moveTo>
                      <a:pt x="46" y="0"/>
                    </a:moveTo>
                    <a:lnTo>
                      <a:pt x="212" y="0"/>
                    </a:lnTo>
                    <a:lnTo>
                      <a:pt x="212" y="76"/>
                    </a:lnTo>
                    <a:lnTo>
                      <a:pt x="0" y="76"/>
                    </a:lnTo>
                    <a:lnTo>
                      <a:pt x="46" y="0"/>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99" name="Rectangle 314"/>
              <p:cNvSpPr>
                <a:spLocks noChangeArrowheads="1"/>
              </p:cNvSpPr>
              <p:nvPr/>
            </p:nvSpPr>
            <p:spPr bwMode="gray">
              <a:xfrm>
                <a:off x="9323761" y="6041814"/>
                <a:ext cx="397193" cy="72161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0" name="Rectangle 315"/>
              <p:cNvSpPr>
                <a:spLocks noChangeArrowheads="1"/>
              </p:cNvSpPr>
              <p:nvPr/>
            </p:nvSpPr>
            <p:spPr bwMode="gray">
              <a:xfrm>
                <a:off x="8632464" y="6041814"/>
                <a:ext cx="691296" cy="721617"/>
              </a:xfrm>
              <a:prstGeom prst="rect">
                <a:avLst/>
              </a:prstGeom>
              <a:solidFill>
                <a:srgbClr val="0078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1" name="Rectangle 316"/>
              <p:cNvSpPr>
                <a:spLocks noChangeArrowheads="1"/>
              </p:cNvSpPr>
              <p:nvPr/>
            </p:nvSpPr>
            <p:spPr bwMode="gray">
              <a:xfrm>
                <a:off x="9002369"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2" name="Rectangle 317"/>
              <p:cNvSpPr>
                <a:spLocks noChangeArrowheads="1"/>
              </p:cNvSpPr>
              <p:nvPr/>
            </p:nvSpPr>
            <p:spPr bwMode="gray">
              <a:xfrm>
                <a:off x="8856832" y="6208575"/>
                <a:ext cx="100057"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3" name="Rectangle 318"/>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4" name="Rectangle 319"/>
              <p:cNvSpPr>
                <a:spLocks noChangeArrowheads="1"/>
              </p:cNvSpPr>
              <p:nvPr/>
            </p:nvSpPr>
            <p:spPr bwMode="gray">
              <a:xfrm>
                <a:off x="915093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5" name="Freeform 320"/>
              <p:cNvSpPr>
                <a:spLocks/>
              </p:cNvSpPr>
              <p:nvPr/>
            </p:nvSpPr>
            <p:spPr bwMode="gray">
              <a:xfrm>
                <a:off x="8586983" y="6041814"/>
                <a:ext cx="770129" cy="87927"/>
              </a:xfrm>
              <a:custGeom>
                <a:avLst/>
                <a:gdLst>
                  <a:gd name="T0" fmla="*/ 0 w 290"/>
                  <a:gd name="T1" fmla="*/ 0 h 33"/>
                  <a:gd name="T2" fmla="*/ 0 w 290"/>
                  <a:gd name="T3" fmla="*/ 18 h 33"/>
                  <a:gd name="T4" fmla="*/ 15 w 290"/>
                  <a:gd name="T5" fmla="*/ 33 h 33"/>
                  <a:gd name="T6" fmla="*/ 280 w 290"/>
                  <a:gd name="T7" fmla="*/ 33 h 33"/>
                  <a:gd name="T8" fmla="*/ 290 w 290"/>
                  <a:gd name="T9" fmla="*/ 23 h 33"/>
                  <a:gd name="T10" fmla="*/ 290 w 290"/>
                  <a:gd name="T11" fmla="*/ 0 h 33"/>
                  <a:gd name="T12" fmla="*/ 0 w 29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290" h="33">
                    <a:moveTo>
                      <a:pt x="0" y="0"/>
                    </a:moveTo>
                    <a:cubicBezTo>
                      <a:pt x="0" y="18"/>
                      <a:pt x="0" y="18"/>
                      <a:pt x="0" y="18"/>
                    </a:cubicBezTo>
                    <a:cubicBezTo>
                      <a:pt x="0" y="26"/>
                      <a:pt x="7" y="33"/>
                      <a:pt x="15" y="33"/>
                    </a:cubicBezTo>
                    <a:cubicBezTo>
                      <a:pt x="280" y="33"/>
                      <a:pt x="280" y="33"/>
                      <a:pt x="280" y="33"/>
                    </a:cubicBezTo>
                    <a:cubicBezTo>
                      <a:pt x="285" y="33"/>
                      <a:pt x="290" y="28"/>
                      <a:pt x="290" y="23"/>
                    </a:cubicBezTo>
                    <a:cubicBezTo>
                      <a:pt x="290" y="0"/>
                      <a:pt x="290" y="0"/>
                      <a:pt x="290" y="0"/>
                    </a:cubicBezTo>
                    <a:lnTo>
                      <a:pt x="0"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6" name="Freeform 321"/>
              <p:cNvSpPr>
                <a:spLocks/>
              </p:cNvSpPr>
              <p:nvPr/>
            </p:nvSpPr>
            <p:spPr bwMode="gray">
              <a:xfrm>
                <a:off x="9414721" y="6041814"/>
                <a:ext cx="351712" cy="87927"/>
              </a:xfrm>
              <a:custGeom>
                <a:avLst/>
                <a:gdLst>
                  <a:gd name="T0" fmla="*/ 0 w 133"/>
                  <a:gd name="T1" fmla="*/ 0 h 33"/>
                  <a:gd name="T2" fmla="*/ 0 w 133"/>
                  <a:gd name="T3" fmla="*/ 33 h 33"/>
                  <a:gd name="T4" fmla="*/ 117 w 133"/>
                  <a:gd name="T5" fmla="*/ 33 h 33"/>
                  <a:gd name="T6" fmla="*/ 133 w 133"/>
                  <a:gd name="T7" fmla="*/ 18 h 33"/>
                  <a:gd name="T8" fmla="*/ 133 w 133"/>
                  <a:gd name="T9" fmla="*/ 0 h 33"/>
                  <a:gd name="T10" fmla="*/ 0 w 133"/>
                  <a:gd name="T11" fmla="*/ 0 h 33"/>
                </a:gdLst>
                <a:ahLst/>
                <a:cxnLst>
                  <a:cxn ang="0">
                    <a:pos x="T0" y="T1"/>
                  </a:cxn>
                  <a:cxn ang="0">
                    <a:pos x="T2" y="T3"/>
                  </a:cxn>
                  <a:cxn ang="0">
                    <a:pos x="T4" y="T5"/>
                  </a:cxn>
                  <a:cxn ang="0">
                    <a:pos x="T6" y="T7"/>
                  </a:cxn>
                  <a:cxn ang="0">
                    <a:pos x="T8" y="T9"/>
                  </a:cxn>
                  <a:cxn ang="0">
                    <a:pos x="T10" y="T11"/>
                  </a:cxn>
                </a:cxnLst>
                <a:rect l="0" t="0" r="r" b="b"/>
                <a:pathLst>
                  <a:path w="133" h="33">
                    <a:moveTo>
                      <a:pt x="0" y="0"/>
                    </a:moveTo>
                    <a:cubicBezTo>
                      <a:pt x="0" y="33"/>
                      <a:pt x="0" y="33"/>
                      <a:pt x="0" y="33"/>
                    </a:cubicBezTo>
                    <a:cubicBezTo>
                      <a:pt x="117" y="33"/>
                      <a:pt x="117" y="33"/>
                      <a:pt x="117" y="33"/>
                    </a:cubicBezTo>
                    <a:cubicBezTo>
                      <a:pt x="126" y="33"/>
                      <a:pt x="133" y="26"/>
                      <a:pt x="133" y="18"/>
                    </a:cubicBezTo>
                    <a:cubicBezTo>
                      <a:pt x="133" y="0"/>
                      <a:pt x="133" y="0"/>
                      <a:pt x="133" y="0"/>
                    </a:cubicBezTo>
                    <a:lnTo>
                      <a:pt x="0"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7" name="Rectangle 322"/>
              <p:cNvSpPr>
                <a:spLocks noChangeArrowheads="1"/>
              </p:cNvSpPr>
              <p:nvPr/>
            </p:nvSpPr>
            <p:spPr bwMode="gray">
              <a:xfrm>
                <a:off x="8856832"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8" name="Rectangle 323"/>
              <p:cNvSpPr>
                <a:spLocks noChangeArrowheads="1"/>
              </p:cNvSpPr>
              <p:nvPr/>
            </p:nvSpPr>
            <p:spPr bwMode="gray">
              <a:xfrm>
                <a:off x="9002369" y="6375335"/>
                <a:ext cx="100057" cy="100055"/>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09" name="Rectangle 324"/>
              <p:cNvSpPr>
                <a:spLocks noChangeArrowheads="1"/>
              </p:cNvSpPr>
              <p:nvPr/>
            </p:nvSpPr>
            <p:spPr bwMode="gray">
              <a:xfrm>
                <a:off x="8711296" y="6208575"/>
                <a:ext cx="97024" cy="97024"/>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0" name="Rectangle 325"/>
              <p:cNvSpPr>
                <a:spLocks noChangeArrowheads="1"/>
              </p:cNvSpPr>
              <p:nvPr/>
            </p:nvSpPr>
            <p:spPr bwMode="gray">
              <a:xfrm>
                <a:off x="8893217" y="6526935"/>
                <a:ext cx="172825" cy="236496"/>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1" name="Rectangle 326"/>
              <p:cNvSpPr>
                <a:spLocks noChangeArrowheads="1"/>
              </p:cNvSpPr>
              <p:nvPr/>
            </p:nvSpPr>
            <p:spPr bwMode="gray">
              <a:xfrm>
                <a:off x="915093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2" name="Rectangle 327"/>
              <p:cNvSpPr>
                <a:spLocks noChangeArrowheads="1"/>
              </p:cNvSpPr>
              <p:nvPr/>
            </p:nvSpPr>
            <p:spPr bwMode="gray">
              <a:xfrm>
                <a:off x="8711296" y="6375335"/>
                <a:ext cx="97024" cy="26984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3" name="Freeform 328"/>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4" name="Freeform 329"/>
              <p:cNvSpPr>
                <a:spLocks/>
              </p:cNvSpPr>
              <p:nvPr/>
            </p:nvSpPr>
            <p:spPr bwMode="gray">
              <a:xfrm>
                <a:off x="8586983" y="5865958"/>
                <a:ext cx="794385" cy="175856"/>
              </a:xfrm>
              <a:custGeom>
                <a:avLst/>
                <a:gdLst>
                  <a:gd name="T0" fmla="*/ 0 w 262"/>
                  <a:gd name="T1" fmla="*/ 58 h 58"/>
                  <a:gd name="T2" fmla="*/ 60 w 262"/>
                  <a:gd name="T3" fmla="*/ 0 h 58"/>
                  <a:gd name="T4" fmla="*/ 262 w 262"/>
                  <a:gd name="T5" fmla="*/ 0 h 58"/>
                  <a:gd name="T6" fmla="*/ 262 w 262"/>
                  <a:gd name="T7" fmla="*/ 58 h 58"/>
                  <a:gd name="T8" fmla="*/ 0 w 262"/>
                  <a:gd name="T9" fmla="*/ 58 h 58"/>
                </a:gdLst>
                <a:ahLst/>
                <a:cxnLst>
                  <a:cxn ang="0">
                    <a:pos x="T0" y="T1"/>
                  </a:cxn>
                  <a:cxn ang="0">
                    <a:pos x="T2" y="T3"/>
                  </a:cxn>
                  <a:cxn ang="0">
                    <a:pos x="T4" y="T5"/>
                  </a:cxn>
                  <a:cxn ang="0">
                    <a:pos x="T6" y="T7"/>
                  </a:cxn>
                  <a:cxn ang="0">
                    <a:pos x="T8" y="T9"/>
                  </a:cxn>
                </a:cxnLst>
                <a:rect l="0" t="0" r="r" b="b"/>
                <a:pathLst>
                  <a:path w="262" h="58">
                    <a:moveTo>
                      <a:pt x="0" y="58"/>
                    </a:moveTo>
                    <a:lnTo>
                      <a:pt x="60" y="0"/>
                    </a:lnTo>
                    <a:lnTo>
                      <a:pt x="262" y="0"/>
                    </a:lnTo>
                    <a:lnTo>
                      <a:pt x="262" y="58"/>
                    </a:lnTo>
                    <a:lnTo>
                      <a:pt x="0" y="58"/>
                    </a:lnTo>
                    <a:close/>
                  </a:path>
                </a:pathLst>
              </a:custGeom>
              <a:solidFill>
                <a:srgbClr val="0063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5" name="Freeform 330"/>
              <p:cNvSpPr>
                <a:spLocks/>
              </p:cNvSpPr>
              <p:nvPr/>
            </p:nvSpPr>
            <p:spPr bwMode="gray">
              <a:xfrm>
                <a:off x="9381368" y="5865958"/>
                <a:ext cx="385065" cy="175856"/>
              </a:xfrm>
              <a:custGeom>
                <a:avLst/>
                <a:gdLst>
                  <a:gd name="T0" fmla="*/ 0 w 127"/>
                  <a:gd name="T1" fmla="*/ 58 h 58"/>
                  <a:gd name="T2" fmla="*/ 0 w 127"/>
                  <a:gd name="T3" fmla="*/ 0 h 58"/>
                  <a:gd name="T4" fmla="*/ 67 w 127"/>
                  <a:gd name="T5" fmla="*/ 0 h 58"/>
                  <a:gd name="T6" fmla="*/ 127 w 127"/>
                  <a:gd name="T7" fmla="*/ 58 h 58"/>
                  <a:gd name="T8" fmla="*/ 0 w 127"/>
                  <a:gd name="T9" fmla="*/ 58 h 58"/>
                </a:gdLst>
                <a:ahLst/>
                <a:cxnLst>
                  <a:cxn ang="0">
                    <a:pos x="T0" y="T1"/>
                  </a:cxn>
                  <a:cxn ang="0">
                    <a:pos x="T2" y="T3"/>
                  </a:cxn>
                  <a:cxn ang="0">
                    <a:pos x="T4" y="T5"/>
                  </a:cxn>
                  <a:cxn ang="0">
                    <a:pos x="T6" y="T7"/>
                  </a:cxn>
                  <a:cxn ang="0">
                    <a:pos x="T8" y="T9"/>
                  </a:cxn>
                </a:cxnLst>
                <a:rect l="0" t="0" r="r" b="b"/>
                <a:pathLst>
                  <a:path w="127" h="58">
                    <a:moveTo>
                      <a:pt x="0" y="58"/>
                    </a:moveTo>
                    <a:lnTo>
                      <a:pt x="0" y="0"/>
                    </a:lnTo>
                    <a:lnTo>
                      <a:pt x="67" y="0"/>
                    </a:lnTo>
                    <a:lnTo>
                      <a:pt x="127" y="58"/>
                    </a:lnTo>
                    <a:lnTo>
                      <a:pt x="0" y="58"/>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6" name="Freeform 331"/>
              <p:cNvSpPr>
                <a:spLocks/>
              </p:cNvSpPr>
              <p:nvPr/>
            </p:nvSpPr>
            <p:spPr bwMode="gray">
              <a:xfrm>
                <a:off x="9381368" y="5865958"/>
                <a:ext cx="385065" cy="175856"/>
              </a:xfrm>
              <a:custGeom>
                <a:avLst/>
                <a:gdLst>
                  <a:gd name="T0" fmla="*/ 67 w 127"/>
                  <a:gd name="T1" fmla="*/ 0 h 58"/>
                  <a:gd name="T2" fmla="*/ 0 w 127"/>
                  <a:gd name="T3" fmla="*/ 0 h 58"/>
                  <a:gd name="T4" fmla="*/ 0 w 127"/>
                  <a:gd name="T5" fmla="*/ 58 h 58"/>
                  <a:gd name="T6" fmla="*/ 127 w 127"/>
                  <a:gd name="T7" fmla="*/ 58 h 58"/>
                  <a:gd name="T8" fmla="*/ 67 w 127"/>
                  <a:gd name="T9" fmla="*/ 0 h 58"/>
                </a:gdLst>
                <a:ahLst/>
                <a:cxnLst>
                  <a:cxn ang="0">
                    <a:pos x="T0" y="T1"/>
                  </a:cxn>
                  <a:cxn ang="0">
                    <a:pos x="T2" y="T3"/>
                  </a:cxn>
                  <a:cxn ang="0">
                    <a:pos x="T4" y="T5"/>
                  </a:cxn>
                  <a:cxn ang="0">
                    <a:pos x="T6" y="T7"/>
                  </a:cxn>
                  <a:cxn ang="0">
                    <a:pos x="T8" y="T9"/>
                  </a:cxn>
                </a:cxnLst>
                <a:rect l="0" t="0" r="r" b="b"/>
                <a:pathLst>
                  <a:path w="127" h="58">
                    <a:moveTo>
                      <a:pt x="67" y="0"/>
                    </a:moveTo>
                    <a:lnTo>
                      <a:pt x="0" y="0"/>
                    </a:lnTo>
                    <a:lnTo>
                      <a:pt x="0" y="58"/>
                    </a:lnTo>
                    <a:lnTo>
                      <a:pt x="127" y="58"/>
                    </a:lnTo>
                    <a:lnTo>
                      <a:pt x="67" y="0"/>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7" name="Rectangle 332"/>
              <p:cNvSpPr>
                <a:spLocks noChangeArrowheads="1"/>
              </p:cNvSpPr>
              <p:nvPr/>
            </p:nvSpPr>
            <p:spPr bwMode="gray">
              <a:xfrm>
                <a:off x="8365648" y="5365679"/>
                <a:ext cx="209209" cy="436608"/>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8" name="Rectangle 333"/>
              <p:cNvSpPr>
                <a:spLocks noChangeArrowheads="1"/>
              </p:cNvSpPr>
              <p:nvPr/>
            </p:nvSpPr>
            <p:spPr bwMode="gray">
              <a:xfrm>
                <a:off x="10703321" y="3895156"/>
                <a:ext cx="3033" cy="303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19" name="Freeform 334"/>
              <p:cNvSpPr>
                <a:spLocks/>
              </p:cNvSpPr>
              <p:nvPr/>
            </p:nvSpPr>
            <p:spPr bwMode="gray">
              <a:xfrm>
                <a:off x="8911409" y="4216549"/>
                <a:ext cx="1570577" cy="1394721"/>
              </a:xfrm>
              <a:custGeom>
                <a:avLst/>
                <a:gdLst>
                  <a:gd name="T0" fmla="*/ 162 w 590"/>
                  <a:gd name="T1" fmla="*/ 526 h 526"/>
                  <a:gd name="T2" fmla="*/ 0 w 590"/>
                  <a:gd name="T3" fmla="*/ 526 h 526"/>
                  <a:gd name="T4" fmla="*/ 0 w 590"/>
                  <a:gd name="T5" fmla="*/ 514 h 526"/>
                  <a:gd name="T6" fmla="*/ 162 w 590"/>
                  <a:gd name="T7" fmla="*/ 514 h 526"/>
                  <a:gd name="T8" fmla="*/ 241 w 590"/>
                  <a:gd name="T9" fmla="*/ 434 h 526"/>
                  <a:gd name="T10" fmla="*/ 241 w 590"/>
                  <a:gd name="T11" fmla="*/ 283 h 526"/>
                  <a:gd name="T12" fmla="*/ 333 w 590"/>
                  <a:gd name="T13" fmla="*/ 192 h 526"/>
                  <a:gd name="T14" fmla="*/ 499 w 590"/>
                  <a:gd name="T15" fmla="*/ 192 h 526"/>
                  <a:gd name="T16" fmla="*/ 578 w 590"/>
                  <a:gd name="T17" fmla="*/ 112 h 526"/>
                  <a:gd name="T18" fmla="*/ 578 w 590"/>
                  <a:gd name="T19" fmla="*/ 0 h 526"/>
                  <a:gd name="T20" fmla="*/ 590 w 590"/>
                  <a:gd name="T21" fmla="*/ 0 h 526"/>
                  <a:gd name="T22" fmla="*/ 590 w 590"/>
                  <a:gd name="T23" fmla="*/ 112 h 526"/>
                  <a:gd name="T24" fmla="*/ 499 w 590"/>
                  <a:gd name="T25" fmla="*/ 204 h 526"/>
                  <a:gd name="T26" fmla="*/ 333 w 590"/>
                  <a:gd name="T27" fmla="*/ 204 h 526"/>
                  <a:gd name="T28" fmla="*/ 253 w 590"/>
                  <a:gd name="T29" fmla="*/ 283 h 526"/>
                  <a:gd name="T30" fmla="*/ 253 w 590"/>
                  <a:gd name="T31" fmla="*/ 434 h 526"/>
                  <a:gd name="T32" fmla="*/ 162 w 590"/>
                  <a:gd name="T33" fmla="*/ 52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0" h="526">
                    <a:moveTo>
                      <a:pt x="162" y="526"/>
                    </a:moveTo>
                    <a:cubicBezTo>
                      <a:pt x="0" y="526"/>
                      <a:pt x="0" y="526"/>
                      <a:pt x="0" y="526"/>
                    </a:cubicBezTo>
                    <a:cubicBezTo>
                      <a:pt x="0" y="514"/>
                      <a:pt x="0" y="514"/>
                      <a:pt x="0" y="514"/>
                    </a:cubicBezTo>
                    <a:cubicBezTo>
                      <a:pt x="162" y="514"/>
                      <a:pt x="162" y="514"/>
                      <a:pt x="162" y="514"/>
                    </a:cubicBezTo>
                    <a:cubicBezTo>
                      <a:pt x="206" y="514"/>
                      <a:pt x="241" y="478"/>
                      <a:pt x="241" y="434"/>
                    </a:cubicBezTo>
                    <a:cubicBezTo>
                      <a:pt x="241" y="283"/>
                      <a:pt x="241" y="283"/>
                      <a:pt x="241" y="283"/>
                    </a:cubicBezTo>
                    <a:cubicBezTo>
                      <a:pt x="241" y="233"/>
                      <a:pt x="282" y="192"/>
                      <a:pt x="333" y="192"/>
                    </a:cubicBezTo>
                    <a:cubicBezTo>
                      <a:pt x="499" y="192"/>
                      <a:pt x="499" y="192"/>
                      <a:pt x="499" y="192"/>
                    </a:cubicBezTo>
                    <a:cubicBezTo>
                      <a:pt x="542" y="192"/>
                      <a:pt x="578" y="156"/>
                      <a:pt x="578" y="112"/>
                    </a:cubicBezTo>
                    <a:cubicBezTo>
                      <a:pt x="578" y="0"/>
                      <a:pt x="578" y="0"/>
                      <a:pt x="578" y="0"/>
                    </a:cubicBezTo>
                    <a:cubicBezTo>
                      <a:pt x="590" y="0"/>
                      <a:pt x="590" y="0"/>
                      <a:pt x="590" y="0"/>
                    </a:cubicBezTo>
                    <a:cubicBezTo>
                      <a:pt x="590" y="112"/>
                      <a:pt x="590" y="112"/>
                      <a:pt x="590" y="112"/>
                    </a:cubicBezTo>
                    <a:cubicBezTo>
                      <a:pt x="590" y="163"/>
                      <a:pt x="549" y="204"/>
                      <a:pt x="499" y="204"/>
                    </a:cubicBezTo>
                    <a:cubicBezTo>
                      <a:pt x="333" y="204"/>
                      <a:pt x="333" y="204"/>
                      <a:pt x="333" y="204"/>
                    </a:cubicBezTo>
                    <a:cubicBezTo>
                      <a:pt x="289" y="204"/>
                      <a:pt x="253" y="239"/>
                      <a:pt x="253" y="283"/>
                    </a:cubicBezTo>
                    <a:cubicBezTo>
                      <a:pt x="253" y="434"/>
                      <a:pt x="253" y="434"/>
                      <a:pt x="253" y="434"/>
                    </a:cubicBezTo>
                    <a:cubicBezTo>
                      <a:pt x="253" y="485"/>
                      <a:pt x="212" y="526"/>
                      <a:pt x="162" y="5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0" name="Freeform 335"/>
              <p:cNvSpPr>
                <a:spLocks/>
              </p:cNvSpPr>
              <p:nvPr/>
            </p:nvSpPr>
            <p:spPr bwMode="gray">
              <a:xfrm>
                <a:off x="9839201" y="3534349"/>
                <a:ext cx="1252218" cy="700392"/>
              </a:xfrm>
              <a:custGeom>
                <a:avLst/>
                <a:gdLst>
                  <a:gd name="T0" fmla="*/ 194 w 470"/>
                  <a:gd name="T1" fmla="*/ 52 h 265"/>
                  <a:gd name="T2" fmla="*/ 283 w 470"/>
                  <a:gd name="T3" fmla="*/ 0 h 265"/>
                  <a:gd name="T4" fmla="*/ 386 w 470"/>
                  <a:gd name="T5" fmla="*/ 101 h 265"/>
                  <a:gd name="T6" fmla="*/ 387 w 470"/>
                  <a:gd name="T7" fmla="*/ 101 h 265"/>
                  <a:gd name="T8" fmla="*/ 470 w 470"/>
                  <a:gd name="T9" fmla="*/ 183 h 265"/>
                  <a:gd name="T10" fmla="*/ 387 w 470"/>
                  <a:gd name="T11" fmla="*/ 265 h 265"/>
                  <a:gd name="T12" fmla="*/ 66 w 470"/>
                  <a:gd name="T13" fmla="*/ 265 h 265"/>
                  <a:gd name="T14" fmla="*/ 0 w 470"/>
                  <a:gd name="T15" fmla="*/ 200 h 265"/>
                  <a:gd name="T16" fmla="*/ 64 w 470"/>
                  <a:gd name="T17" fmla="*/ 134 h 265"/>
                  <a:gd name="T18" fmla="*/ 63 w 470"/>
                  <a:gd name="T19" fmla="*/ 118 h 265"/>
                  <a:gd name="T20" fmla="*/ 145 w 470"/>
                  <a:gd name="T21" fmla="*/ 35 h 265"/>
                  <a:gd name="T22" fmla="*/ 194 w 470"/>
                  <a:gd name="T23" fmla="*/ 52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0" h="265">
                    <a:moveTo>
                      <a:pt x="194" y="52"/>
                    </a:moveTo>
                    <a:cubicBezTo>
                      <a:pt x="212" y="21"/>
                      <a:pt x="245" y="0"/>
                      <a:pt x="283" y="0"/>
                    </a:cubicBezTo>
                    <a:cubicBezTo>
                      <a:pt x="340" y="0"/>
                      <a:pt x="385" y="45"/>
                      <a:pt x="386" y="101"/>
                    </a:cubicBezTo>
                    <a:cubicBezTo>
                      <a:pt x="387" y="101"/>
                      <a:pt x="387" y="101"/>
                      <a:pt x="387" y="101"/>
                    </a:cubicBezTo>
                    <a:cubicBezTo>
                      <a:pt x="433" y="101"/>
                      <a:pt x="470" y="138"/>
                      <a:pt x="470" y="183"/>
                    </a:cubicBezTo>
                    <a:cubicBezTo>
                      <a:pt x="470" y="229"/>
                      <a:pt x="433" y="265"/>
                      <a:pt x="387" y="265"/>
                    </a:cubicBezTo>
                    <a:cubicBezTo>
                      <a:pt x="66" y="265"/>
                      <a:pt x="66" y="265"/>
                      <a:pt x="66" y="265"/>
                    </a:cubicBezTo>
                    <a:cubicBezTo>
                      <a:pt x="30" y="265"/>
                      <a:pt x="0" y="236"/>
                      <a:pt x="0" y="200"/>
                    </a:cubicBezTo>
                    <a:cubicBezTo>
                      <a:pt x="0" y="164"/>
                      <a:pt x="29" y="135"/>
                      <a:pt x="64" y="134"/>
                    </a:cubicBezTo>
                    <a:cubicBezTo>
                      <a:pt x="63" y="129"/>
                      <a:pt x="63" y="123"/>
                      <a:pt x="63" y="118"/>
                    </a:cubicBezTo>
                    <a:cubicBezTo>
                      <a:pt x="63" y="72"/>
                      <a:pt x="99" y="35"/>
                      <a:pt x="145" y="35"/>
                    </a:cubicBezTo>
                    <a:cubicBezTo>
                      <a:pt x="163" y="35"/>
                      <a:pt x="180" y="41"/>
                      <a:pt x="194" y="5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1" name="Freeform 336"/>
              <p:cNvSpPr>
                <a:spLocks/>
              </p:cNvSpPr>
              <p:nvPr/>
            </p:nvSpPr>
            <p:spPr bwMode="gray">
              <a:xfrm>
                <a:off x="9889917" y="3826327"/>
                <a:ext cx="1209770" cy="415383"/>
              </a:xfrm>
              <a:custGeom>
                <a:avLst/>
                <a:gdLst>
                  <a:gd name="T0" fmla="*/ 405 w 454"/>
                  <a:gd name="T1" fmla="*/ 0 h 157"/>
                  <a:gd name="T2" fmla="*/ 428 w 454"/>
                  <a:gd name="T3" fmla="*/ 57 h 157"/>
                  <a:gd name="T4" fmla="*/ 346 w 454"/>
                  <a:gd name="T5" fmla="*/ 139 h 157"/>
                  <a:gd name="T6" fmla="*/ 24 w 454"/>
                  <a:gd name="T7" fmla="*/ 139 h 157"/>
                  <a:gd name="T8" fmla="*/ 0 w 454"/>
                  <a:gd name="T9" fmla="*/ 135 h 157"/>
                  <a:gd name="T10" fmla="*/ 50 w 454"/>
                  <a:gd name="T11" fmla="*/ 157 h 157"/>
                  <a:gd name="T12" fmla="*/ 371 w 454"/>
                  <a:gd name="T13" fmla="*/ 157 h 157"/>
                  <a:gd name="T14" fmla="*/ 454 w 454"/>
                  <a:gd name="T15" fmla="*/ 75 h 157"/>
                  <a:gd name="T16" fmla="*/ 405 w 454"/>
                  <a:gd name="T1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157">
                    <a:moveTo>
                      <a:pt x="405" y="0"/>
                    </a:moveTo>
                    <a:cubicBezTo>
                      <a:pt x="420" y="15"/>
                      <a:pt x="428" y="35"/>
                      <a:pt x="428" y="57"/>
                    </a:cubicBezTo>
                    <a:cubicBezTo>
                      <a:pt x="428" y="102"/>
                      <a:pt x="391" y="139"/>
                      <a:pt x="346" y="139"/>
                    </a:cubicBezTo>
                    <a:cubicBezTo>
                      <a:pt x="24" y="139"/>
                      <a:pt x="24" y="139"/>
                      <a:pt x="24" y="139"/>
                    </a:cubicBezTo>
                    <a:cubicBezTo>
                      <a:pt x="16" y="139"/>
                      <a:pt x="8" y="138"/>
                      <a:pt x="0" y="135"/>
                    </a:cubicBezTo>
                    <a:cubicBezTo>
                      <a:pt x="12" y="149"/>
                      <a:pt x="30" y="157"/>
                      <a:pt x="50" y="157"/>
                    </a:cubicBezTo>
                    <a:cubicBezTo>
                      <a:pt x="371" y="157"/>
                      <a:pt x="371" y="157"/>
                      <a:pt x="371" y="157"/>
                    </a:cubicBezTo>
                    <a:cubicBezTo>
                      <a:pt x="417" y="157"/>
                      <a:pt x="454" y="121"/>
                      <a:pt x="454" y="75"/>
                    </a:cubicBezTo>
                    <a:cubicBezTo>
                      <a:pt x="454" y="42"/>
                      <a:pt x="434" y="13"/>
                      <a:pt x="405" y="0"/>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2" name="Freeform 337"/>
              <p:cNvSpPr>
                <a:spLocks/>
              </p:cNvSpPr>
              <p:nvPr/>
            </p:nvSpPr>
            <p:spPr bwMode="gray">
              <a:xfrm>
                <a:off x="8468736" y="5526374"/>
                <a:ext cx="81865" cy="133408"/>
              </a:xfrm>
              <a:custGeom>
                <a:avLst/>
                <a:gdLst>
                  <a:gd name="T0" fmla="*/ 22 w 31"/>
                  <a:gd name="T1" fmla="*/ 0 h 51"/>
                  <a:gd name="T2" fmla="*/ 0 w 31"/>
                  <a:gd name="T3" fmla="*/ 0 h 51"/>
                  <a:gd name="T4" fmla="*/ 0 w 31"/>
                  <a:gd name="T5" fmla="*/ 51 h 51"/>
                  <a:gd name="T6" fmla="*/ 22 w 31"/>
                  <a:gd name="T7" fmla="*/ 51 h 51"/>
                  <a:gd name="T8" fmla="*/ 31 w 31"/>
                  <a:gd name="T9" fmla="*/ 43 h 51"/>
                  <a:gd name="T10" fmla="*/ 31 w 31"/>
                  <a:gd name="T11" fmla="*/ 9 h 51"/>
                  <a:gd name="T12" fmla="*/ 22 w 31"/>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31" h="51">
                    <a:moveTo>
                      <a:pt x="22" y="0"/>
                    </a:moveTo>
                    <a:cubicBezTo>
                      <a:pt x="0" y="0"/>
                      <a:pt x="0" y="0"/>
                      <a:pt x="0" y="0"/>
                    </a:cubicBezTo>
                    <a:cubicBezTo>
                      <a:pt x="0" y="51"/>
                      <a:pt x="0" y="51"/>
                      <a:pt x="0" y="51"/>
                    </a:cubicBezTo>
                    <a:cubicBezTo>
                      <a:pt x="22" y="51"/>
                      <a:pt x="22" y="51"/>
                      <a:pt x="22" y="51"/>
                    </a:cubicBezTo>
                    <a:cubicBezTo>
                      <a:pt x="27" y="51"/>
                      <a:pt x="31" y="48"/>
                      <a:pt x="31" y="43"/>
                    </a:cubicBezTo>
                    <a:cubicBezTo>
                      <a:pt x="31" y="9"/>
                      <a:pt x="31" y="9"/>
                      <a:pt x="31" y="9"/>
                    </a:cubicBezTo>
                    <a:cubicBezTo>
                      <a:pt x="31" y="4"/>
                      <a:pt x="27"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3" name="Freeform 338"/>
              <p:cNvSpPr>
                <a:spLocks/>
              </p:cNvSpPr>
              <p:nvPr/>
            </p:nvSpPr>
            <p:spPr bwMode="gray">
              <a:xfrm>
                <a:off x="8911409" y="5550630"/>
                <a:ext cx="69737" cy="81863"/>
              </a:xfrm>
              <a:custGeom>
                <a:avLst/>
                <a:gdLst>
                  <a:gd name="T0" fmla="*/ 11 w 26"/>
                  <a:gd name="T1" fmla="*/ 31 h 31"/>
                  <a:gd name="T2" fmla="*/ 26 w 26"/>
                  <a:gd name="T3" fmla="*/ 16 h 31"/>
                  <a:gd name="T4" fmla="*/ 11 w 26"/>
                  <a:gd name="T5" fmla="*/ 0 h 31"/>
                  <a:gd name="T6" fmla="*/ 0 w 26"/>
                  <a:gd name="T7" fmla="*/ 0 h 31"/>
                  <a:gd name="T8" fmla="*/ 0 w 26"/>
                  <a:gd name="T9" fmla="*/ 31 h 31"/>
                  <a:gd name="T10" fmla="*/ 11 w 26"/>
                  <a:gd name="T11" fmla="*/ 31 h 31"/>
                </a:gdLst>
                <a:ahLst/>
                <a:cxnLst>
                  <a:cxn ang="0">
                    <a:pos x="T0" y="T1"/>
                  </a:cxn>
                  <a:cxn ang="0">
                    <a:pos x="T2" y="T3"/>
                  </a:cxn>
                  <a:cxn ang="0">
                    <a:pos x="T4" y="T5"/>
                  </a:cxn>
                  <a:cxn ang="0">
                    <a:pos x="T6" y="T7"/>
                  </a:cxn>
                  <a:cxn ang="0">
                    <a:pos x="T8" y="T9"/>
                  </a:cxn>
                  <a:cxn ang="0">
                    <a:pos x="T10" y="T11"/>
                  </a:cxn>
                </a:cxnLst>
                <a:rect l="0" t="0" r="r" b="b"/>
                <a:pathLst>
                  <a:path w="26" h="31">
                    <a:moveTo>
                      <a:pt x="11" y="31"/>
                    </a:moveTo>
                    <a:cubicBezTo>
                      <a:pt x="19" y="31"/>
                      <a:pt x="26" y="24"/>
                      <a:pt x="26" y="16"/>
                    </a:cubicBezTo>
                    <a:cubicBezTo>
                      <a:pt x="26" y="7"/>
                      <a:pt x="19" y="0"/>
                      <a:pt x="11" y="0"/>
                    </a:cubicBezTo>
                    <a:cubicBezTo>
                      <a:pt x="0" y="0"/>
                      <a:pt x="0" y="0"/>
                      <a:pt x="0" y="0"/>
                    </a:cubicBezTo>
                    <a:cubicBezTo>
                      <a:pt x="0" y="31"/>
                      <a:pt x="0" y="31"/>
                      <a:pt x="0" y="31"/>
                    </a:cubicBezTo>
                    <a:lnTo>
                      <a:pt x="11" y="31"/>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4" name="Freeform 339"/>
              <p:cNvSpPr>
                <a:spLocks/>
              </p:cNvSpPr>
              <p:nvPr/>
            </p:nvSpPr>
            <p:spPr bwMode="gray">
              <a:xfrm>
                <a:off x="8502087" y="5489990"/>
                <a:ext cx="412352" cy="203143"/>
              </a:xfrm>
              <a:custGeom>
                <a:avLst/>
                <a:gdLst>
                  <a:gd name="T0" fmla="*/ 154 w 154"/>
                  <a:gd name="T1" fmla="*/ 23 h 77"/>
                  <a:gd name="T2" fmla="*/ 121 w 154"/>
                  <a:gd name="T3" fmla="*/ 4 h 77"/>
                  <a:gd name="T4" fmla="*/ 105 w 154"/>
                  <a:gd name="T5" fmla="*/ 0 h 77"/>
                  <a:gd name="T6" fmla="*/ 8 w 154"/>
                  <a:gd name="T7" fmla="*/ 0 h 77"/>
                  <a:gd name="T8" fmla="*/ 0 w 154"/>
                  <a:gd name="T9" fmla="*/ 9 h 77"/>
                  <a:gd name="T10" fmla="*/ 0 w 154"/>
                  <a:gd name="T11" fmla="*/ 68 h 77"/>
                  <a:gd name="T12" fmla="*/ 8 w 154"/>
                  <a:gd name="T13" fmla="*/ 77 h 77"/>
                  <a:gd name="T14" fmla="*/ 105 w 154"/>
                  <a:gd name="T15" fmla="*/ 77 h 77"/>
                  <a:gd name="T16" fmla="*/ 121 w 154"/>
                  <a:gd name="T17" fmla="*/ 73 h 77"/>
                  <a:gd name="T18" fmla="*/ 154 w 154"/>
                  <a:gd name="T19" fmla="*/ 54 h 77"/>
                  <a:gd name="T20" fmla="*/ 154 w 154"/>
                  <a:gd name="T21" fmla="*/ 2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4" h="77">
                    <a:moveTo>
                      <a:pt x="154" y="23"/>
                    </a:moveTo>
                    <a:cubicBezTo>
                      <a:pt x="121" y="4"/>
                      <a:pt x="121" y="4"/>
                      <a:pt x="121" y="4"/>
                    </a:cubicBezTo>
                    <a:cubicBezTo>
                      <a:pt x="117" y="2"/>
                      <a:pt x="110" y="0"/>
                      <a:pt x="105" y="0"/>
                    </a:cubicBezTo>
                    <a:cubicBezTo>
                      <a:pt x="8" y="0"/>
                      <a:pt x="8" y="0"/>
                      <a:pt x="8" y="0"/>
                    </a:cubicBezTo>
                    <a:cubicBezTo>
                      <a:pt x="4" y="0"/>
                      <a:pt x="0" y="4"/>
                      <a:pt x="0" y="9"/>
                    </a:cubicBezTo>
                    <a:cubicBezTo>
                      <a:pt x="0" y="68"/>
                      <a:pt x="0" y="68"/>
                      <a:pt x="0" y="68"/>
                    </a:cubicBezTo>
                    <a:cubicBezTo>
                      <a:pt x="0" y="73"/>
                      <a:pt x="4" y="77"/>
                      <a:pt x="8" y="77"/>
                    </a:cubicBezTo>
                    <a:cubicBezTo>
                      <a:pt x="105" y="77"/>
                      <a:pt x="105" y="77"/>
                      <a:pt x="105" y="77"/>
                    </a:cubicBezTo>
                    <a:cubicBezTo>
                      <a:pt x="110" y="77"/>
                      <a:pt x="117" y="75"/>
                      <a:pt x="121" y="73"/>
                    </a:cubicBezTo>
                    <a:cubicBezTo>
                      <a:pt x="154" y="54"/>
                      <a:pt x="154" y="54"/>
                      <a:pt x="154" y="54"/>
                    </a:cubicBezTo>
                    <a:lnTo>
                      <a:pt x="154" y="23"/>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5" name="Freeform 340"/>
              <p:cNvSpPr>
                <a:spLocks/>
              </p:cNvSpPr>
              <p:nvPr/>
            </p:nvSpPr>
            <p:spPr bwMode="gray">
              <a:xfrm>
                <a:off x="8502087" y="5493023"/>
                <a:ext cx="412352" cy="200112"/>
              </a:xfrm>
              <a:custGeom>
                <a:avLst/>
                <a:gdLst>
                  <a:gd name="T0" fmla="*/ 5 w 154"/>
                  <a:gd name="T1" fmla="*/ 0 h 76"/>
                  <a:gd name="T2" fmla="*/ 5 w 154"/>
                  <a:gd name="T3" fmla="*/ 59 h 76"/>
                  <a:gd name="T4" fmla="*/ 13 w 154"/>
                  <a:gd name="T5" fmla="*/ 67 h 76"/>
                  <a:gd name="T6" fmla="*/ 110 w 154"/>
                  <a:gd name="T7" fmla="*/ 67 h 76"/>
                  <a:gd name="T8" fmla="*/ 126 w 154"/>
                  <a:gd name="T9" fmla="*/ 64 h 76"/>
                  <a:gd name="T10" fmla="*/ 154 w 154"/>
                  <a:gd name="T11" fmla="*/ 47 h 76"/>
                  <a:gd name="T12" fmla="*/ 154 w 154"/>
                  <a:gd name="T13" fmla="*/ 53 h 76"/>
                  <a:gd name="T14" fmla="*/ 121 w 154"/>
                  <a:gd name="T15" fmla="*/ 72 h 76"/>
                  <a:gd name="T16" fmla="*/ 105 w 154"/>
                  <a:gd name="T17" fmla="*/ 76 h 76"/>
                  <a:gd name="T18" fmla="*/ 8 w 154"/>
                  <a:gd name="T19" fmla="*/ 76 h 76"/>
                  <a:gd name="T20" fmla="*/ 0 w 154"/>
                  <a:gd name="T21" fmla="*/ 67 h 76"/>
                  <a:gd name="T22" fmla="*/ 0 w 154"/>
                  <a:gd name="T23" fmla="*/ 8 h 76"/>
                  <a:gd name="T24" fmla="*/ 5 w 154"/>
                  <a:gd name="T2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76">
                    <a:moveTo>
                      <a:pt x="5" y="0"/>
                    </a:moveTo>
                    <a:cubicBezTo>
                      <a:pt x="5" y="59"/>
                      <a:pt x="5" y="59"/>
                      <a:pt x="5" y="59"/>
                    </a:cubicBezTo>
                    <a:cubicBezTo>
                      <a:pt x="5" y="64"/>
                      <a:pt x="9" y="67"/>
                      <a:pt x="13" y="67"/>
                    </a:cubicBezTo>
                    <a:cubicBezTo>
                      <a:pt x="110" y="67"/>
                      <a:pt x="110" y="67"/>
                      <a:pt x="110" y="67"/>
                    </a:cubicBezTo>
                    <a:cubicBezTo>
                      <a:pt x="115" y="67"/>
                      <a:pt x="122" y="66"/>
                      <a:pt x="126" y="64"/>
                    </a:cubicBezTo>
                    <a:cubicBezTo>
                      <a:pt x="154" y="47"/>
                      <a:pt x="154" y="47"/>
                      <a:pt x="154" y="47"/>
                    </a:cubicBezTo>
                    <a:cubicBezTo>
                      <a:pt x="154" y="53"/>
                      <a:pt x="154" y="53"/>
                      <a:pt x="154" y="53"/>
                    </a:cubicBezTo>
                    <a:cubicBezTo>
                      <a:pt x="121" y="72"/>
                      <a:pt x="121" y="72"/>
                      <a:pt x="121" y="72"/>
                    </a:cubicBezTo>
                    <a:cubicBezTo>
                      <a:pt x="117" y="74"/>
                      <a:pt x="110" y="76"/>
                      <a:pt x="105" y="76"/>
                    </a:cubicBezTo>
                    <a:cubicBezTo>
                      <a:pt x="8" y="76"/>
                      <a:pt x="8" y="76"/>
                      <a:pt x="8" y="76"/>
                    </a:cubicBezTo>
                    <a:cubicBezTo>
                      <a:pt x="4" y="76"/>
                      <a:pt x="0" y="72"/>
                      <a:pt x="0" y="67"/>
                    </a:cubicBezTo>
                    <a:cubicBezTo>
                      <a:pt x="0" y="8"/>
                      <a:pt x="0" y="8"/>
                      <a:pt x="0" y="8"/>
                    </a:cubicBezTo>
                    <a:cubicBezTo>
                      <a:pt x="0" y="5"/>
                      <a:pt x="2" y="2"/>
                      <a:pt x="5"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6" name="Rectangle 341"/>
              <p:cNvSpPr>
                <a:spLocks noChangeArrowheads="1"/>
              </p:cNvSpPr>
              <p:nvPr/>
            </p:nvSpPr>
            <p:spPr bwMode="gray">
              <a:xfrm>
                <a:off x="8468736" y="5626431"/>
                <a:ext cx="33353" cy="33351"/>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7" name="Freeform 342"/>
              <p:cNvSpPr>
                <a:spLocks/>
              </p:cNvSpPr>
              <p:nvPr/>
            </p:nvSpPr>
            <p:spPr bwMode="gray">
              <a:xfrm>
                <a:off x="8911409" y="5587014"/>
                <a:ext cx="69737" cy="45479"/>
              </a:xfrm>
              <a:custGeom>
                <a:avLst/>
                <a:gdLst>
                  <a:gd name="T0" fmla="*/ 26 w 26"/>
                  <a:gd name="T1" fmla="*/ 0 h 18"/>
                  <a:gd name="T2" fmla="*/ 26 w 26"/>
                  <a:gd name="T3" fmla="*/ 3 h 18"/>
                  <a:gd name="T4" fmla="*/ 11 w 26"/>
                  <a:gd name="T5" fmla="*/ 18 h 18"/>
                  <a:gd name="T6" fmla="*/ 0 w 26"/>
                  <a:gd name="T7" fmla="*/ 18 h 18"/>
                  <a:gd name="T8" fmla="*/ 0 w 26"/>
                  <a:gd name="T9" fmla="*/ 13 h 18"/>
                  <a:gd name="T10" fmla="*/ 11 w 26"/>
                  <a:gd name="T11" fmla="*/ 13 h 18"/>
                  <a:gd name="T12" fmla="*/ 26 w 26"/>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26" h="18">
                    <a:moveTo>
                      <a:pt x="26" y="0"/>
                    </a:moveTo>
                    <a:cubicBezTo>
                      <a:pt x="26" y="1"/>
                      <a:pt x="26" y="2"/>
                      <a:pt x="26" y="3"/>
                    </a:cubicBezTo>
                    <a:cubicBezTo>
                      <a:pt x="26" y="11"/>
                      <a:pt x="19" y="18"/>
                      <a:pt x="11" y="18"/>
                    </a:cubicBezTo>
                    <a:cubicBezTo>
                      <a:pt x="0" y="18"/>
                      <a:pt x="0" y="18"/>
                      <a:pt x="0" y="18"/>
                    </a:cubicBezTo>
                    <a:cubicBezTo>
                      <a:pt x="0" y="13"/>
                      <a:pt x="0" y="13"/>
                      <a:pt x="0" y="13"/>
                    </a:cubicBezTo>
                    <a:cubicBezTo>
                      <a:pt x="11" y="13"/>
                      <a:pt x="11" y="13"/>
                      <a:pt x="11" y="13"/>
                    </a:cubicBezTo>
                    <a:cubicBezTo>
                      <a:pt x="19" y="13"/>
                      <a:pt x="25" y="7"/>
                      <a:pt x="26" y="0"/>
                    </a:cubicBezTo>
                    <a:close/>
                  </a:path>
                </a:pathLst>
              </a:custGeom>
              <a:solidFill>
                <a:srgbClr val="DB7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8" name="Freeform 343"/>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9" name="Freeform 344"/>
              <p:cNvSpPr>
                <a:spLocks/>
              </p:cNvSpPr>
              <p:nvPr/>
            </p:nvSpPr>
            <p:spPr bwMode="gray">
              <a:xfrm>
                <a:off x="7022470" y="6469328"/>
                <a:ext cx="66704" cy="148567"/>
              </a:xfrm>
              <a:custGeom>
                <a:avLst/>
                <a:gdLst>
                  <a:gd name="T0" fmla="*/ 22 w 22"/>
                  <a:gd name="T1" fmla="*/ 0 h 49"/>
                  <a:gd name="T2" fmla="*/ 19 w 22"/>
                  <a:gd name="T3" fmla="*/ 0 h 49"/>
                  <a:gd name="T4" fmla="*/ 0 w 22"/>
                  <a:gd name="T5" fmla="*/ 34 h 49"/>
                  <a:gd name="T6" fmla="*/ 0 w 22"/>
                  <a:gd name="T7" fmla="*/ 49 h 49"/>
                  <a:gd name="T8" fmla="*/ 22 w 22"/>
                  <a:gd name="T9" fmla="*/ 49 h 49"/>
                  <a:gd name="T10" fmla="*/ 22 w 22"/>
                  <a:gd name="T11" fmla="*/ 0 h 49"/>
                </a:gdLst>
                <a:ahLst/>
                <a:cxnLst>
                  <a:cxn ang="0">
                    <a:pos x="T0" y="T1"/>
                  </a:cxn>
                  <a:cxn ang="0">
                    <a:pos x="T2" y="T3"/>
                  </a:cxn>
                  <a:cxn ang="0">
                    <a:pos x="T4" y="T5"/>
                  </a:cxn>
                  <a:cxn ang="0">
                    <a:pos x="T6" y="T7"/>
                  </a:cxn>
                  <a:cxn ang="0">
                    <a:pos x="T8" y="T9"/>
                  </a:cxn>
                  <a:cxn ang="0">
                    <a:pos x="T10" y="T11"/>
                  </a:cxn>
                </a:cxnLst>
                <a:rect l="0" t="0" r="r" b="b"/>
                <a:pathLst>
                  <a:path w="22" h="49">
                    <a:moveTo>
                      <a:pt x="22" y="0"/>
                    </a:moveTo>
                    <a:lnTo>
                      <a:pt x="19" y="0"/>
                    </a:lnTo>
                    <a:lnTo>
                      <a:pt x="0" y="34"/>
                    </a:lnTo>
                    <a:lnTo>
                      <a:pt x="0" y="49"/>
                    </a:lnTo>
                    <a:lnTo>
                      <a:pt x="22" y="49"/>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0" name="Freeform 345"/>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close/>
                  </a:path>
                </a:pathLst>
              </a:custGeom>
              <a:solidFill>
                <a:srgbClr val="398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1" name="Freeform 346"/>
              <p:cNvSpPr>
                <a:spLocks/>
              </p:cNvSpPr>
              <p:nvPr/>
            </p:nvSpPr>
            <p:spPr bwMode="gray">
              <a:xfrm>
                <a:off x="6588895" y="6572416"/>
                <a:ext cx="433577" cy="45479"/>
              </a:xfrm>
              <a:custGeom>
                <a:avLst/>
                <a:gdLst>
                  <a:gd name="T0" fmla="*/ 143 w 143"/>
                  <a:gd name="T1" fmla="*/ 0 h 15"/>
                  <a:gd name="T2" fmla="*/ 143 w 143"/>
                  <a:gd name="T3" fmla="*/ 0 h 15"/>
                  <a:gd name="T4" fmla="*/ 126 w 143"/>
                  <a:gd name="T5" fmla="*/ 0 h 15"/>
                  <a:gd name="T6" fmla="*/ 101 w 143"/>
                  <a:gd name="T7" fmla="*/ 0 h 15"/>
                  <a:gd name="T8" fmla="*/ 84 w 143"/>
                  <a:gd name="T9" fmla="*/ 0 h 15"/>
                  <a:gd name="T10" fmla="*/ 59 w 143"/>
                  <a:gd name="T11" fmla="*/ 0 h 15"/>
                  <a:gd name="T12" fmla="*/ 43 w 143"/>
                  <a:gd name="T13" fmla="*/ 0 h 15"/>
                  <a:gd name="T14" fmla="*/ 18 w 143"/>
                  <a:gd name="T15" fmla="*/ 0 h 15"/>
                  <a:gd name="T16" fmla="*/ 0 w 143"/>
                  <a:gd name="T17" fmla="*/ 0 h 15"/>
                  <a:gd name="T18" fmla="*/ 18 w 143"/>
                  <a:gd name="T19" fmla="*/ 0 h 15"/>
                  <a:gd name="T20" fmla="*/ 18 w 143"/>
                  <a:gd name="T21" fmla="*/ 15 h 15"/>
                  <a:gd name="T22" fmla="*/ 43 w 143"/>
                  <a:gd name="T23" fmla="*/ 15 h 15"/>
                  <a:gd name="T24" fmla="*/ 43 w 143"/>
                  <a:gd name="T25" fmla="*/ 0 h 15"/>
                  <a:gd name="T26" fmla="*/ 59 w 143"/>
                  <a:gd name="T27" fmla="*/ 0 h 15"/>
                  <a:gd name="T28" fmla="*/ 59 w 143"/>
                  <a:gd name="T29" fmla="*/ 15 h 15"/>
                  <a:gd name="T30" fmla="*/ 84 w 143"/>
                  <a:gd name="T31" fmla="*/ 15 h 15"/>
                  <a:gd name="T32" fmla="*/ 84 w 143"/>
                  <a:gd name="T33" fmla="*/ 0 h 15"/>
                  <a:gd name="T34" fmla="*/ 101 w 143"/>
                  <a:gd name="T35" fmla="*/ 0 h 15"/>
                  <a:gd name="T36" fmla="*/ 101 w 143"/>
                  <a:gd name="T37" fmla="*/ 15 h 15"/>
                  <a:gd name="T38" fmla="*/ 126 w 143"/>
                  <a:gd name="T39" fmla="*/ 15 h 15"/>
                  <a:gd name="T40" fmla="*/ 126 w 143"/>
                  <a:gd name="T41" fmla="*/ 0 h 15"/>
                  <a:gd name="T42" fmla="*/ 143 w 143"/>
                  <a:gd name="T43" fmla="*/ 0 h 15"/>
                  <a:gd name="T44" fmla="*/ 143 w 143"/>
                  <a:gd name="T45" fmla="*/ 15 h 15"/>
                  <a:gd name="T46" fmla="*/ 143 w 143"/>
                  <a:gd name="T4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15">
                    <a:moveTo>
                      <a:pt x="143" y="0"/>
                    </a:moveTo>
                    <a:lnTo>
                      <a:pt x="143" y="0"/>
                    </a:lnTo>
                    <a:lnTo>
                      <a:pt x="126" y="0"/>
                    </a:lnTo>
                    <a:lnTo>
                      <a:pt x="101" y="0"/>
                    </a:lnTo>
                    <a:lnTo>
                      <a:pt x="84" y="0"/>
                    </a:lnTo>
                    <a:lnTo>
                      <a:pt x="59" y="0"/>
                    </a:lnTo>
                    <a:lnTo>
                      <a:pt x="43" y="0"/>
                    </a:lnTo>
                    <a:lnTo>
                      <a:pt x="18" y="0"/>
                    </a:lnTo>
                    <a:lnTo>
                      <a:pt x="0" y="0"/>
                    </a:lnTo>
                    <a:lnTo>
                      <a:pt x="18" y="0"/>
                    </a:lnTo>
                    <a:lnTo>
                      <a:pt x="18" y="15"/>
                    </a:lnTo>
                    <a:lnTo>
                      <a:pt x="43" y="15"/>
                    </a:lnTo>
                    <a:lnTo>
                      <a:pt x="43" y="0"/>
                    </a:lnTo>
                    <a:lnTo>
                      <a:pt x="59" y="0"/>
                    </a:lnTo>
                    <a:lnTo>
                      <a:pt x="59" y="15"/>
                    </a:lnTo>
                    <a:lnTo>
                      <a:pt x="84" y="15"/>
                    </a:lnTo>
                    <a:lnTo>
                      <a:pt x="84" y="0"/>
                    </a:lnTo>
                    <a:lnTo>
                      <a:pt x="101" y="0"/>
                    </a:lnTo>
                    <a:lnTo>
                      <a:pt x="101" y="15"/>
                    </a:lnTo>
                    <a:lnTo>
                      <a:pt x="126" y="15"/>
                    </a:lnTo>
                    <a:lnTo>
                      <a:pt x="126" y="0"/>
                    </a:lnTo>
                    <a:lnTo>
                      <a:pt x="143" y="0"/>
                    </a:lnTo>
                    <a:lnTo>
                      <a:pt x="143" y="15"/>
                    </a:lnTo>
                    <a:lnTo>
                      <a:pt x="14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2" name="Rectangle 347"/>
              <p:cNvSpPr>
                <a:spLocks noChangeArrowheads="1"/>
              </p:cNvSpPr>
              <p:nvPr/>
            </p:nvSpPr>
            <p:spPr bwMode="gray">
              <a:xfrm>
                <a:off x="6970927"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3" name="Rectangle 348"/>
              <p:cNvSpPr>
                <a:spLocks noChangeArrowheads="1"/>
              </p:cNvSpPr>
              <p:nvPr/>
            </p:nvSpPr>
            <p:spPr bwMode="gray">
              <a:xfrm>
                <a:off x="6970927"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4" name="Rectangle 349"/>
              <p:cNvSpPr>
                <a:spLocks noChangeArrowheads="1"/>
              </p:cNvSpPr>
              <p:nvPr/>
            </p:nvSpPr>
            <p:spPr bwMode="gray">
              <a:xfrm>
                <a:off x="6843583" y="6572416"/>
                <a:ext cx="51545"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5" name="Rectangle 350"/>
              <p:cNvSpPr>
                <a:spLocks noChangeArrowheads="1"/>
              </p:cNvSpPr>
              <p:nvPr/>
            </p:nvSpPr>
            <p:spPr bwMode="gray">
              <a:xfrm>
                <a:off x="6843583" y="6572416"/>
                <a:ext cx="51545"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6" name="Rectangle 351"/>
              <p:cNvSpPr>
                <a:spLocks noChangeArrowheads="1"/>
              </p:cNvSpPr>
              <p:nvPr/>
            </p:nvSpPr>
            <p:spPr bwMode="gray">
              <a:xfrm>
                <a:off x="6719270" y="6572416"/>
                <a:ext cx="48512"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7" name="Rectangle 352"/>
              <p:cNvSpPr>
                <a:spLocks noChangeArrowheads="1"/>
              </p:cNvSpPr>
              <p:nvPr/>
            </p:nvSpPr>
            <p:spPr bwMode="gray">
              <a:xfrm>
                <a:off x="6719270" y="6572416"/>
                <a:ext cx="48512"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8" name="Rectangle 353"/>
              <p:cNvSpPr>
                <a:spLocks noChangeArrowheads="1"/>
              </p:cNvSpPr>
              <p:nvPr/>
            </p:nvSpPr>
            <p:spPr bwMode="gray">
              <a:xfrm>
                <a:off x="6588895" y="6572416"/>
                <a:ext cx="54576" cy="45479"/>
              </a:xfrm>
              <a:prstGeom prst="rect">
                <a:avLst/>
              </a:prstGeom>
              <a:solidFill>
                <a:srgbClr val="0016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9" name="Rectangle 354"/>
              <p:cNvSpPr>
                <a:spLocks noChangeArrowheads="1"/>
              </p:cNvSpPr>
              <p:nvPr/>
            </p:nvSpPr>
            <p:spPr bwMode="gray">
              <a:xfrm>
                <a:off x="6588895" y="6572416"/>
                <a:ext cx="54576" cy="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grpSp>
      </p:grpSp>
      <p:pic>
        <p:nvPicPr>
          <p:cNvPr id="140" name="Picture 139"/>
          <p:cNvPicPr>
            <a:picLocks noChangeAspect="1"/>
          </p:cNvPicPr>
          <p:nvPr userDrawn="1"/>
        </p:nvPicPr>
        <p:blipFill>
          <a:blip r:embed="rId2"/>
          <a:stretch>
            <a:fillRect/>
          </a:stretch>
        </p:blipFill>
        <p:spPr bwMode="black">
          <a:xfrm>
            <a:off x="457143" y="481082"/>
            <a:ext cx="1483229" cy="310896"/>
          </a:xfrm>
          <a:prstGeom prst="rect">
            <a:avLst/>
          </a:prstGeom>
        </p:spPr>
      </p:pic>
      <p:sp>
        <p:nvSpPr>
          <p:cNvPr id="3" name="Text Placeholder 2">
            <a:extLst>
              <a:ext uri="{FF2B5EF4-FFF2-40B4-BE49-F238E27FC236}">
                <a16:creationId xmlns:a16="http://schemas.microsoft.com/office/drawing/2014/main" id="{8A960AAA-A8CB-4328-B862-A8DF7C588502}"/>
              </a:ext>
            </a:extLst>
          </p:cNvPr>
          <p:cNvSpPr>
            <a:spLocks noGrp="1"/>
          </p:cNvSpPr>
          <p:nvPr>
            <p:ph type="body" sz="quarter" idx="10" hasCustomPrompt="1"/>
          </p:nvPr>
        </p:nvSpPr>
        <p:spPr>
          <a:xfrm>
            <a:off x="557214" y="1700213"/>
            <a:ext cx="5213350" cy="738664"/>
          </a:xfrm>
        </p:spPr>
        <p:txBody>
          <a:bodyPr/>
          <a:lstStyle>
            <a:lvl1pPr>
              <a:defRPr/>
            </a:lvl1pPr>
          </a:lstStyle>
          <a:p>
            <a:pPr lvl="0"/>
            <a:r>
              <a:rPr lang="en-US"/>
              <a:t>End slide….</a:t>
            </a:r>
          </a:p>
        </p:txBody>
      </p:sp>
    </p:spTree>
    <p:extLst>
      <p:ext uri="{BB962C8B-B14F-4D97-AF65-F5344CB8AC3E}">
        <p14:creationId xmlns:p14="http://schemas.microsoft.com/office/powerpoint/2010/main" val="8612027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03.xml><?xml version="1.0" encoding="utf-8"?>
<p:sldLayout xmlns:a="http://schemas.openxmlformats.org/drawingml/2006/main" xmlns:r="http://schemas.openxmlformats.org/officeDocument/2006/relationships" xmlns:p="http://schemas.openxmlformats.org/presentationml/2006/main" userDrawn="1">
  <p:cSld name="Content, Section 1 of 3">
    <p:spTree>
      <p:nvGrpSpPr>
        <p:cNvPr id="1" name=""/>
        <p:cNvGrpSpPr/>
        <p:nvPr/>
      </p:nvGrpSpPr>
      <p:grpSpPr>
        <a:xfrm>
          <a:off x="0" y="0"/>
          <a:ext cx="0" cy="0"/>
          <a:chOff x="0" y="0"/>
          <a:chExt cx="0" cy="0"/>
        </a:xfrm>
      </p:grpSpPr>
      <p:sp>
        <p:nvSpPr>
          <p:cNvPr id="2" name="Title 1"/>
          <p:cNvSpPr>
            <a:spLocks noGrp="1"/>
          </p:cNvSpPr>
          <p:nvPr>
            <p:ph type="title"/>
          </p:nvPr>
        </p:nvSpPr>
        <p:spPr>
          <a:xfrm>
            <a:off x="274605" y="295275"/>
            <a:ext cx="11888047" cy="611188"/>
          </a:xfrm>
        </p:spPr>
        <p:txBody>
          <a:bodyPr/>
          <a:lstStyle>
            <a:lvl1pPr algn="l" defTabSz="932660" rtl="0" eaLnBrk="1" latinLnBrk="0" hangingPunct="1">
              <a:lnSpc>
                <a:spcPct val="90000"/>
              </a:lnSpc>
              <a:spcBef>
                <a:spcPct val="0"/>
              </a:spcBef>
              <a:buNone/>
              <a:defRPr lang="en-US" sz="3600" b="0" kern="1200" cap="none" spc="-102" baseline="0" dirty="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a:t>Click to edit Master title style</a:t>
            </a:r>
          </a:p>
        </p:txBody>
      </p:sp>
      <p:sp>
        <p:nvSpPr>
          <p:cNvPr id="5" name="Round Same Side Corner Rectangle 9">
            <a:hlinkClick r:id="" action="ppaction://noaction"/>
          </p:cNvPr>
          <p:cNvSpPr/>
          <p:nvPr userDrawn="1"/>
        </p:nvSpPr>
        <p:spPr bwMode="auto">
          <a:xfrm>
            <a:off x="274604" y="6713882"/>
            <a:ext cx="3820283" cy="280645"/>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881" tIns="46588" rIns="69881" bIns="46588" numCol="1" spcCol="0" rtlCol="0" fromWordArt="0" anchor="ctr" anchorCtr="0" forceAA="0" compatLnSpc="1">
            <a:prstTxWarp prst="textNoShape">
              <a:avLst/>
            </a:prstTxWarp>
            <a:noAutofit/>
          </a:bodyPr>
          <a:lstStyle/>
          <a:p>
            <a:pPr algn="ctr" defTabSz="931477" fontAlgn="base">
              <a:spcBef>
                <a:spcPct val="0"/>
              </a:spcBef>
              <a:spcAft>
                <a:spcPct val="0"/>
              </a:spcAft>
            </a:pPr>
            <a:r>
              <a:rPr lang="en-US" sz="1224" kern="800">
                <a:solidFill>
                  <a:prstClr val="white"/>
                </a:solidFill>
                <a:latin typeface="Segoe UI Light"/>
                <a:cs typeface="Segoe UI" panose="020B0502040204020203" pitchFamily="34" charset="0"/>
              </a:rPr>
              <a:t>Overview</a:t>
            </a:r>
          </a:p>
        </p:txBody>
      </p:sp>
      <p:sp>
        <p:nvSpPr>
          <p:cNvPr id="7" name="Rectangle 6">
            <a:hlinkClick r:id="" action="ppaction://noaction"/>
          </p:cNvPr>
          <p:cNvSpPr/>
          <p:nvPr userDrawn="1"/>
        </p:nvSpPr>
        <p:spPr bwMode="auto">
          <a:xfrm>
            <a:off x="4312687" y="6713881"/>
            <a:ext cx="3809514" cy="280645"/>
          </a:xfrm>
          <a:prstGeom prst="rect">
            <a:avLst/>
          </a:prstGeom>
          <a:solidFill>
            <a:schemeClr val="tx1">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881" tIns="46588" rIns="69881" bIns="46588" numCol="1" spcCol="0" rtlCol="0" fromWordArt="0" anchor="ctr" anchorCtr="0" forceAA="0" compatLnSpc="1">
            <a:prstTxWarp prst="textNoShape">
              <a:avLst/>
            </a:prstTxWarp>
            <a:noAutofit/>
          </a:bodyPr>
          <a:lstStyle/>
          <a:p>
            <a:pPr algn="ctr" defTabSz="931477" fontAlgn="base">
              <a:spcBef>
                <a:spcPct val="0"/>
              </a:spcBef>
              <a:spcAft>
                <a:spcPct val="0"/>
              </a:spcAft>
            </a:pPr>
            <a:r>
              <a:rPr lang="en-US" sz="1224" kern="800">
                <a:solidFill>
                  <a:schemeClr val="bg1"/>
                </a:solidFill>
                <a:latin typeface="Segoe UI Light"/>
                <a:cs typeface="Segoe UI" panose="020B0502040204020203" pitchFamily="34" charset="0"/>
              </a:rPr>
              <a:t>Design</a:t>
            </a:r>
          </a:p>
        </p:txBody>
      </p:sp>
      <p:sp>
        <p:nvSpPr>
          <p:cNvPr id="8" name="Rectangle 7">
            <a:hlinkClick r:id="" action="ppaction://noaction"/>
          </p:cNvPr>
          <p:cNvSpPr/>
          <p:nvPr userDrawn="1"/>
        </p:nvSpPr>
        <p:spPr bwMode="auto">
          <a:xfrm>
            <a:off x="8340002" y="6713880"/>
            <a:ext cx="3809514" cy="280645"/>
          </a:xfrm>
          <a:prstGeom prst="rect">
            <a:avLst/>
          </a:prstGeom>
          <a:solidFill>
            <a:schemeClr val="tx1">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881" tIns="46588" rIns="69881" bIns="46588" numCol="1" spcCol="0" rtlCol="0" fromWordArt="0" anchor="ctr" anchorCtr="0" forceAA="0" compatLnSpc="1">
            <a:prstTxWarp prst="textNoShape">
              <a:avLst/>
            </a:prstTxWarp>
            <a:noAutofit/>
          </a:bodyPr>
          <a:lstStyle/>
          <a:p>
            <a:pPr algn="ctr" defTabSz="931477" fontAlgn="base">
              <a:spcBef>
                <a:spcPct val="0"/>
              </a:spcBef>
              <a:spcAft>
                <a:spcPct val="0"/>
              </a:spcAft>
            </a:pPr>
            <a:r>
              <a:rPr lang="en-US" sz="1224" kern="800">
                <a:solidFill>
                  <a:schemeClr val="bg1"/>
                </a:solidFill>
                <a:latin typeface="Segoe UI Light"/>
                <a:cs typeface="Segoe UI" panose="020B0502040204020203" pitchFamily="34" charset="0"/>
              </a:rPr>
              <a:t>Plan</a:t>
            </a:r>
          </a:p>
        </p:txBody>
      </p:sp>
      <p:sp>
        <p:nvSpPr>
          <p:cNvPr id="6" name="Up Arrow Callout 9">
            <a:extLst>
              <a:ext uri="{FF2B5EF4-FFF2-40B4-BE49-F238E27FC236}">
                <a16:creationId xmlns:a16="http://schemas.microsoft.com/office/drawing/2014/main" id="{816F9E49-BEEE-44D5-9B47-17F7272E5C22}"/>
              </a:ext>
            </a:extLst>
          </p:cNvPr>
          <p:cNvSpPr/>
          <p:nvPr userDrawn="1"/>
        </p:nvSpPr>
        <p:spPr>
          <a:xfrm>
            <a:off x="11629450" y="289515"/>
            <a:ext cx="428790" cy="322027"/>
          </a:xfrm>
          <a:prstGeom prst="upArrowCallout">
            <a:avLst/>
          </a:prstGeom>
          <a:solidFill>
            <a:schemeClr val="bg2">
              <a:lumMod val="50000"/>
            </a:schemeClr>
          </a:solidFill>
          <a:ln>
            <a:noFill/>
          </a:ln>
        </p:spPr>
        <p:txBody>
          <a:bodyPr vert="horz" lIns="0" tIns="45611" rIns="91221" bIns="45611" rtlCol="0">
            <a:noAutofit/>
          </a:bodyPr>
          <a:lstStyle/>
          <a:p>
            <a:pPr marL="91227" defTabSz="914320">
              <a:spcBef>
                <a:spcPts val="2400"/>
              </a:spcBef>
              <a:buClr>
                <a:srgbClr val="FFFFFF"/>
              </a:buClr>
              <a:buSzPct val="100000"/>
              <a:buFont typeface="Wingdings" pitchFamily="2" charset="2"/>
              <a:buNone/>
            </a:pPr>
            <a:endParaRPr lang="en-GB" sz="2700" spc="-70">
              <a:solidFill>
                <a:srgbClr val="FFFFFF"/>
              </a:solidFill>
              <a:latin typeface="Segoe UI Light" pitchFamily="34" charset="0"/>
              <a:ea typeface="Segoe UI" pitchFamily="34" charset="0"/>
              <a:cs typeface="Segoe UI" pitchFamily="34" charset="0"/>
            </a:endParaRPr>
          </a:p>
        </p:txBody>
      </p:sp>
    </p:spTree>
    <p:extLst>
      <p:ext uri="{BB962C8B-B14F-4D97-AF65-F5344CB8AC3E}">
        <p14:creationId xmlns:p14="http://schemas.microsoft.com/office/powerpoint/2010/main" val="2084413705"/>
      </p:ext>
    </p:extLst>
  </p:cSld>
  <p:clrMapOvr>
    <a:masterClrMapping/>
  </p:clrMapOvr>
  <p:transition>
    <p:fade/>
  </p:transition>
</p:sldLayout>
</file>

<file path=ppt/slideLayouts/slideLayout20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rgbClr val="43AAFF"/>
                </a:solidFill>
              </a:defRPr>
            </a:lvl1pPr>
          </a:lstStyle>
          <a:p>
            <a:r>
              <a:rPr lang="en-US"/>
              <a:t>Click to edit Master title style</a:t>
            </a:r>
          </a:p>
        </p:txBody>
      </p:sp>
      <p:sp>
        <p:nvSpPr>
          <p:cNvPr id="3" name="Text Placeholder 2"/>
          <p:cNvSpPr>
            <a:spLocks noGrp="1"/>
          </p:cNvSpPr>
          <p:nvPr>
            <p:ph type="body" sz="quarter" idx="10"/>
          </p:nvPr>
        </p:nvSpPr>
        <p:spPr>
          <a:xfrm>
            <a:off x="274667" y="1211288"/>
            <a:ext cx="11887271" cy="2831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94823244"/>
      </p:ext>
    </p:extLst>
  </p:cSld>
  <p:clrMapOvr>
    <a:masterClrMapping/>
  </p:clrMapOvr>
  <p:transition>
    <p:fade/>
  </p:transition>
</p:sldLayout>
</file>

<file path=ppt/slideLayouts/slideLayout205.xml><?xml version="1.0" encoding="utf-8"?>
<p:sldLayout xmlns:a="http://schemas.openxmlformats.org/drawingml/2006/main" xmlns:r="http://schemas.openxmlformats.org/officeDocument/2006/relationships" xmlns:p="http://schemas.openxmlformats.org/presentationml/2006/main"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74603" y="1212850"/>
            <a:ext cx="11887271" cy="2831544"/>
          </a:xfrm>
        </p:spPr>
        <p:txBody>
          <a:bodyPr>
            <a:spAutoFit/>
          </a:bodyPr>
          <a:lstStyle>
            <a:lvl1pPr marL="0" indent="0">
              <a:buNone/>
              <a:defRPr/>
            </a:lvl1pPr>
            <a:lvl2pPr marL="228580" indent="0">
              <a:buNone/>
              <a:defRPr/>
            </a:lvl2pPr>
            <a:lvl3pPr marL="457159" indent="0">
              <a:buNone/>
              <a:defRPr/>
            </a:lvl3pPr>
            <a:lvl4pPr marL="685739" indent="0">
              <a:buNone/>
              <a:defRPr/>
            </a:lvl4pPr>
            <a:lvl5pPr marL="91432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72696131"/>
      </p:ext>
    </p:extLst>
  </p:cSld>
  <p:clrMapOvr>
    <a:masterClrMapping/>
  </p:clrMapOvr>
  <p:transition>
    <p:fade/>
  </p:transition>
</p:sldLayout>
</file>

<file path=ppt/slideLayouts/slideLayout206.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47046" y="372396"/>
            <a:ext cx="11580595" cy="394413"/>
          </a:xfrm>
        </p:spPr>
        <p:txBody>
          <a:bodyPr>
            <a:noAutofit/>
          </a:bodyPr>
          <a:lstStyle>
            <a:lvl1pPr>
              <a:defRPr sz="3672"/>
            </a:lvl1pPr>
          </a:lstStyle>
          <a:p>
            <a:r>
              <a:rPr lang="en-US"/>
              <a:t>Click to edit Master title style</a:t>
            </a:r>
          </a:p>
        </p:txBody>
      </p:sp>
      <p:sp>
        <p:nvSpPr>
          <p:cNvPr id="3" name="Content Placeholder 2"/>
          <p:cNvSpPr>
            <a:spLocks noGrp="1"/>
          </p:cNvSpPr>
          <p:nvPr>
            <p:ph idx="1"/>
          </p:nvPr>
        </p:nvSpPr>
        <p:spPr/>
        <p:txBody>
          <a:bodyPr>
            <a:normAutofit/>
          </a:bodyPr>
          <a:lstStyle>
            <a:lvl1pPr>
              <a:defRPr sz="2448"/>
            </a:lvl1pPr>
            <a:lvl2pPr>
              <a:defRPr sz="1632"/>
            </a:lvl2pPr>
            <a:lvl3pPr>
              <a:defRPr sz="1428"/>
            </a:lvl3pPr>
            <a:lvl4pPr>
              <a:defRPr sz="1224"/>
            </a:lvl4pPr>
            <a:lvl5pPr>
              <a:defRPr sz="1224"/>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a:xfrm>
            <a:off x="8782140" y="6482890"/>
            <a:ext cx="2797850" cy="372394"/>
          </a:xfrm>
          <a:prstGeom prst="rect">
            <a:avLst/>
          </a:prstGeom>
        </p:spPr>
        <p:txBody>
          <a:bodyPr/>
          <a:lstStyle/>
          <a:p>
            <a:fld id="{2D2CE548-A877-4E19-992B-BEAC5BDD056E}" type="slidenum">
              <a:rPr lang="en-US" smtClean="0"/>
              <a:t>‹#›</a:t>
            </a:fld>
            <a:endParaRPr lang="en-US"/>
          </a:p>
        </p:txBody>
      </p:sp>
      <p:sp>
        <p:nvSpPr>
          <p:cNvPr id="14" name="Text Placeholder 13"/>
          <p:cNvSpPr>
            <a:spLocks noGrp="1"/>
          </p:cNvSpPr>
          <p:nvPr>
            <p:ph type="body" sz="quarter" idx="13"/>
          </p:nvPr>
        </p:nvSpPr>
        <p:spPr>
          <a:xfrm>
            <a:off x="763095" y="776524"/>
            <a:ext cx="11339334" cy="446893"/>
          </a:xfrm>
        </p:spPr>
        <p:txBody>
          <a:bodyPr>
            <a:normAutofit/>
          </a:bodyPr>
          <a:lstStyle>
            <a:lvl1pPr>
              <a:defRPr sz="1632">
                <a:solidFill>
                  <a:schemeClr val="bg1">
                    <a:lumMod val="65000"/>
                  </a:schemeClr>
                </a:solidFill>
              </a:defRPr>
            </a:lvl1pPr>
          </a:lstStyle>
          <a:p>
            <a:pPr lvl="0"/>
            <a:r>
              <a:rPr lang="en-US"/>
              <a:t>Click to edit Master text styles</a:t>
            </a:r>
          </a:p>
        </p:txBody>
      </p:sp>
    </p:spTree>
    <p:extLst>
      <p:ext uri="{BB962C8B-B14F-4D97-AF65-F5344CB8AC3E}">
        <p14:creationId xmlns:p14="http://schemas.microsoft.com/office/powerpoint/2010/main" val="3455224757"/>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userDrawn="1">
  <p:cSld name="Title and Content 1st level color tex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74603" y="1212850"/>
            <a:ext cx="11885684" cy="2831544"/>
          </a:xfrm>
        </p:spPr>
        <p:txBody>
          <a:bodyPr>
            <a:spAutoFit/>
          </a:bodyPr>
          <a:lstStyle>
            <a:lvl1pPr>
              <a:defRPr sz="3600">
                <a:gradFill>
                  <a:gsLst>
                    <a:gs pos="1250">
                      <a:schemeClr val="tx2"/>
                    </a:gs>
                    <a:gs pos="99000">
                      <a:schemeClr val="tx2"/>
                    </a:gs>
                  </a:gsLst>
                  <a:lin ang="5400000" scaled="0"/>
                </a:gradFill>
              </a:defRPr>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5"/>
          <p:cNvSpPr>
            <a:spLocks noGrp="1"/>
          </p:cNvSpPr>
          <p:nvPr>
            <p:ph type="title"/>
          </p:nvPr>
        </p:nvSpPr>
        <p:spPr/>
        <p:txBody>
          <a:bodyPr/>
          <a:lstStyle/>
          <a:p>
            <a:r>
              <a:rPr lang="en-US"/>
              <a:t>Click to edit Master title style</a:t>
            </a:r>
          </a:p>
        </p:txBody>
      </p:sp>
      <p:sp>
        <p:nvSpPr>
          <p:cNvPr id="5" name="Slide Number Placeholder 3">
            <a:extLst>
              <a:ext uri="{FF2B5EF4-FFF2-40B4-BE49-F238E27FC236}">
                <a16:creationId xmlns:a16="http://schemas.microsoft.com/office/drawing/2014/main" id="{0B652C1A-7E1B-4AB3-B064-AEA55B9B4012}"/>
              </a:ext>
            </a:extLst>
          </p:cNvPr>
          <p:cNvSpPr txBox="1">
            <a:spLocks/>
          </p:cNvSpPr>
          <p:nvPr userDrawn="1"/>
        </p:nvSpPr>
        <p:spPr>
          <a:xfrm>
            <a:off x="4766707" y="6605943"/>
            <a:ext cx="2901474" cy="372394"/>
          </a:xfrm>
          <a:prstGeom prst="rect">
            <a:avLst/>
          </a:prstGeom>
        </p:spPr>
        <p:txBody>
          <a:bodyPr lIns="186468" rIns="186468" anchor="ctr"/>
          <a:lstStyle>
            <a:defPPr>
              <a:defRPr lang="en-US"/>
            </a:defPPr>
            <a:lvl1pPr marL="0" algn="r" defTabSz="457200" rtl="0" eaLnBrk="1" latinLnBrk="0" hangingPunct="1">
              <a:defRPr sz="800" kern="1200">
                <a:solidFill>
                  <a:srgbClr val="3F3F3F"/>
                </a:solidFill>
                <a:latin typeface="+mn-lt"/>
                <a:ea typeface="+mn-ea"/>
                <a:cs typeface="Segoe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fontAlgn="auto">
              <a:spcBef>
                <a:spcPts val="0"/>
              </a:spcBef>
              <a:spcAft>
                <a:spcPts val="0"/>
              </a:spcAft>
              <a:defRPr/>
            </a:pPr>
            <a:r>
              <a:rPr lang="en-US" sz="816"/>
              <a:t>Microsoft Confidential</a:t>
            </a:r>
          </a:p>
        </p:txBody>
      </p:sp>
    </p:spTree>
    <p:extLst>
      <p:ext uri="{BB962C8B-B14F-4D97-AF65-F5344CB8AC3E}">
        <p14:creationId xmlns:p14="http://schemas.microsoft.com/office/powerpoint/2010/main" val="289393655"/>
      </p:ext>
    </p:extLst>
  </p:cSld>
  <p:clrMapOvr>
    <a:masterClrMapping/>
  </p:clrMapOvr>
  <p:transition>
    <p:fade/>
  </p:transition>
</p:sldLayout>
</file>

<file path=ppt/slideLayouts/slideLayout208.xml><?xml version="1.0" encoding="utf-8"?>
<p:sldLayout xmlns:a="http://schemas.openxmlformats.org/drawingml/2006/main" xmlns:r="http://schemas.openxmlformats.org/officeDocument/2006/relationships" xmlns:p="http://schemas.openxmlformats.org/presentationml/2006/main"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74605" y="1212850"/>
            <a:ext cx="5485699" cy="2646878"/>
          </a:xfrm>
        </p:spPr>
        <p:txBody>
          <a:bodyPr wrap="square">
            <a:spAutoFit/>
          </a:bodyPr>
          <a:lstStyle>
            <a:lvl1pPr marL="287312" indent="-287312">
              <a:spcBef>
                <a:spcPts val="1224"/>
              </a:spcBef>
              <a:buClr>
                <a:schemeClr val="tx1"/>
              </a:buClr>
              <a:buFont typeface="Arial" pitchFamily="34" charset="0"/>
              <a:buChar char="•"/>
              <a:defRPr sz="3200"/>
            </a:lvl1pPr>
            <a:lvl2pPr marL="531119" indent="-233175">
              <a:defRPr sz="2400"/>
            </a:lvl2pPr>
            <a:lvl3pPr marL="699523" indent="-168404">
              <a:tabLst/>
              <a:defRPr sz="2000"/>
            </a:lvl3pPr>
            <a:lvl4pPr marL="880880" indent="-181359">
              <a:defRPr/>
            </a:lvl4pPr>
            <a:lvl5pPr marL="1049284" indent="-168404">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a:spLocks noGrp="1"/>
          </p:cNvSpPr>
          <p:nvPr>
            <p:ph type="body" sz="quarter" idx="11"/>
          </p:nvPr>
        </p:nvSpPr>
        <p:spPr>
          <a:xfrm>
            <a:off x="6674588" y="1212850"/>
            <a:ext cx="5485699" cy="2646878"/>
          </a:xfrm>
        </p:spPr>
        <p:txBody>
          <a:bodyPr wrap="square">
            <a:spAutoFit/>
          </a:bodyPr>
          <a:lstStyle>
            <a:lvl1pPr marL="287312" indent="-287312">
              <a:spcBef>
                <a:spcPts val="1224"/>
              </a:spcBef>
              <a:buClr>
                <a:schemeClr val="tx1"/>
              </a:buClr>
              <a:buFont typeface="Arial" pitchFamily="34" charset="0"/>
              <a:buChar char="•"/>
              <a:defRPr sz="3200"/>
            </a:lvl1pPr>
            <a:lvl2pPr marL="531119" indent="-233175">
              <a:defRPr sz="2400"/>
            </a:lvl2pPr>
            <a:lvl3pPr marL="699523" indent="-168404">
              <a:tabLst/>
              <a:defRPr sz="2000"/>
            </a:lvl3pPr>
            <a:lvl4pPr marL="880880" indent="-181359">
              <a:defRPr/>
            </a:lvl4pPr>
            <a:lvl5pPr marL="1049284" indent="-168404">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3">
            <a:extLst>
              <a:ext uri="{FF2B5EF4-FFF2-40B4-BE49-F238E27FC236}">
                <a16:creationId xmlns:a16="http://schemas.microsoft.com/office/drawing/2014/main" id="{32BF5A95-8087-4A64-8C96-A3DEA7AB9F21}"/>
              </a:ext>
            </a:extLst>
          </p:cNvPr>
          <p:cNvSpPr txBox="1">
            <a:spLocks/>
          </p:cNvSpPr>
          <p:nvPr userDrawn="1"/>
        </p:nvSpPr>
        <p:spPr>
          <a:xfrm>
            <a:off x="4766707" y="6605943"/>
            <a:ext cx="2901474" cy="372394"/>
          </a:xfrm>
          <a:prstGeom prst="rect">
            <a:avLst/>
          </a:prstGeom>
        </p:spPr>
        <p:txBody>
          <a:bodyPr lIns="186468" rIns="186468" anchor="ctr"/>
          <a:lstStyle>
            <a:defPPr>
              <a:defRPr lang="en-US"/>
            </a:defPPr>
            <a:lvl1pPr marL="0" algn="r" defTabSz="457200" rtl="0" eaLnBrk="1" latinLnBrk="0" hangingPunct="1">
              <a:defRPr sz="800" kern="1200">
                <a:solidFill>
                  <a:srgbClr val="3F3F3F"/>
                </a:solidFill>
                <a:latin typeface="+mn-lt"/>
                <a:ea typeface="+mn-ea"/>
                <a:cs typeface="Segoe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fontAlgn="auto">
              <a:spcBef>
                <a:spcPts val="0"/>
              </a:spcBef>
              <a:spcAft>
                <a:spcPts val="0"/>
              </a:spcAft>
              <a:defRPr/>
            </a:pPr>
            <a:r>
              <a:rPr lang="en-US" sz="816"/>
              <a:t>Microsoft Confidential</a:t>
            </a:r>
          </a:p>
        </p:txBody>
      </p:sp>
    </p:spTree>
    <p:extLst>
      <p:ext uri="{BB962C8B-B14F-4D97-AF65-F5344CB8AC3E}">
        <p14:creationId xmlns:p14="http://schemas.microsoft.com/office/powerpoint/2010/main" val="3779096906"/>
      </p:ext>
    </p:extLst>
  </p:cSld>
  <p:clrMapOvr>
    <a:masterClrMapping/>
  </p:clrMapOvr>
  <p:transition>
    <p:fade/>
  </p:transition>
</p:sldLayout>
</file>

<file path=ppt/slideLayouts/slideLayout209.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AEF03-13B6-4FAB-B2FA-C1C9D5B2DD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9AED9E6-0A23-4FD2-8429-1B6C5F688FA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0B8199-527E-4162-8E7A-7607795685F8}"/>
              </a:ext>
            </a:extLst>
          </p:cNvPr>
          <p:cNvSpPr>
            <a:spLocks noGrp="1"/>
          </p:cNvSpPr>
          <p:nvPr>
            <p:ph type="dt" sz="half" idx="10"/>
          </p:nvPr>
        </p:nvSpPr>
        <p:spPr/>
        <p:txBody>
          <a:bodyPr/>
          <a:lstStyle/>
          <a:p>
            <a:fld id="{A002822E-9B4C-4D1D-ADE3-A1E22B584BC0}" type="datetimeFigureOut">
              <a:rPr lang="en-US" smtClean="0"/>
              <a:t>9/28/2022</a:t>
            </a:fld>
            <a:endParaRPr lang="en-US"/>
          </a:p>
        </p:txBody>
      </p:sp>
      <p:sp>
        <p:nvSpPr>
          <p:cNvPr id="5" name="Footer Placeholder 4">
            <a:extLst>
              <a:ext uri="{FF2B5EF4-FFF2-40B4-BE49-F238E27FC236}">
                <a16:creationId xmlns:a16="http://schemas.microsoft.com/office/drawing/2014/main" id="{BB679BAE-6F07-451A-BC21-D9FEE28D45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939BA5-9D60-4D93-9527-0A9D364CC020}"/>
              </a:ext>
            </a:extLst>
          </p:cNvPr>
          <p:cNvSpPr>
            <a:spLocks noGrp="1"/>
          </p:cNvSpPr>
          <p:nvPr>
            <p:ph type="sldNum" sz="quarter" idx="12"/>
          </p:nvPr>
        </p:nvSpPr>
        <p:spPr/>
        <p:txBody>
          <a:bodyPr/>
          <a:lstStyle/>
          <a:p>
            <a:fld id="{7F9ED54D-0580-4D80-AFAF-DC18ADC24B84}" type="slidenum">
              <a:rPr lang="en-US" smtClean="0"/>
              <a:t>‹#›</a:t>
            </a:fld>
            <a:endParaRPr lang="en-US"/>
          </a:p>
        </p:txBody>
      </p:sp>
    </p:spTree>
    <p:extLst>
      <p:ext uri="{BB962C8B-B14F-4D97-AF65-F5344CB8AC3E}">
        <p14:creationId xmlns:p14="http://schemas.microsoft.com/office/powerpoint/2010/main" val="2948768313"/>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p:cSld name="Demo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03" y="2125678"/>
            <a:ext cx="10055528" cy="936153"/>
          </a:xfrm>
          <a:noFill/>
        </p:spPr>
        <p:txBody>
          <a:bodyPr tIns="91440" bIns="91440" anchor="t" anchorCtr="0">
            <a:spAutoFit/>
          </a:bodyPr>
          <a:lstStyle>
            <a:lvl1pPr>
              <a:defRPr sz="5399" spc="-75" baseline="0">
                <a:gradFill>
                  <a:gsLst>
                    <a:gs pos="0">
                      <a:schemeClr val="tx1"/>
                    </a:gs>
                    <a:gs pos="100000">
                      <a:schemeClr val="tx1"/>
                    </a:gs>
                  </a:gsLst>
                  <a:lin ang="5400000" scaled="0"/>
                </a:gradFill>
              </a:defRPr>
            </a:lvl1pPr>
          </a:lstStyle>
          <a:p>
            <a:r>
              <a:rPr lang="en-US"/>
              <a:t>Demo title</a:t>
            </a:r>
          </a:p>
        </p:txBody>
      </p:sp>
      <p:sp>
        <p:nvSpPr>
          <p:cNvPr id="5" name="Text Placeholder 4"/>
          <p:cNvSpPr>
            <a:spLocks noGrp="1"/>
          </p:cNvSpPr>
          <p:nvPr>
            <p:ph type="body" sz="quarter" idx="12" hasCustomPrompt="1"/>
          </p:nvPr>
        </p:nvSpPr>
        <p:spPr>
          <a:xfrm>
            <a:off x="274607" y="3954465"/>
            <a:ext cx="10057116" cy="664797"/>
          </a:xfrm>
          <a:noFill/>
        </p:spPr>
        <p:txBody>
          <a:bodyPr lIns="182880" tIns="146304" rIns="182880" bIns="146304">
            <a:spAutoFit/>
          </a:bodyPr>
          <a:lstStyle>
            <a:lvl1pPr marL="0" indent="0">
              <a:spcBef>
                <a:spcPts val="0"/>
              </a:spcBef>
              <a:buNone/>
              <a:defRPr sz="2400" spc="0" baseline="0">
                <a:gradFill>
                  <a:gsLst>
                    <a:gs pos="0">
                      <a:schemeClr val="tx1"/>
                    </a:gs>
                    <a:gs pos="100000">
                      <a:schemeClr val="tx1"/>
                    </a:gs>
                  </a:gsLst>
                  <a:lin ang="5400000" scaled="0"/>
                </a:gradFill>
                <a:latin typeface="+mj-lt"/>
              </a:defRPr>
            </a:lvl1pPr>
          </a:lstStyle>
          <a:p>
            <a:pPr lvl="0"/>
            <a:r>
              <a:rPr lang="en-US"/>
              <a:t>Speaker Name</a:t>
            </a:r>
          </a:p>
        </p:txBody>
      </p:sp>
    </p:spTree>
    <p:extLst>
      <p:ext uri="{BB962C8B-B14F-4D97-AF65-F5344CB8AC3E}">
        <p14:creationId xmlns:p14="http://schemas.microsoft.com/office/powerpoint/2010/main" val="160675642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extLst>
    <p:ext uri="{DCECCB84-F9BA-43D5-87BE-67443E8EF086}">
      <p15:sldGuideLst xmlns:p15="http://schemas.microsoft.com/office/powerpoint/2012/main"/>
    </p:ext>
  </p:extLst>
</p:sldLayout>
</file>

<file path=ppt/slideLayouts/slideLayout211.xml><?xml version="1.0" encoding="utf-8"?>
<p:sldLayout xmlns:a="http://schemas.openxmlformats.org/drawingml/2006/main" xmlns:r="http://schemas.openxmlformats.org/officeDocument/2006/relationships" xmlns:p="http://schemas.openxmlformats.org/presentationml/2006/main" showMasterSp="0"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54900" y="1861968"/>
            <a:ext cx="5284827" cy="2831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95162" y="1861968"/>
            <a:ext cx="5284827" cy="2831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54898" y="6482890"/>
            <a:ext cx="2797850" cy="372394"/>
          </a:xfrm>
          <a:prstGeom prst="rect">
            <a:avLst/>
          </a:prstGeom>
        </p:spPr>
        <p:txBody>
          <a:bodyPr/>
          <a:lstStyle/>
          <a:p>
            <a:fld id="{D3FB70D4-13E2-964F-ACF3-309473C15B35}" type="datetimeFigureOut">
              <a:rPr lang="en-US" smtClean="0"/>
              <a:t>9/28/2022</a:t>
            </a:fld>
            <a:endParaRPr lang="en-US"/>
          </a:p>
        </p:txBody>
      </p:sp>
      <p:sp>
        <p:nvSpPr>
          <p:cNvPr id="6" name="Footer Placeholder 5"/>
          <p:cNvSpPr>
            <a:spLocks noGrp="1"/>
          </p:cNvSpPr>
          <p:nvPr>
            <p:ph type="ftr" sz="quarter" idx="11"/>
          </p:nvPr>
        </p:nvSpPr>
        <p:spPr>
          <a:xfrm>
            <a:off x="4119058" y="6482890"/>
            <a:ext cx="4196775" cy="372394"/>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7E1E86FC-77D6-ED46-AAA9-49770FEAC486}" type="slidenum">
              <a:rPr lang="en-US" smtClean="0"/>
              <a:t>‹#›</a:t>
            </a:fld>
            <a:endParaRPr lang="en-US"/>
          </a:p>
        </p:txBody>
      </p:sp>
    </p:spTree>
    <p:extLst>
      <p:ext uri="{BB962C8B-B14F-4D97-AF65-F5344CB8AC3E}">
        <p14:creationId xmlns:p14="http://schemas.microsoft.com/office/powerpoint/2010/main" val="721282815"/>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userDrawn="1">
  <p:cSld name="All Black Slide with Pic">
    <p:bg>
      <p:bgPr>
        <a:solidFill>
          <a:srgbClr val="33353A"/>
        </a:solid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580FE1EF-11DB-4920-8CDD-80FAB6EBC860}"/>
              </a:ext>
            </a:extLst>
          </p:cNvPr>
          <p:cNvSpPr>
            <a:spLocks noGrp="1"/>
          </p:cNvSpPr>
          <p:nvPr>
            <p:ph type="title"/>
          </p:nvPr>
        </p:nvSpPr>
        <p:spPr>
          <a:xfrm>
            <a:off x="170979" y="59460"/>
            <a:ext cx="11984124" cy="863145"/>
          </a:xfrm>
        </p:spPr>
        <p:txBody>
          <a:bodyPr>
            <a:normAutofit/>
          </a:bodyPr>
          <a:lstStyle>
            <a:lvl1pPr>
              <a:defRPr sz="3600">
                <a:solidFill>
                  <a:srgbClr val="00BCF2"/>
                </a:solidFill>
                <a:latin typeface="+mj-lt"/>
                <a:cs typeface="Segoe UI Semibold" panose="020B0702040204020203" pitchFamily="34" charset="0"/>
              </a:defRPr>
            </a:lvl1pPr>
          </a:lstStyle>
          <a:p>
            <a:r>
              <a:rPr lang="en-US"/>
              <a:t>Click to edit Master title style</a:t>
            </a:r>
            <a:endParaRPr lang="de-AT"/>
          </a:p>
        </p:txBody>
      </p:sp>
      <p:sp>
        <p:nvSpPr>
          <p:cNvPr id="5" name="Content Placeholder 2">
            <a:extLst>
              <a:ext uri="{FF2B5EF4-FFF2-40B4-BE49-F238E27FC236}">
                <a16:creationId xmlns:a16="http://schemas.microsoft.com/office/drawing/2014/main" id="{04711B3F-614C-4E7D-875B-745BDFBAB72A}"/>
              </a:ext>
            </a:extLst>
          </p:cNvPr>
          <p:cNvSpPr>
            <a:spLocks noGrp="1"/>
          </p:cNvSpPr>
          <p:nvPr>
            <p:ph idx="1"/>
          </p:nvPr>
        </p:nvSpPr>
        <p:spPr>
          <a:xfrm>
            <a:off x="170979" y="1087068"/>
            <a:ext cx="11984124" cy="5648400"/>
          </a:xfrm>
        </p:spPr>
        <p:txBody>
          <a:bodyPr>
            <a:normAutofit/>
          </a:bodyPr>
          <a:lstStyle>
            <a:lvl1pPr>
              <a:lnSpc>
                <a:spcPct val="100000"/>
              </a:lnSpc>
              <a:spcBef>
                <a:spcPts val="600"/>
              </a:spcBef>
              <a:spcAft>
                <a:spcPts val="600"/>
              </a:spcAft>
              <a:defRPr sz="3200">
                <a:latin typeface="Segoe UI Semibold" panose="020B0702040204020203" pitchFamily="34" charset="0"/>
                <a:cs typeface="Segoe UI Semibold" panose="020B0702040204020203" pitchFamily="34" charset="0"/>
              </a:defRPr>
            </a:lvl1pPr>
            <a:lvl2pPr>
              <a:lnSpc>
                <a:spcPct val="100000"/>
              </a:lnSpc>
              <a:spcBef>
                <a:spcPts val="600"/>
              </a:spcBef>
              <a:spcAft>
                <a:spcPts val="600"/>
              </a:spcAft>
              <a:defRPr sz="2400">
                <a:solidFill>
                  <a:schemeClr val="bg1"/>
                </a:solidFill>
                <a:latin typeface="Segoe UI" panose="020B0502040204020203" pitchFamily="34" charset="0"/>
                <a:cs typeface="Segoe UI" panose="020B0502040204020203" pitchFamily="34" charset="0"/>
              </a:defRPr>
            </a:lvl2pPr>
            <a:lvl3pPr>
              <a:lnSpc>
                <a:spcPct val="100000"/>
              </a:lnSpc>
              <a:spcBef>
                <a:spcPts val="600"/>
              </a:spcBef>
              <a:spcAft>
                <a:spcPts val="600"/>
              </a:spcAft>
              <a:defRPr sz="2400">
                <a:solidFill>
                  <a:schemeClr val="bg1"/>
                </a:solidFill>
                <a:latin typeface="Segoe UI" panose="020B0502040204020203" pitchFamily="34" charset="0"/>
                <a:cs typeface="Segoe UI" panose="020B0502040204020203" pitchFamily="34" charset="0"/>
              </a:defRPr>
            </a:lvl3pPr>
            <a:lvl4pPr>
              <a:lnSpc>
                <a:spcPct val="100000"/>
              </a:lnSpc>
              <a:spcBef>
                <a:spcPts val="600"/>
              </a:spcBef>
              <a:spcAft>
                <a:spcPts val="600"/>
              </a:spcAft>
              <a:defRPr sz="2400">
                <a:solidFill>
                  <a:schemeClr val="bg1"/>
                </a:solidFill>
                <a:latin typeface="Segoe UI" panose="020B0502040204020203" pitchFamily="34" charset="0"/>
                <a:cs typeface="Segoe UI" panose="020B0502040204020203" pitchFamily="34" charset="0"/>
              </a:defRPr>
            </a:lvl4pPr>
            <a:lvl5pPr>
              <a:lnSpc>
                <a:spcPct val="100000"/>
              </a:lnSpc>
              <a:spcBef>
                <a:spcPts val="600"/>
              </a:spcBef>
              <a:spcAft>
                <a:spcPts val="600"/>
              </a:spcAft>
              <a:defRPr sz="2400">
                <a:solidFill>
                  <a:schemeClr val="bg1"/>
                </a:solidFill>
                <a:latin typeface="Segoe UI" panose="020B0502040204020203" pitchFamily="34" charset="0"/>
                <a:cs typeface="Segoe UI" panose="020B0502040204020203"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AT"/>
          </a:p>
        </p:txBody>
      </p:sp>
    </p:spTree>
    <p:extLst>
      <p:ext uri="{BB962C8B-B14F-4D97-AF65-F5344CB8AC3E}">
        <p14:creationId xmlns:p14="http://schemas.microsoft.com/office/powerpoint/2010/main" val="3648895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3.xml><?xml version="1.0" encoding="utf-8"?>
<p:sldLayout xmlns:a="http://schemas.openxmlformats.org/drawingml/2006/main" xmlns:r="http://schemas.openxmlformats.org/officeDocument/2006/relationships" xmlns:p="http://schemas.openxmlformats.org/presentationml/2006/main"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74605" y="1211287"/>
            <a:ext cx="5485699" cy="2646878"/>
          </a:xfrm>
        </p:spPr>
        <p:txBody>
          <a:bodyPr wrap="square">
            <a:spAutoFit/>
          </a:bodyPr>
          <a:lstStyle>
            <a:lvl1pPr marL="0" indent="0">
              <a:spcBef>
                <a:spcPts val="1224"/>
              </a:spcBef>
              <a:buClr>
                <a:schemeClr val="tx1"/>
              </a:buClr>
              <a:buFont typeface="Wingdings" panose="05000000000000000000" pitchFamily="2" charset="2"/>
              <a:buNone/>
              <a:defRPr sz="3001" b="0">
                <a:latin typeface="+mn-lt"/>
              </a:defRPr>
            </a:lvl1pPr>
            <a:lvl2pPr marL="255566" indent="0">
              <a:buFont typeface="Wingdings" panose="05000000000000000000" pitchFamily="2" charset="2"/>
              <a:buNone/>
              <a:defRPr sz="2400" b="0"/>
            </a:lvl2pPr>
            <a:lvl3pPr marL="450810" indent="0">
              <a:buFont typeface="Wingdings" panose="05000000000000000000" pitchFamily="2" charset="2"/>
              <a:buNone/>
              <a:tabLst/>
              <a:defRPr sz="2200" b="0"/>
            </a:lvl3pPr>
            <a:lvl4pPr marL="652405" indent="0">
              <a:buFont typeface="Wingdings" panose="05000000000000000000" pitchFamily="2" charset="2"/>
              <a:buNone/>
              <a:defRPr sz="2200" b="0"/>
            </a:lvl4pPr>
            <a:lvl5pPr marL="854000" indent="0">
              <a:buFont typeface="Wingdings" panose="05000000000000000000" pitchFamily="2" charset="2"/>
              <a:buNone/>
              <a:tabLst/>
              <a:defRPr sz="22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a:spLocks noGrp="1"/>
          </p:cNvSpPr>
          <p:nvPr>
            <p:ph type="body" sz="quarter" idx="11"/>
          </p:nvPr>
        </p:nvSpPr>
        <p:spPr>
          <a:xfrm>
            <a:off x="6674588" y="1211287"/>
            <a:ext cx="5485699" cy="2166066"/>
          </a:xfrm>
        </p:spPr>
        <p:txBody>
          <a:bodyPr wrap="square">
            <a:spAutoFit/>
          </a:bodyPr>
          <a:lstStyle>
            <a:lvl1pPr marL="0" indent="0">
              <a:spcBef>
                <a:spcPts val="1224"/>
              </a:spcBef>
              <a:buClr>
                <a:schemeClr val="tx1"/>
              </a:buClr>
              <a:buFont typeface="Arial" panose="020B0604020202020204" pitchFamily="34" charset="0"/>
              <a:buNone/>
              <a:defRPr lang="en-US" sz="3001" b="0" kern="1200" spc="0" baseline="0" dirty="0">
                <a:gradFill>
                  <a:gsLst>
                    <a:gs pos="1250">
                      <a:schemeClr val="tx1"/>
                    </a:gs>
                    <a:gs pos="100000">
                      <a:schemeClr val="tx1"/>
                    </a:gs>
                  </a:gsLst>
                  <a:lin ang="5400000" scaled="0"/>
                </a:gradFill>
                <a:latin typeface="+mn-lt"/>
                <a:ea typeface="+mn-ea"/>
                <a:cs typeface="+mn-cs"/>
              </a:defRPr>
            </a:lvl1pPr>
            <a:lvl2pPr marL="255566" indent="0">
              <a:buFont typeface="Arial" panose="020B0604020202020204" pitchFamily="34" charset="0"/>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1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405" indent="0">
              <a:buFont typeface="Arial" panose="020B0604020202020204" pitchFamily="34" charse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400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514305" marR="0" lvl="0" indent="-514305" algn="l" defTabSz="932660" rtl="0" eaLnBrk="1" fontAlgn="auto" latinLnBrk="0" hangingPunct="1">
              <a:lnSpc>
                <a:spcPct val="90000"/>
              </a:lnSpc>
              <a:spcBef>
                <a:spcPts val="1224"/>
              </a:spcBef>
              <a:spcAft>
                <a:spcPts val="0"/>
              </a:spcAft>
              <a:buClr>
                <a:schemeClr val="tx1"/>
              </a:buClr>
              <a:buSzPct val="90000"/>
              <a:tabLst/>
            </a:pPr>
            <a:r>
              <a:rPr lang="en-US"/>
              <a:t>Click to edit Master text styles</a:t>
            </a:r>
          </a:p>
          <a:p>
            <a:pPr marL="712725" marR="0" lvl="1" indent="-457159" algn="l" defTabSz="932660" rtl="0" eaLnBrk="1" fontAlgn="auto" latinLnBrk="0" hangingPunct="1">
              <a:lnSpc>
                <a:spcPct val="90000"/>
              </a:lnSpc>
              <a:spcBef>
                <a:spcPct val="20000"/>
              </a:spcBef>
              <a:spcAft>
                <a:spcPts val="0"/>
              </a:spcAft>
              <a:buClrTx/>
              <a:buSzPct val="90000"/>
              <a:tabLst/>
            </a:pPr>
            <a:r>
              <a:rPr lang="en-US"/>
              <a:t>Second level</a:t>
            </a:r>
          </a:p>
          <a:p>
            <a:pPr marL="907970" marR="0" lvl="2" indent="-457159" algn="l" defTabSz="932660" rtl="0" eaLnBrk="1" fontAlgn="auto" latinLnBrk="0" hangingPunct="1">
              <a:lnSpc>
                <a:spcPct val="90000"/>
              </a:lnSpc>
              <a:spcBef>
                <a:spcPct val="20000"/>
              </a:spcBef>
              <a:spcAft>
                <a:spcPts val="0"/>
              </a:spcAft>
              <a:buClrTx/>
              <a:buSzPct val="90000"/>
              <a:tabLst/>
            </a:pPr>
            <a:r>
              <a:rPr lang="en-US"/>
              <a:t>Third level</a:t>
            </a:r>
          </a:p>
          <a:p>
            <a:pPr marL="1109565" marR="0" lvl="3" indent="-457159" algn="l" defTabSz="932660" rtl="0" eaLnBrk="1" fontAlgn="auto" latinLnBrk="0" hangingPunct="1">
              <a:lnSpc>
                <a:spcPct val="90000"/>
              </a:lnSpc>
              <a:spcBef>
                <a:spcPct val="20000"/>
              </a:spcBef>
              <a:spcAft>
                <a:spcPts val="0"/>
              </a:spcAft>
              <a:buClrTx/>
              <a:buSzPct val="90000"/>
              <a:tabLst/>
            </a:pPr>
            <a:r>
              <a:rPr lang="en-US"/>
              <a:t>Fourth level</a:t>
            </a:r>
          </a:p>
          <a:p>
            <a:pPr marL="1311160" marR="0" lvl="4" indent="-457159" algn="l" defTabSz="932660" rtl="0" eaLnBrk="1" fontAlgn="auto" latinLnBrk="0" hangingPunct="1">
              <a:lnSpc>
                <a:spcPct val="90000"/>
              </a:lnSpc>
              <a:spcBef>
                <a:spcPct val="20000"/>
              </a:spcBef>
              <a:spcAft>
                <a:spcPts val="0"/>
              </a:spcAft>
              <a:buClrTx/>
              <a:buSzPct val="90000"/>
              <a:tabLst/>
            </a:pPr>
            <a:r>
              <a:rPr lang="en-US"/>
              <a:t>Fifth level</a:t>
            </a:r>
          </a:p>
        </p:txBody>
      </p:sp>
    </p:spTree>
    <p:extLst>
      <p:ext uri="{BB962C8B-B14F-4D97-AF65-F5344CB8AC3E}">
        <p14:creationId xmlns:p14="http://schemas.microsoft.com/office/powerpoint/2010/main" val="2446017140"/>
      </p:ext>
    </p:extLst>
  </p:cSld>
  <p:clrMapOvr>
    <a:masterClrMapping/>
  </p:clrMapOvr>
  <p:transition>
    <p:fade/>
  </p:transition>
</p:sldLayout>
</file>

<file path=ppt/slideLayouts/slideLayout2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3" name="Text Placeholder 2"/>
          <p:cNvSpPr>
            <a:spLocks noGrp="1"/>
          </p:cNvSpPr>
          <p:nvPr>
            <p:ph type="body" sz="quarter" idx="10"/>
          </p:nvPr>
        </p:nvSpPr>
        <p:spPr>
          <a:xfrm>
            <a:off x="274667" y="1211288"/>
            <a:ext cx="11887271" cy="2831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85201250"/>
      </p:ext>
    </p:extLst>
  </p:cSld>
  <p:clrMapOvr>
    <a:masterClrMapping/>
  </p:clrMapOvr>
  <p:transition>
    <p:fade/>
  </p:transition>
</p:sldLayout>
</file>

<file path=ppt/slideLayouts/slideLayout215.xml><?xml version="1.0" encoding="utf-8"?>
<p:sldLayout xmlns:a="http://schemas.openxmlformats.org/drawingml/2006/main" xmlns:r="http://schemas.openxmlformats.org/officeDocument/2006/relationships" xmlns:p="http://schemas.openxmlformats.org/presentationml/2006/main" userDrawn="1">
  <p:cSld name="10_TWO COLUMN DARK">
    <p:bg>
      <p:bgPr>
        <a:solidFill>
          <a:schemeClr val="accent4"/>
        </a:solidFill>
        <a:effectLst/>
      </p:bgPr>
    </p:bg>
    <p:spTree>
      <p:nvGrpSpPr>
        <p:cNvPr id="1" name=""/>
        <p:cNvGrpSpPr/>
        <p:nvPr/>
      </p:nvGrpSpPr>
      <p:grpSpPr>
        <a:xfrm>
          <a:off x="0" y="0"/>
          <a:ext cx="0" cy="0"/>
          <a:chOff x="0" y="0"/>
          <a:chExt cx="0" cy="0"/>
        </a:xfrm>
      </p:grpSpPr>
      <p:sp>
        <p:nvSpPr>
          <p:cNvPr id="7" name="Freeform 5"/>
          <p:cNvSpPr>
            <a:spLocks noEditPoints="1"/>
          </p:cNvSpPr>
          <p:nvPr userDrawn="1"/>
        </p:nvSpPr>
        <p:spPr bwMode="auto">
          <a:xfrm>
            <a:off x="9215695" y="6379796"/>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6" tIns="45712" rIns="91426" bIns="45712" numCol="1" anchor="t" anchorCtr="0" compatLnSpc="1">
            <a:prstTxWarp prst="textNoShape">
              <a:avLst/>
            </a:prstTxWarp>
          </a:bodyPr>
          <a:lstStyle/>
          <a:p>
            <a:endParaRPr lang="en-US" sz="1800"/>
          </a:p>
        </p:txBody>
      </p:sp>
      <p:sp>
        <p:nvSpPr>
          <p:cNvPr id="18" name="Text Placeholder 2"/>
          <p:cNvSpPr>
            <a:spLocks noGrp="1"/>
          </p:cNvSpPr>
          <p:nvPr>
            <p:ph type="body" sz="quarter" idx="16" hasCustomPrompt="1"/>
          </p:nvPr>
        </p:nvSpPr>
        <p:spPr>
          <a:xfrm>
            <a:off x="6435605" y="2184652"/>
            <a:ext cx="5534206" cy="2656286"/>
          </a:xfrm>
        </p:spPr>
        <p:txBody>
          <a:bodyPr lIns="0" tIns="0" rIns="0" bIns="0">
            <a:noAutofit/>
          </a:bodyPr>
          <a:lstStyle>
            <a:lvl1pPr marL="0" marR="0" indent="0" algn="l" defTabSz="508531" rtl="0" eaLnBrk="1" fontAlgn="auto" latinLnBrk="0" hangingPunct="1">
              <a:lnSpc>
                <a:spcPct val="114000"/>
              </a:lnSpc>
              <a:spcBef>
                <a:spcPts val="0"/>
              </a:spcBef>
              <a:spcAft>
                <a:spcPts val="0"/>
              </a:spcAft>
              <a:buClrTx/>
              <a:buSzTx/>
              <a:buFont typeface="Arial"/>
              <a:buNone/>
              <a:tabLst/>
              <a:defRPr lang="en-US" sz="2000" b="0" kern="1200" cap="none" spc="0" baseline="0" dirty="0" smtClean="0">
                <a:gradFill>
                  <a:gsLst>
                    <a:gs pos="91150">
                      <a:schemeClr val="tx1"/>
                    </a:gs>
                    <a:gs pos="74000">
                      <a:schemeClr val="tx1"/>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31"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19" name="Text Placeholder 2"/>
          <p:cNvSpPr>
            <a:spLocks noGrp="1"/>
          </p:cNvSpPr>
          <p:nvPr>
            <p:ph type="body" sz="quarter" idx="17" hasCustomPrompt="1"/>
          </p:nvPr>
        </p:nvSpPr>
        <p:spPr>
          <a:xfrm>
            <a:off x="6433707" y="1677699"/>
            <a:ext cx="5535523" cy="387049"/>
          </a:xfrm>
        </p:spPr>
        <p:txBody>
          <a:bodyPr lIns="0" tIns="0" rIns="0" bIns="0" anchor="b" anchorCtr="0">
            <a:noAutofit/>
          </a:bodyPr>
          <a:lstStyle>
            <a:lvl1pPr marL="0" marR="0" indent="0" algn="l" defTabSz="508531"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91150">
                      <a:schemeClr val="tx1"/>
                    </a:gs>
                    <a:gs pos="74000">
                      <a:schemeClr val="tx1"/>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31"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8" name="Text Placeholder 2"/>
          <p:cNvSpPr>
            <a:spLocks noGrp="1"/>
          </p:cNvSpPr>
          <p:nvPr userDrawn="1">
            <p:ph type="body" sz="quarter" idx="11" hasCustomPrompt="1"/>
          </p:nvPr>
        </p:nvSpPr>
        <p:spPr>
          <a:xfrm>
            <a:off x="435879" y="2184652"/>
            <a:ext cx="5534206" cy="2656286"/>
          </a:xfrm>
        </p:spPr>
        <p:txBody>
          <a:bodyPr lIns="0" tIns="0" rIns="0" bIns="0">
            <a:noAutofit/>
          </a:bodyPr>
          <a:lstStyle>
            <a:lvl1pPr marL="0" marR="0" indent="0" algn="l" defTabSz="508531" rtl="0" eaLnBrk="1" fontAlgn="auto" latinLnBrk="0" hangingPunct="1">
              <a:lnSpc>
                <a:spcPct val="114000"/>
              </a:lnSpc>
              <a:spcBef>
                <a:spcPts val="0"/>
              </a:spcBef>
              <a:spcAft>
                <a:spcPts val="0"/>
              </a:spcAft>
              <a:buClrTx/>
              <a:buSzTx/>
              <a:buFont typeface="Arial"/>
              <a:buNone/>
              <a:tabLst/>
              <a:defRPr lang="en-US" sz="2000" b="0" kern="1200" cap="none" spc="0" baseline="0" dirty="0" smtClean="0">
                <a:gradFill>
                  <a:gsLst>
                    <a:gs pos="91150">
                      <a:schemeClr val="tx1"/>
                    </a:gs>
                    <a:gs pos="74000">
                      <a:schemeClr val="tx1"/>
                    </a:gs>
                  </a:gsLst>
                  <a:lin ang="5400000" scaled="1"/>
                </a:gradFill>
                <a:latin typeface="Segoe UI Semilight" panose="020B0402040204020203" pitchFamily="34" charset="0"/>
                <a:ea typeface="+mn-ea"/>
                <a:cs typeface="Segoe UI Semilight" panose="020B0402040204020203" pitchFamily="34" charset="0"/>
              </a:defRPr>
            </a:lvl1pPr>
            <a:lvl2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31"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Body copy</a:t>
            </a:r>
          </a:p>
        </p:txBody>
      </p:sp>
      <p:sp>
        <p:nvSpPr>
          <p:cNvPr id="9" name="Text Placeholder 2"/>
          <p:cNvSpPr>
            <a:spLocks noGrp="1"/>
          </p:cNvSpPr>
          <p:nvPr>
            <p:ph type="body" sz="quarter" idx="15" hasCustomPrompt="1"/>
          </p:nvPr>
        </p:nvSpPr>
        <p:spPr>
          <a:xfrm>
            <a:off x="436361" y="1677699"/>
            <a:ext cx="5535523" cy="387049"/>
          </a:xfrm>
        </p:spPr>
        <p:txBody>
          <a:bodyPr lIns="0" tIns="0" rIns="0" bIns="0" anchor="b" anchorCtr="0">
            <a:noAutofit/>
          </a:bodyPr>
          <a:lstStyle>
            <a:lvl1pPr marL="0" marR="0" indent="0" algn="l" defTabSz="508531"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91150">
                      <a:schemeClr val="tx1"/>
                    </a:gs>
                    <a:gs pos="74000">
                      <a:schemeClr val="tx1"/>
                    </a:gs>
                  </a:gsLst>
                  <a:lin ang="5400000" scaled="1"/>
                </a:gradFill>
                <a:latin typeface="Segoe UI Semibold" panose="020B0702040204020203" pitchFamily="34" charset="0"/>
                <a:ea typeface="+mn-ea"/>
                <a:cs typeface="Segoe UI Semibold" panose="020B0702040204020203" pitchFamily="34" charset="0"/>
              </a:defRPr>
            </a:lvl1pPr>
            <a:lvl2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31"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Subhead</a:t>
            </a:r>
          </a:p>
        </p:txBody>
      </p:sp>
      <p:sp>
        <p:nvSpPr>
          <p:cNvPr id="6" name="Text Placeholder 2"/>
          <p:cNvSpPr>
            <a:spLocks noGrp="1"/>
          </p:cNvSpPr>
          <p:nvPr>
            <p:ph type="body" sz="quarter" idx="14" hasCustomPrompt="1"/>
          </p:nvPr>
        </p:nvSpPr>
        <p:spPr>
          <a:xfrm>
            <a:off x="399774" y="347056"/>
            <a:ext cx="11035336" cy="781585"/>
          </a:xfrm>
        </p:spPr>
        <p:txBody>
          <a:bodyPr lIns="0" tIns="0" rIns="0" bIns="0" anchor="t" anchorCtr="0">
            <a:noAutofit/>
          </a:bodyPr>
          <a:lstStyle>
            <a:lvl1pPr marL="0" indent="0" algn="l" defTabSz="508531" rtl="0" eaLnBrk="1" latinLnBrk="0" hangingPunct="1">
              <a:lnSpc>
                <a:spcPct val="90000"/>
              </a:lnSpc>
              <a:spcBef>
                <a:spcPts val="0"/>
              </a:spcBef>
              <a:spcAft>
                <a:spcPts val="0"/>
              </a:spcAft>
              <a:buFont typeface="Arial"/>
              <a:buNone/>
              <a:defRPr lang="en-US" sz="5399" b="0" kern="1200" cap="none" spc="-100" baseline="0" dirty="0">
                <a:gradFill>
                  <a:gsLst>
                    <a:gs pos="91150">
                      <a:schemeClr val="tx1"/>
                    </a:gs>
                    <a:gs pos="74000">
                      <a:schemeClr val="tx1"/>
                    </a:gs>
                  </a:gsLst>
                  <a:lin ang="5400000" scaled="1"/>
                </a:gradFill>
                <a:latin typeface="+mj-lt"/>
                <a:ea typeface="+mn-ea"/>
                <a:cs typeface="Segoe UI" panose="020B0502040204020203" pitchFamily="34" charset="0"/>
              </a:defRPr>
            </a:lvl1pPr>
            <a:lvl2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31"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Tree>
    <p:custDataLst>
      <p:tags r:id="rId1"/>
    </p:custDataLst>
    <p:extLst>
      <p:ext uri="{BB962C8B-B14F-4D97-AF65-F5344CB8AC3E}">
        <p14:creationId xmlns:p14="http://schemas.microsoft.com/office/powerpoint/2010/main" val="3153579174"/>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4970">
          <p15:clr>
            <a:srgbClr val="FBAE40"/>
          </p15:clr>
        </p15:guide>
        <p15:guide id="2" pos="2570">
          <p15:clr>
            <a:srgbClr val="FBAE40"/>
          </p15:clr>
        </p15:guide>
        <p15:guide id="3" pos="2864">
          <p15:clr>
            <a:srgbClr val="FBAE40"/>
          </p15:clr>
        </p15:guide>
        <p15:guide id="4" pos="5264">
          <p15:clr>
            <a:srgbClr val="FBAE40"/>
          </p15:clr>
        </p15:guide>
      </p15:sldGuideLst>
    </p:ext>
  </p:extLst>
</p:sldLayout>
</file>

<file path=ppt/slideLayouts/slideLayout216.xml><?xml version="1.0" encoding="utf-8"?>
<p:sldLayout xmlns:a="http://schemas.openxmlformats.org/drawingml/2006/main" xmlns:r="http://schemas.openxmlformats.org/officeDocument/2006/relationships" xmlns:p="http://schemas.openxmlformats.org/presentationml/2006/main" userDrawn="1">
  <p:cSld name="12_TWO COLUMN DARK">
    <p:bg>
      <p:bgPr>
        <a:solidFill>
          <a:schemeClr val="accent4"/>
        </a:solidFill>
        <a:effectLst/>
      </p:bgPr>
    </p:bg>
    <p:spTree>
      <p:nvGrpSpPr>
        <p:cNvPr id="1" name=""/>
        <p:cNvGrpSpPr/>
        <p:nvPr/>
      </p:nvGrpSpPr>
      <p:grpSpPr>
        <a:xfrm>
          <a:off x="0" y="0"/>
          <a:ext cx="0" cy="0"/>
          <a:chOff x="0" y="0"/>
          <a:chExt cx="0" cy="0"/>
        </a:xfrm>
      </p:grpSpPr>
      <p:sp>
        <p:nvSpPr>
          <p:cNvPr id="7" name="Freeform 5"/>
          <p:cNvSpPr>
            <a:spLocks noEditPoints="1"/>
          </p:cNvSpPr>
          <p:nvPr userDrawn="1"/>
        </p:nvSpPr>
        <p:spPr bwMode="auto">
          <a:xfrm>
            <a:off x="9215695" y="6379796"/>
            <a:ext cx="2754117" cy="201169"/>
          </a:xfrm>
          <a:custGeom>
            <a:avLst/>
            <a:gdLst>
              <a:gd name="T0" fmla="*/ 4039 w 6853"/>
              <a:gd name="T1" fmla="*/ 140 h 495"/>
              <a:gd name="T2" fmla="*/ 3975 w 6853"/>
              <a:gd name="T3" fmla="*/ 270 h 495"/>
              <a:gd name="T4" fmla="*/ 4302 w 6853"/>
              <a:gd name="T5" fmla="*/ 140 h 495"/>
              <a:gd name="T6" fmla="*/ 4368 w 6853"/>
              <a:gd name="T7" fmla="*/ 146 h 495"/>
              <a:gd name="T8" fmla="*/ 4446 w 6853"/>
              <a:gd name="T9" fmla="*/ 255 h 495"/>
              <a:gd name="T10" fmla="*/ 4620 w 6853"/>
              <a:gd name="T11" fmla="*/ 164 h 495"/>
              <a:gd name="T12" fmla="*/ 4990 w 6853"/>
              <a:gd name="T13" fmla="*/ 274 h 495"/>
              <a:gd name="T14" fmla="*/ 5032 w 6853"/>
              <a:gd name="T15" fmla="*/ 180 h 495"/>
              <a:gd name="T16" fmla="*/ 5029 w 6853"/>
              <a:gd name="T17" fmla="*/ 119 h 495"/>
              <a:gd name="T18" fmla="*/ 5141 w 6853"/>
              <a:gd name="T19" fmla="*/ 348 h 495"/>
              <a:gd name="T20" fmla="*/ 5223 w 6853"/>
              <a:gd name="T21" fmla="*/ 140 h 495"/>
              <a:gd name="T22" fmla="*/ 5367 w 6853"/>
              <a:gd name="T23" fmla="*/ 312 h 495"/>
              <a:gd name="T24" fmla="*/ 5554 w 6853"/>
              <a:gd name="T25" fmla="*/ 377 h 495"/>
              <a:gd name="T26" fmla="*/ 5462 w 6853"/>
              <a:gd name="T27" fmla="*/ 251 h 495"/>
              <a:gd name="T28" fmla="*/ 5805 w 6853"/>
              <a:gd name="T29" fmla="*/ 165 h 495"/>
              <a:gd name="T30" fmla="*/ 5633 w 6853"/>
              <a:gd name="T31" fmla="*/ 253 h 495"/>
              <a:gd name="T32" fmla="*/ 5918 w 6853"/>
              <a:gd name="T33" fmla="*/ 24 h 495"/>
              <a:gd name="T34" fmla="*/ 6179 w 6853"/>
              <a:gd name="T35" fmla="*/ 377 h 495"/>
              <a:gd name="T36" fmla="*/ 6032 w 6853"/>
              <a:gd name="T37" fmla="*/ 171 h 495"/>
              <a:gd name="T38" fmla="*/ 6453 w 6853"/>
              <a:gd name="T39" fmla="*/ 355 h 495"/>
              <a:gd name="T40" fmla="*/ 6444 w 6853"/>
              <a:gd name="T41" fmla="*/ 231 h 495"/>
              <a:gd name="T42" fmla="*/ 6636 w 6853"/>
              <a:gd name="T43" fmla="*/ 314 h 495"/>
              <a:gd name="T44" fmla="*/ 6554 w 6853"/>
              <a:gd name="T45" fmla="*/ 153 h 495"/>
              <a:gd name="T46" fmla="*/ 6708 w 6853"/>
              <a:gd name="T47" fmla="*/ 338 h 495"/>
              <a:gd name="T48" fmla="*/ 6846 w 6853"/>
              <a:gd name="T49" fmla="*/ 132 h 495"/>
              <a:gd name="T50" fmla="*/ 6769 w 6853"/>
              <a:gd name="T51" fmla="*/ 383 h 495"/>
              <a:gd name="T52" fmla="*/ 3745 w 6853"/>
              <a:gd name="T53" fmla="*/ 222 h 495"/>
              <a:gd name="T54" fmla="*/ 3550 w 6853"/>
              <a:gd name="T55" fmla="*/ 255 h 495"/>
              <a:gd name="T56" fmla="*/ 3737 w 6853"/>
              <a:gd name="T57" fmla="*/ 462 h 495"/>
              <a:gd name="T58" fmla="*/ 3324 w 6853"/>
              <a:gd name="T59" fmla="*/ 125 h 495"/>
              <a:gd name="T60" fmla="*/ 3493 w 6853"/>
              <a:gd name="T61" fmla="*/ 377 h 495"/>
              <a:gd name="T62" fmla="*/ 3210 w 6853"/>
              <a:gd name="T63" fmla="*/ 24 h 495"/>
              <a:gd name="T64" fmla="*/ 2956 w 6853"/>
              <a:gd name="T65" fmla="*/ 171 h 495"/>
              <a:gd name="T66" fmla="*/ 3102 w 6853"/>
              <a:gd name="T67" fmla="*/ 377 h 495"/>
              <a:gd name="T68" fmla="*/ 2769 w 6853"/>
              <a:gd name="T69" fmla="*/ 377 h 495"/>
              <a:gd name="T70" fmla="*/ 2603 w 6853"/>
              <a:gd name="T71" fmla="*/ 251 h 495"/>
              <a:gd name="T72" fmla="*/ 2673 w 6853"/>
              <a:gd name="T73" fmla="*/ 143 h 495"/>
              <a:gd name="T74" fmla="*/ 2585 w 6853"/>
              <a:gd name="T75" fmla="*/ 383 h 495"/>
              <a:gd name="T76" fmla="*/ 2417 w 6853"/>
              <a:gd name="T77" fmla="*/ 163 h 495"/>
              <a:gd name="T78" fmla="*/ 2253 w 6853"/>
              <a:gd name="T79" fmla="*/ 249 h 495"/>
              <a:gd name="T80" fmla="*/ 2212 w 6853"/>
              <a:gd name="T81" fmla="*/ 377 h 495"/>
              <a:gd name="T82" fmla="*/ 1820 w 6853"/>
              <a:gd name="T83" fmla="*/ 350 h 495"/>
              <a:gd name="T84" fmla="*/ 1744 w 6853"/>
              <a:gd name="T85" fmla="*/ 146 h 495"/>
              <a:gd name="T86" fmla="*/ 1641 w 6853"/>
              <a:gd name="T87" fmla="*/ 81 h 495"/>
              <a:gd name="T88" fmla="*/ 1663 w 6853"/>
              <a:gd name="T89" fmla="*/ 125 h 495"/>
              <a:gd name="T90" fmla="*/ 1393 w 6853"/>
              <a:gd name="T91" fmla="*/ 332 h 495"/>
              <a:gd name="T92" fmla="*/ 1343 w 6853"/>
              <a:gd name="T93" fmla="*/ 252 h 495"/>
              <a:gd name="T94" fmla="*/ 1184 w 6853"/>
              <a:gd name="T95" fmla="*/ 209 h 495"/>
              <a:gd name="T96" fmla="*/ 1221 w 6853"/>
              <a:gd name="T97" fmla="*/ 261 h 495"/>
              <a:gd name="T98" fmla="*/ 1058 w 6853"/>
              <a:gd name="T99" fmla="*/ 333 h 495"/>
              <a:gd name="T100" fmla="*/ 991 w 6853"/>
              <a:gd name="T101" fmla="*/ 119 h 495"/>
              <a:gd name="T102" fmla="*/ 755 w 6853"/>
              <a:gd name="T103" fmla="*/ 181 h 495"/>
              <a:gd name="T104" fmla="*/ 851 w 6853"/>
              <a:gd name="T105" fmla="*/ 125 h 495"/>
              <a:gd name="T106" fmla="*/ 675 w 6853"/>
              <a:gd name="T107" fmla="*/ 131 h 495"/>
              <a:gd name="T108" fmla="*/ 674 w 6853"/>
              <a:gd name="T109" fmla="*/ 342 h 495"/>
              <a:gd name="T110" fmla="*/ 421 w 6853"/>
              <a:gd name="T111" fmla="*/ 24 h 495"/>
              <a:gd name="T112" fmla="*/ 164 w 6853"/>
              <a:gd name="T113" fmla="*/ 337 h 495"/>
              <a:gd name="T114" fmla="*/ 23 w 6853"/>
              <a:gd name="T115" fmla="*/ 74 h 495"/>
              <a:gd name="T116" fmla="*/ 325 w 6853"/>
              <a:gd name="T117" fmla="*/ 377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53" h="495">
                <a:moveTo>
                  <a:pt x="4100" y="377"/>
                </a:moveTo>
                <a:cubicBezTo>
                  <a:pt x="4100" y="326"/>
                  <a:pt x="4100" y="326"/>
                  <a:pt x="4100" y="326"/>
                </a:cubicBezTo>
                <a:cubicBezTo>
                  <a:pt x="4099" y="326"/>
                  <a:pt x="4099" y="326"/>
                  <a:pt x="4099" y="326"/>
                </a:cubicBezTo>
                <a:cubicBezTo>
                  <a:pt x="4091" y="344"/>
                  <a:pt x="4080" y="357"/>
                  <a:pt x="4064" y="367"/>
                </a:cubicBezTo>
                <a:cubicBezTo>
                  <a:pt x="4049" y="378"/>
                  <a:pt x="4032" y="383"/>
                  <a:pt x="4013" y="383"/>
                </a:cubicBezTo>
                <a:cubicBezTo>
                  <a:pt x="3989" y="383"/>
                  <a:pt x="3970" y="376"/>
                  <a:pt x="3957" y="363"/>
                </a:cubicBezTo>
                <a:cubicBezTo>
                  <a:pt x="3943" y="349"/>
                  <a:pt x="3936" y="332"/>
                  <a:pt x="3936" y="312"/>
                </a:cubicBezTo>
                <a:cubicBezTo>
                  <a:pt x="3936" y="268"/>
                  <a:pt x="3965" y="241"/>
                  <a:pt x="4023" y="232"/>
                </a:cubicBezTo>
                <a:cubicBezTo>
                  <a:pt x="4100" y="221"/>
                  <a:pt x="4100" y="221"/>
                  <a:pt x="4100" y="221"/>
                </a:cubicBezTo>
                <a:cubicBezTo>
                  <a:pt x="4100" y="167"/>
                  <a:pt x="4080" y="140"/>
                  <a:pt x="4039" y="140"/>
                </a:cubicBezTo>
                <a:cubicBezTo>
                  <a:pt x="4012" y="140"/>
                  <a:pt x="3985" y="151"/>
                  <a:pt x="3958" y="173"/>
                </a:cubicBezTo>
                <a:cubicBezTo>
                  <a:pt x="3958" y="146"/>
                  <a:pt x="3958" y="146"/>
                  <a:pt x="3958" y="146"/>
                </a:cubicBezTo>
                <a:cubicBezTo>
                  <a:pt x="3968" y="138"/>
                  <a:pt x="3980" y="132"/>
                  <a:pt x="3996" y="127"/>
                </a:cubicBezTo>
                <a:cubicBezTo>
                  <a:pt x="4012" y="122"/>
                  <a:pt x="4027" y="119"/>
                  <a:pt x="4042" y="119"/>
                </a:cubicBezTo>
                <a:cubicBezTo>
                  <a:pt x="4067" y="119"/>
                  <a:pt x="4087" y="127"/>
                  <a:pt x="4102" y="143"/>
                </a:cubicBezTo>
                <a:cubicBezTo>
                  <a:pt x="4116" y="159"/>
                  <a:pt x="4123" y="182"/>
                  <a:pt x="4123" y="213"/>
                </a:cubicBezTo>
                <a:cubicBezTo>
                  <a:pt x="4123" y="377"/>
                  <a:pt x="4123" y="377"/>
                  <a:pt x="4123" y="377"/>
                </a:cubicBezTo>
                <a:lnTo>
                  <a:pt x="4100" y="377"/>
                </a:lnTo>
                <a:close/>
                <a:moveTo>
                  <a:pt x="4031" y="251"/>
                </a:moveTo>
                <a:cubicBezTo>
                  <a:pt x="4005" y="255"/>
                  <a:pt x="3986" y="261"/>
                  <a:pt x="3975" y="270"/>
                </a:cubicBezTo>
                <a:cubicBezTo>
                  <a:pt x="3965" y="278"/>
                  <a:pt x="3959" y="292"/>
                  <a:pt x="3959" y="311"/>
                </a:cubicBezTo>
                <a:cubicBezTo>
                  <a:pt x="3959" y="326"/>
                  <a:pt x="3964" y="338"/>
                  <a:pt x="3974" y="348"/>
                </a:cubicBezTo>
                <a:cubicBezTo>
                  <a:pt x="3984" y="357"/>
                  <a:pt x="3998" y="362"/>
                  <a:pt x="4016" y="362"/>
                </a:cubicBezTo>
                <a:cubicBezTo>
                  <a:pt x="4040" y="362"/>
                  <a:pt x="4060" y="353"/>
                  <a:pt x="4076" y="335"/>
                </a:cubicBezTo>
                <a:cubicBezTo>
                  <a:pt x="4092" y="317"/>
                  <a:pt x="4100" y="294"/>
                  <a:pt x="4100" y="266"/>
                </a:cubicBezTo>
                <a:cubicBezTo>
                  <a:pt x="4100" y="241"/>
                  <a:pt x="4100" y="241"/>
                  <a:pt x="4100" y="241"/>
                </a:cubicBezTo>
                <a:lnTo>
                  <a:pt x="4031" y="251"/>
                </a:lnTo>
                <a:close/>
                <a:moveTo>
                  <a:pt x="4367" y="377"/>
                </a:moveTo>
                <a:cubicBezTo>
                  <a:pt x="4367" y="230"/>
                  <a:pt x="4367" y="230"/>
                  <a:pt x="4367" y="230"/>
                </a:cubicBezTo>
                <a:cubicBezTo>
                  <a:pt x="4367" y="170"/>
                  <a:pt x="4346" y="140"/>
                  <a:pt x="4302" y="140"/>
                </a:cubicBezTo>
                <a:cubicBezTo>
                  <a:pt x="4278" y="140"/>
                  <a:pt x="4258" y="149"/>
                  <a:pt x="4242" y="166"/>
                </a:cubicBezTo>
                <a:cubicBezTo>
                  <a:pt x="4227" y="184"/>
                  <a:pt x="4219" y="206"/>
                  <a:pt x="4219" y="232"/>
                </a:cubicBezTo>
                <a:cubicBezTo>
                  <a:pt x="4219" y="377"/>
                  <a:pt x="4219" y="377"/>
                  <a:pt x="4219" y="377"/>
                </a:cubicBezTo>
                <a:cubicBezTo>
                  <a:pt x="4196" y="377"/>
                  <a:pt x="4196" y="377"/>
                  <a:pt x="4196" y="377"/>
                </a:cubicBezTo>
                <a:cubicBezTo>
                  <a:pt x="4196" y="125"/>
                  <a:pt x="4196" y="125"/>
                  <a:pt x="4196" y="125"/>
                </a:cubicBezTo>
                <a:cubicBezTo>
                  <a:pt x="4219" y="125"/>
                  <a:pt x="4219" y="125"/>
                  <a:pt x="4219" y="125"/>
                </a:cubicBezTo>
                <a:cubicBezTo>
                  <a:pt x="4219" y="171"/>
                  <a:pt x="4219" y="171"/>
                  <a:pt x="4219" y="171"/>
                </a:cubicBezTo>
                <a:cubicBezTo>
                  <a:pt x="4220" y="171"/>
                  <a:pt x="4220" y="171"/>
                  <a:pt x="4220" y="171"/>
                </a:cubicBezTo>
                <a:cubicBezTo>
                  <a:pt x="4238" y="136"/>
                  <a:pt x="4267" y="119"/>
                  <a:pt x="4306" y="119"/>
                </a:cubicBezTo>
                <a:cubicBezTo>
                  <a:pt x="4333" y="119"/>
                  <a:pt x="4354" y="128"/>
                  <a:pt x="4368" y="146"/>
                </a:cubicBezTo>
                <a:cubicBezTo>
                  <a:pt x="4383" y="164"/>
                  <a:pt x="4390" y="190"/>
                  <a:pt x="4390" y="224"/>
                </a:cubicBezTo>
                <a:cubicBezTo>
                  <a:pt x="4390" y="377"/>
                  <a:pt x="4390" y="377"/>
                  <a:pt x="4390" y="377"/>
                </a:cubicBezTo>
                <a:lnTo>
                  <a:pt x="4367" y="377"/>
                </a:lnTo>
                <a:close/>
                <a:moveTo>
                  <a:pt x="4642" y="377"/>
                </a:moveTo>
                <a:cubicBezTo>
                  <a:pt x="4642" y="331"/>
                  <a:pt x="4642" y="331"/>
                  <a:pt x="4642" y="331"/>
                </a:cubicBezTo>
                <a:cubicBezTo>
                  <a:pt x="4641" y="331"/>
                  <a:pt x="4641" y="331"/>
                  <a:pt x="4641" y="331"/>
                </a:cubicBezTo>
                <a:cubicBezTo>
                  <a:pt x="4633" y="347"/>
                  <a:pt x="4621" y="360"/>
                  <a:pt x="4605" y="369"/>
                </a:cubicBezTo>
                <a:cubicBezTo>
                  <a:pt x="4589" y="378"/>
                  <a:pt x="4571" y="383"/>
                  <a:pt x="4551" y="383"/>
                </a:cubicBezTo>
                <a:cubicBezTo>
                  <a:pt x="4520" y="383"/>
                  <a:pt x="4494" y="372"/>
                  <a:pt x="4475" y="349"/>
                </a:cubicBezTo>
                <a:cubicBezTo>
                  <a:pt x="4455" y="326"/>
                  <a:pt x="4446" y="295"/>
                  <a:pt x="4446" y="255"/>
                </a:cubicBezTo>
                <a:cubicBezTo>
                  <a:pt x="4446" y="215"/>
                  <a:pt x="4456" y="182"/>
                  <a:pt x="4478" y="157"/>
                </a:cubicBezTo>
                <a:cubicBezTo>
                  <a:pt x="4499" y="132"/>
                  <a:pt x="4527" y="119"/>
                  <a:pt x="4561" y="119"/>
                </a:cubicBezTo>
                <a:cubicBezTo>
                  <a:pt x="4598" y="119"/>
                  <a:pt x="4625" y="134"/>
                  <a:pt x="4641" y="165"/>
                </a:cubicBezTo>
                <a:cubicBezTo>
                  <a:pt x="4642" y="165"/>
                  <a:pt x="4642" y="165"/>
                  <a:pt x="4642" y="165"/>
                </a:cubicBezTo>
                <a:cubicBezTo>
                  <a:pt x="4642" y="4"/>
                  <a:pt x="4642" y="4"/>
                  <a:pt x="4642" y="4"/>
                </a:cubicBezTo>
                <a:cubicBezTo>
                  <a:pt x="4665" y="4"/>
                  <a:pt x="4665" y="4"/>
                  <a:pt x="4665" y="4"/>
                </a:cubicBezTo>
                <a:cubicBezTo>
                  <a:pt x="4665" y="377"/>
                  <a:pt x="4665" y="377"/>
                  <a:pt x="4665" y="377"/>
                </a:cubicBezTo>
                <a:lnTo>
                  <a:pt x="4642" y="377"/>
                </a:lnTo>
                <a:close/>
                <a:moveTo>
                  <a:pt x="4642" y="224"/>
                </a:moveTo>
                <a:cubicBezTo>
                  <a:pt x="4642" y="200"/>
                  <a:pt x="4635" y="180"/>
                  <a:pt x="4620" y="164"/>
                </a:cubicBezTo>
                <a:cubicBezTo>
                  <a:pt x="4605" y="148"/>
                  <a:pt x="4585" y="140"/>
                  <a:pt x="4560" y="140"/>
                </a:cubicBezTo>
                <a:cubicBezTo>
                  <a:pt x="4534" y="140"/>
                  <a:pt x="4512" y="150"/>
                  <a:pt x="4495" y="170"/>
                </a:cubicBezTo>
                <a:cubicBezTo>
                  <a:pt x="4478" y="190"/>
                  <a:pt x="4469" y="218"/>
                  <a:pt x="4469" y="253"/>
                </a:cubicBezTo>
                <a:cubicBezTo>
                  <a:pt x="4469" y="288"/>
                  <a:pt x="4477" y="315"/>
                  <a:pt x="4492" y="334"/>
                </a:cubicBezTo>
                <a:cubicBezTo>
                  <a:pt x="4508" y="353"/>
                  <a:pt x="4528" y="362"/>
                  <a:pt x="4552" y="362"/>
                </a:cubicBezTo>
                <a:cubicBezTo>
                  <a:pt x="4581" y="362"/>
                  <a:pt x="4603" y="353"/>
                  <a:pt x="4619" y="336"/>
                </a:cubicBezTo>
                <a:cubicBezTo>
                  <a:pt x="4634" y="318"/>
                  <a:pt x="4642" y="296"/>
                  <a:pt x="4642" y="271"/>
                </a:cubicBezTo>
                <a:lnTo>
                  <a:pt x="4642" y="224"/>
                </a:lnTo>
                <a:close/>
                <a:moveTo>
                  <a:pt x="5037" y="377"/>
                </a:moveTo>
                <a:cubicBezTo>
                  <a:pt x="4990" y="274"/>
                  <a:pt x="4990" y="274"/>
                  <a:pt x="4990" y="274"/>
                </a:cubicBezTo>
                <a:cubicBezTo>
                  <a:pt x="4980" y="252"/>
                  <a:pt x="4971" y="238"/>
                  <a:pt x="4961" y="231"/>
                </a:cubicBezTo>
                <a:cubicBezTo>
                  <a:pt x="4951" y="223"/>
                  <a:pt x="4939" y="220"/>
                  <a:pt x="4925" y="220"/>
                </a:cubicBezTo>
                <a:cubicBezTo>
                  <a:pt x="4881" y="220"/>
                  <a:pt x="4881" y="220"/>
                  <a:pt x="4881" y="220"/>
                </a:cubicBezTo>
                <a:cubicBezTo>
                  <a:pt x="4881" y="377"/>
                  <a:pt x="4881" y="377"/>
                  <a:pt x="4881" y="377"/>
                </a:cubicBezTo>
                <a:cubicBezTo>
                  <a:pt x="4857" y="377"/>
                  <a:pt x="4857" y="377"/>
                  <a:pt x="4857" y="377"/>
                </a:cubicBezTo>
                <a:cubicBezTo>
                  <a:pt x="4857" y="24"/>
                  <a:pt x="4857" y="24"/>
                  <a:pt x="4857" y="24"/>
                </a:cubicBezTo>
                <a:cubicBezTo>
                  <a:pt x="4954" y="24"/>
                  <a:pt x="4954" y="24"/>
                  <a:pt x="4954" y="24"/>
                </a:cubicBezTo>
                <a:cubicBezTo>
                  <a:pt x="4985" y="24"/>
                  <a:pt x="5010" y="33"/>
                  <a:pt x="5028" y="50"/>
                </a:cubicBezTo>
                <a:cubicBezTo>
                  <a:pt x="5045" y="66"/>
                  <a:pt x="5054" y="89"/>
                  <a:pt x="5054" y="116"/>
                </a:cubicBezTo>
                <a:cubicBezTo>
                  <a:pt x="5054" y="141"/>
                  <a:pt x="5047" y="163"/>
                  <a:pt x="5032" y="180"/>
                </a:cubicBezTo>
                <a:cubicBezTo>
                  <a:pt x="5018" y="197"/>
                  <a:pt x="4997" y="208"/>
                  <a:pt x="4971" y="213"/>
                </a:cubicBezTo>
                <a:cubicBezTo>
                  <a:pt x="4971" y="214"/>
                  <a:pt x="4971" y="214"/>
                  <a:pt x="4971" y="214"/>
                </a:cubicBezTo>
                <a:cubicBezTo>
                  <a:pt x="4985" y="219"/>
                  <a:pt x="4999" y="236"/>
                  <a:pt x="5012" y="264"/>
                </a:cubicBezTo>
                <a:cubicBezTo>
                  <a:pt x="5064" y="377"/>
                  <a:pt x="5064" y="377"/>
                  <a:pt x="5064" y="377"/>
                </a:cubicBezTo>
                <a:lnTo>
                  <a:pt x="5037" y="377"/>
                </a:lnTo>
                <a:close/>
                <a:moveTo>
                  <a:pt x="4881" y="47"/>
                </a:moveTo>
                <a:cubicBezTo>
                  <a:pt x="4881" y="198"/>
                  <a:pt x="4881" y="198"/>
                  <a:pt x="4881" y="198"/>
                </a:cubicBezTo>
                <a:cubicBezTo>
                  <a:pt x="4942" y="198"/>
                  <a:pt x="4942" y="198"/>
                  <a:pt x="4942" y="198"/>
                </a:cubicBezTo>
                <a:cubicBezTo>
                  <a:pt x="4968" y="198"/>
                  <a:pt x="4990" y="191"/>
                  <a:pt x="5006" y="176"/>
                </a:cubicBezTo>
                <a:cubicBezTo>
                  <a:pt x="5021" y="162"/>
                  <a:pt x="5029" y="143"/>
                  <a:pt x="5029" y="119"/>
                </a:cubicBezTo>
                <a:cubicBezTo>
                  <a:pt x="5029" y="96"/>
                  <a:pt x="5022" y="79"/>
                  <a:pt x="5008" y="66"/>
                </a:cubicBezTo>
                <a:cubicBezTo>
                  <a:pt x="4994" y="53"/>
                  <a:pt x="4973" y="47"/>
                  <a:pt x="4947" y="47"/>
                </a:cubicBezTo>
                <a:lnTo>
                  <a:pt x="4881" y="47"/>
                </a:lnTo>
                <a:close/>
                <a:moveTo>
                  <a:pt x="5134" y="252"/>
                </a:moveTo>
                <a:cubicBezTo>
                  <a:pt x="5134" y="286"/>
                  <a:pt x="5142" y="313"/>
                  <a:pt x="5158" y="333"/>
                </a:cubicBezTo>
                <a:cubicBezTo>
                  <a:pt x="5174" y="352"/>
                  <a:pt x="5196" y="362"/>
                  <a:pt x="5224" y="362"/>
                </a:cubicBezTo>
                <a:cubicBezTo>
                  <a:pt x="5252" y="362"/>
                  <a:pt x="5280" y="352"/>
                  <a:pt x="5307" y="331"/>
                </a:cubicBezTo>
                <a:cubicBezTo>
                  <a:pt x="5307" y="355"/>
                  <a:pt x="5307" y="355"/>
                  <a:pt x="5307" y="355"/>
                </a:cubicBezTo>
                <a:cubicBezTo>
                  <a:pt x="5281" y="374"/>
                  <a:pt x="5251" y="383"/>
                  <a:pt x="5219" y="383"/>
                </a:cubicBezTo>
                <a:cubicBezTo>
                  <a:pt x="5187" y="383"/>
                  <a:pt x="5161" y="371"/>
                  <a:pt x="5141" y="348"/>
                </a:cubicBezTo>
                <a:cubicBezTo>
                  <a:pt x="5121" y="325"/>
                  <a:pt x="5111" y="292"/>
                  <a:pt x="5111" y="249"/>
                </a:cubicBezTo>
                <a:cubicBezTo>
                  <a:pt x="5111" y="213"/>
                  <a:pt x="5121" y="182"/>
                  <a:pt x="5142" y="157"/>
                </a:cubicBezTo>
                <a:cubicBezTo>
                  <a:pt x="5163" y="132"/>
                  <a:pt x="5190" y="119"/>
                  <a:pt x="5224" y="119"/>
                </a:cubicBezTo>
                <a:cubicBezTo>
                  <a:pt x="5255" y="119"/>
                  <a:pt x="5279" y="130"/>
                  <a:pt x="5296" y="152"/>
                </a:cubicBezTo>
                <a:cubicBezTo>
                  <a:pt x="5312" y="174"/>
                  <a:pt x="5321" y="204"/>
                  <a:pt x="5321" y="242"/>
                </a:cubicBezTo>
                <a:cubicBezTo>
                  <a:pt x="5321" y="252"/>
                  <a:pt x="5321" y="252"/>
                  <a:pt x="5321" y="252"/>
                </a:cubicBezTo>
                <a:lnTo>
                  <a:pt x="5134" y="252"/>
                </a:lnTo>
                <a:close/>
                <a:moveTo>
                  <a:pt x="5297" y="231"/>
                </a:moveTo>
                <a:cubicBezTo>
                  <a:pt x="5296" y="202"/>
                  <a:pt x="5289" y="180"/>
                  <a:pt x="5276" y="164"/>
                </a:cubicBezTo>
                <a:cubicBezTo>
                  <a:pt x="5263" y="148"/>
                  <a:pt x="5245" y="140"/>
                  <a:pt x="5223" y="140"/>
                </a:cubicBezTo>
                <a:cubicBezTo>
                  <a:pt x="5199" y="140"/>
                  <a:pt x="5179" y="148"/>
                  <a:pt x="5164" y="163"/>
                </a:cubicBezTo>
                <a:cubicBezTo>
                  <a:pt x="5148" y="179"/>
                  <a:pt x="5139" y="202"/>
                  <a:pt x="5135" y="231"/>
                </a:cubicBezTo>
                <a:lnTo>
                  <a:pt x="5297" y="231"/>
                </a:lnTo>
                <a:close/>
                <a:moveTo>
                  <a:pt x="5531" y="377"/>
                </a:moveTo>
                <a:cubicBezTo>
                  <a:pt x="5531" y="326"/>
                  <a:pt x="5531" y="326"/>
                  <a:pt x="5531" y="326"/>
                </a:cubicBezTo>
                <a:cubicBezTo>
                  <a:pt x="5530" y="326"/>
                  <a:pt x="5530" y="326"/>
                  <a:pt x="5530" y="326"/>
                </a:cubicBezTo>
                <a:cubicBezTo>
                  <a:pt x="5522" y="344"/>
                  <a:pt x="5511" y="357"/>
                  <a:pt x="5495" y="367"/>
                </a:cubicBezTo>
                <a:cubicBezTo>
                  <a:pt x="5480" y="378"/>
                  <a:pt x="5463" y="383"/>
                  <a:pt x="5444" y="383"/>
                </a:cubicBezTo>
                <a:cubicBezTo>
                  <a:pt x="5420" y="383"/>
                  <a:pt x="5402" y="376"/>
                  <a:pt x="5388" y="363"/>
                </a:cubicBezTo>
                <a:cubicBezTo>
                  <a:pt x="5374" y="349"/>
                  <a:pt x="5367" y="332"/>
                  <a:pt x="5367" y="312"/>
                </a:cubicBezTo>
                <a:cubicBezTo>
                  <a:pt x="5367" y="268"/>
                  <a:pt x="5396" y="241"/>
                  <a:pt x="5454" y="232"/>
                </a:cubicBezTo>
                <a:cubicBezTo>
                  <a:pt x="5531" y="221"/>
                  <a:pt x="5531" y="221"/>
                  <a:pt x="5531" y="221"/>
                </a:cubicBezTo>
                <a:cubicBezTo>
                  <a:pt x="5531" y="167"/>
                  <a:pt x="5511" y="140"/>
                  <a:pt x="5470" y="140"/>
                </a:cubicBezTo>
                <a:cubicBezTo>
                  <a:pt x="5443" y="140"/>
                  <a:pt x="5416" y="151"/>
                  <a:pt x="5390" y="173"/>
                </a:cubicBezTo>
                <a:cubicBezTo>
                  <a:pt x="5390" y="146"/>
                  <a:pt x="5390" y="146"/>
                  <a:pt x="5390" y="146"/>
                </a:cubicBezTo>
                <a:cubicBezTo>
                  <a:pt x="5399" y="138"/>
                  <a:pt x="5412" y="132"/>
                  <a:pt x="5428" y="127"/>
                </a:cubicBezTo>
                <a:cubicBezTo>
                  <a:pt x="5443" y="122"/>
                  <a:pt x="5458" y="119"/>
                  <a:pt x="5473" y="119"/>
                </a:cubicBezTo>
                <a:cubicBezTo>
                  <a:pt x="5498" y="119"/>
                  <a:pt x="5518" y="127"/>
                  <a:pt x="5533" y="143"/>
                </a:cubicBezTo>
                <a:cubicBezTo>
                  <a:pt x="5547" y="159"/>
                  <a:pt x="5554" y="182"/>
                  <a:pt x="5554" y="213"/>
                </a:cubicBezTo>
                <a:cubicBezTo>
                  <a:pt x="5554" y="377"/>
                  <a:pt x="5554" y="377"/>
                  <a:pt x="5554" y="377"/>
                </a:cubicBezTo>
                <a:lnTo>
                  <a:pt x="5531" y="377"/>
                </a:lnTo>
                <a:close/>
                <a:moveTo>
                  <a:pt x="5462" y="251"/>
                </a:moveTo>
                <a:cubicBezTo>
                  <a:pt x="5436" y="255"/>
                  <a:pt x="5417" y="261"/>
                  <a:pt x="5407" y="270"/>
                </a:cubicBezTo>
                <a:cubicBezTo>
                  <a:pt x="5396" y="278"/>
                  <a:pt x="5391" y="292"/>
                  <a:pt x="5391" y="311"/>
                </a:cubicBezTo>
                <a:cubicBezTo>
                  <a:pt x="5391" y="326"/>
                  <a:pt x="5395" y="338"/>
                  <a:pt x="5405" y="348"/>
                </a:cubicBezTo>
                <a:cubicBezTo>
                  <a:pt x="5415" y="357"/>
                  <a:pt x="5429" y="362"/>
                  <a:pt x="5447" y="362"/>
                </a:cubicBezTo>
                <a:cubicBezTo>
                  <a:pt x="5471" y="362"/>
                  <a:pt x="5491" y="353"/>
                  <a:pt x="5507" y="335"/>
                </a:cubicBezTo>
                <a:cubicBezTo>
                  <a:pt x="5523" y="317"/>
                  <a:pt x="5531" y="294"/>
                  <a:pt x="5531" y="266"/>
                </a:cubicBezTo>
                <a:cubicBezTo>
                  <a:pt x="5531" y="241"/>
                  <a:pt x="5531" y="241"/>
                  <a:pt x="5531" y="241"/>
                </a:cubicBezTo>
                <a:lnTo>
                  <a:pt x="5462" y="251"/>
                </a:lnTo>
                <a:close/>
                <a:moveTo>
                  <a:pt x="5806" y="377"/>
                </a:moveTo>
                <a:cubicBezTo>
                  <a:pt x="5806" y="331"/>
                  <a:pt x="5806" y="331"/>
                  <a:pt x="5806" y="331"/>
                </a:cubicBezTo>
                <a:cubicBezTo>
                  <a:pt x="5805" y="331"/>
                  <a:pt x="5805" y="331"/>
                  <a:pt x="5805" y="331"/>
                </a:cubicBezTo>
                <a:cubicBezTo>
                  <a:pt x="5797" y="347"/>
                  <a:pt x="5785" y="360"/>
                  <a:pt x="5769" y="369"/>
                </a:cubicBezTo>
                <a:cubicBezTo>
                  <a:pt x="5753" y="378"/>
                  <a:pt x="5735" y="383"/>
                  <a:pt x="5715" y="383"/>
                </a:cubicBezTo>
                <a:cubicBezTo>
                  <a:pt x="5684" y="383"/>
                  <a:pt x="5658" y="372"/>
                  <a:pt x="5639" y="349"/>
                </a:cubicBezTo>
                <a:cubicBezTo>
                  <a:pt x="5619" y="326"/>
                  <a:pt x="5609" y="295"/>
                  <a:pt x="5609" y="255"/>
                </a:cubicBezTo>
                <a:cubicBezTo>
                  <a:pt x="5609" y="215"/>
                  <a:pt x="5620" y="182"/>
                  <a:pt x="5641" y="157"/>
                </a:cubicBezTo>
                <a:cubicBezTo>
                  <a:pt x="5663" y="132"/>
                  <a:pt x="5691" y="119"/>
                  <a:pt x="5725" y="119"/>
                </a:cubicBezTo>
                <a:cubicBezTo>
                  <a:pt x="5762" y="119"/>
                  <a:pt x="5789" y="134"/>
                  <a:pt x="5805" y="165"/>
                </a:cubicBezTo>
                <a:cubicBezTo>
                  <a:pt x="5806" y="165"/>
                  <a:pt x="5806" y="165"/>
                  <a:pt x="5806" y="165"/>
                </a:cubicBezTo>
                <a:cubicBezTo>
                  <a:pt x="5806" y="4"/>
                  <a:pt x="5806" y="4"/>
                  <a:pt x="5806" y="4"/>
                </a:cubicBezTo>
                <a:cubicBezTo>
                  <a:pt x="5829" y="4"/>
                  <a:pt x="5829" y="4"/>
                  <a:pt x="5829" y="4"/>
                </a:cubicBezTo>
                <a:cubicBezTo>
                  <a:pt x="5829" y="377"/>
                  <a:pt x="5829" y="377"/>
                  <a:pt x="5829" y="377"/>
                </a:cubicBezTo>
                <a:lnTo>
                  <a:pt x="5806" y="377"/>
                </a:lnTo>
                <a:close/>
                <a:moveTo>
                  <a:pt x="5806" y="224"/>
                </a:moveTo>
                <a:cubicBezTo>
                  <a:pt x="5806" y="200"/>
                  <a:pt x="5799" y="180"/>
                  <a:pt x="5784" y="164"/>
                </a:cubicBezTo>
                <a:cubicBezTo>
                  <a:pt x="5769" y="148"/>
                  <a:pt x="5749" y="140"/>
                  <a:pt x="5724" y="140"/>
                </a:cubicBezTo>
                <a:cubicBezTo>
                  <a:pt x="5698" y="140"/>
                  <a:pt x="5676" y="150"/>
                  <a:pt x="5659" y="170"/>
                </a:cubicBezTo>
                <a:cubicBezTo>
                  <a:pt x="5642" y="190"/>
                  <a:pt x="5633" y="218"/>
                  <a:pt x="5633" y="253"/>
                </a:cubicBezTo>
                <a:cubicBezTo>
                  <a:pt x="5633" y="288"/>
                  <a:pt x="5641" y="315"/>
                  <a:pt x="5656" y="334"/>
                </a:cubicBezTo>
                <a:cubicBezTo>
                  <a:pt x="5672" y="353"/>
                  <a:pt x="5692" y="362"/>
                  <a:pt x="5716" y="362"/>
                </a:cubicBezTo>
                <a:cubicBezTo>
                  <a:pt x="5745" y="362"/>
                  <a:pt x="5767" y="353"/>
                  <a:pt x="5783" y="336"/>
                </a:cubicBezTo>
                <a:cubicBezTo>
                  <a:pt x="5798" y="318"/>
                  <a:pt x="5806" y="296"/>
                  <a:pt x="5806" y="271"/>
                </a:cubicBezTo>
                <a:lnTo>
                  <a:pt x="5806" y="224"/>
                </a:lnTo>
                <a:close/>
                <a:moveTo>
                  <a:pt x="5918" y="62"/>
                </a:moveTo>
                <a:cubicBezTo>
                  <a:pt x="5913" y="62"/>
                  <a:pt x="5909" y="60"/>
                  <a:pt x="5905" y="56"/>
                </a:cubicBezTo>
                <a:cubicBezTo>
                  <a:pt x="5902" y="53"/>
                  <a:pt x="5900" y="48"/>
                  <a:pt x="5900" y="43"/>
                </a:cubicBezTo>
                <a:cubicBezTo>
                  <a:pt x="5900" y="37"/>
                  <a:pt x="5902" y="33"/>
                  <a:pt x="5905" y="29"/>
                </a:cubicBezTo>
                <a:cubicBezTo>
                  <a:pt x="5909" y="26"/>
                  <a:pt x="5914" y="24"/>
                  <a:pt x="5918" y="24"/>
                </a:cubicBezTo>
                <a:cubicBezTo>
                  <a:pt x="5923" y="24"/>
                  <a:pt x="5928" y="26"/>
                  <a:pt x="5932" y="29"/>
                </a:cubicBezTo>
                <a:cubicBezTo>
                  <a:pt x="5936" y="33"/>
                  <a:pt x="5938" y="37"/>
                  <a:pt x="5938" y="43"/>
                </a:cubicBezTo>
                <a:cubicBezTo>
                  <a:pt x="5938" y="48"/>
                  <a:pt x="5936" y="52"/>
                  <a:pt x="5932" y="56"/>
                </a:cubicBezTo>
                <a:cubicBezTo>
                  <a:pt x="5928" y="60"/>
                  <a:pt x="5924" y="62"/>
                  <a:pt x="5918" y="62"/>
                </a:cubicBezTo>
                <a:close/>
                <a:moveTo>
                  <a:pt x="5907" y="377"/>
                </a:moveTo>
                <a:cubicBezTo>
                  <a:pt x="5907" y="125"/>
                  <a:pt x="5907" y="125"/>
                  <a:pt x="5907" y="125"/>
                </a:cubicBezTo>
                <a:cubicBezTo>
                  <a:pt x="5930" y="125"/>
                  <a:pt x="5930" y="125"/>
                  <a:pt x="5930" y="125"/>
                </a:cubicBezTo>
                <a:cubicBezTo>
                  <a:pt x="5930" y="377"/>
                  <a:pt x="5930" y="377"/>
                  <a:pt x="5930" y="377"/>
                </a:cubicBezTo>
                <a:lnTo>
                  <a:pt x="5907" y="377"/>
                </a:lnTo>
                <a:close/>
                <a:moveTo>
                  <a:pt x="6179" y="377"/>
                </a:moveTo>
                <a:cubicBezTo>
                  <a:pt x="6179" y="230"/>
                  <a:pt x="6179" y="230"/>
                  <a:pt x="6179" y="230"/>
                </a:cubicBezTo>
                <a:cubicBezTo>
                  <a:pt x="6179" y="170"/>
                  <a:pt x="6158" y="140"/>
                  <a:pt x="6114" y="140"/>
                </a:cubicBezTo>
                <a:cubicBezTo>
                  <a:pt x="6090" y="140"/>
                  <a:pt x="6070" y="149"/>
                  <a:pt x="6054" y="166"/>
                </a:cubicBezTo>
                <a:cubicBezTo>
                  <a:pt x="6039" y="184"/>
                  <a:pt x="6031" y="206"/>
                  <a:pt x="6031" y="232"/>
                </a:cubicBezTo>
                <a:cubicBezTo>
                  <a:pt x="6031" y="377"/>
                  <a:pt x="6031" y="377"/>
                  <a:pt x="6031" y="377"/>
                </a:cubicBezTo>
                <a:cubicBezTo>
                  <a:pt x="6008" y="377"/>
                  <a:pt x="6008" y="377"/>
                  <a:pt x="6008" y="377"/>
                </a:cubicBezTo>
                <a:cubicBezTo>
                  <a:pt x="6008" y="125"/>
                  <a:pt x="6008" y="125"/>
                  <a:pt x="6008" y="125"/>
                </a:cubicBezTo>
                <a:cubicBezTo>
                  <a:pt x="6031" y="125"/>
                  <a:pt x="6031" y="125"/>
                  <a:pt x="6031" y="125"/>
                </a:cubicBezTo>
                <a:cubicBezTo>
                  <a:pt x="6031" y="171"/>
                  <a:pt x="6031" y="171"/>
                  <a:pt x="6031" y="171"/>
                </a:cubicBezTo>
                <a:cubicBezTo>
                  <a:pt x="6032" y="171"/>
                  <a:pt x="6032" y="171"/>
                  <a:pt x="6032" y="171"/>
                </a:cubicBezTo>
                <a:cubicBezTo>
                  <a:pt x="6050" y="136"/>
                  <a:pt x="6079" y="119"/>
                  <a:pt x="6118" y="119"/>
                </a:cubicBezTo>
                <a:cubicBezTo>
                  <a:pt x="6145" y="119"/>
                  <a:pt x="6166" y="128"/>
                  <a:pt x="6180" y="146"/>
                </a:cubicBezTo>
                <a:cubicBezTo>
                  <a:pt x="6195" y="164"/>
                  <a:pt x="6202" y="190"/>
                  <a:pt x="6202" y="224"/>
                </a:cubicBezTo>
                <a:cubicBezTo>
                  <a:pt x="6202" y="377"/>
                  <a:pt x="6202" y="377"/>
                  <a:pt x="6202" y="377"/>
                </a:cubicBezTo>
                <a:lnTo>
                  <a:pt x="6179" y="377"/>
                </a:lnTo>
                <a:close/>
                <a:moveTo>
                  <a:pt x="6281" y="252"/>
                </a:moveTo>
                <a:cubicBezTo>
                  <a:pt x="6281" y="286"/>
                  <a:pt x="6289" y="313"/>
                  <a:pt x="6305" y="333"/>
                </a:cubicBezTo>
                <a:cubicBezTo>
                  <a:pt x="6321" y="352"/>
                  <a:pt x="6343" y="362"/>
                  <a:pt x="6371" y="362"/>
                </a:cubicBezTo>
                <a:cubicBezTo>
                  <a:pt x="6399" y="362"/>
                  <a:pt x="6426" y="352"/>
                  <a:pt x="6453" y="331"/>
                </a:cubicBezTo>
                <a:cubicBezTo>
                  <a:pt x="6453" y="355"/>
                  <a:pt x="6453" y="355"/>
                  <a:pt x="6453" y="355"/>
                </a:cubicBezTo>
                <a:cubicBezTo>
                  <a:pt x="6427" y="374"/>
                  <a:pt x="6398" y="383"/>
                  <a:pt x="6366" y="383"/>
                </a:cubicBezTo>
                <a:cubicBezTo>
                  <a:pt x="6334" y="383"/>
                  <a:pt x="6307" y="371"/>
                  <a:pt x="6287" y="348"/>
                </a:cubicBezTo>
                <a:cubicBezTo>
                  <a:pt x="6267" y="325"/>
                  <a:pt x="6258" y="292"/>
                  <a:pt x="6258" y="249"/>
                </a:cubicBezTo>
                <a:cubicBezTo>
                  <a:pt x="6258" y="213"/>
                  <a:pt x="6268" y="182"/>
                  <a:pt x="6289" y="157"/>
                </a:cubicBezTo>
                <a:cubicBezTo>
                  <a:pt x="6310" y="132"/>
                  <a:pt x="6337" y="119"/>
                  <a:pt x="6370" y="119"/>
                </a:cubicBezTo>
                <a:cubicBezTo>
                  <a:pt x="6402" y="119"/>
                  <a:pt x="6426" y="130"/>
                  <a:pt x="6442" y="152"/>
                </a:cubicBezTo>
                <a:cubicBezTo>
                  <a:pt x="6459" y="174"/>
                  <a:pt x="6467" y="204"/>
                  <a:pt x="6467" y="242"/>
                </a:cubicBezTo>
                <a:cubicBezTo>
                  <a:pt x="6467" y="252"/>
                  <a:pt x="6467" y="252"/>
                  <a:pt x="6467" y="252"/>
                </a:cubicBezTo>
                <a:lnTo>
                  <a:pt x="6281" y="252"/>
                </a:lnTo>
                <a:close/>
                <a:moveTo>
                  <a:pt x="6444" y="231"/>
                </a:moveTo>
                <a:cubicBezTo>
                  <a:pt x="6443" y="202"/>
                  <a:pt x="6436" y="180"/>
                  <a:pt x="6423" y="164"/>
                </a:cubicBezTo>
                <a:cubicBezTo>
                  <a:pt x="6410" y="148"/>
                  <a:pt x="6392" y="140"/>
                  <a:pt x="6369" y="140"/>
                </a:cubicBezTo>
                <a:cubicBezTo>
                  <a:pt x="6346" y="140"/>
                  <a:pt x="6326" y="148"/>
                  <a:pt x="6311" y="163"/>
                </a:cubicBezTo>
                <a:cubicBezTo>
                  <a:pt x="6295" y="179"/>
                  <a:pt x="6286" y="202"/>
                  <a:pt x="6282" y="231"/>
                </a:cubicBezTo>
                <a:lnTo>
                  <a:pt x="6444" y="231"/>
                </a:lnTo>
                <a:close/>
                <a:moveTo>
                  <a:pt x="6515" y="366"/>
                </a:moveTo>
                <a:cubicBezTo>
                  <a:pt x="6515" y="338"/>
                  <a:pt x="6515" y="338"/>
                  <a:pt x="6515" y="338"/>
                </a:cubicBezTo>
                <a:cubicBezTo>
                  <a:pt x="6523" y="346"/>
                  <a:pt x="6533" y="352"/>
                  <a:pt x="6546" y="356"/>
                </a:cubicBezTo>
                <a:cubicBezTo>
                  <a:pt x="6558" y="360"/>
                  <a:pt x="6568" y="362"/>
                  <a:pt x="6577" y="362"/>
                </a:cubicBezTo>
                <a:cubicBezTo>
                  <a:pt x="6617" y="362"/>
                  <a:pt x="6636" y="346"/>
                  <a:pt x="6636" y="314"/>
                </a:cubicBezTo>
                <a:cubicBezTo>
                  <a:pt x="6636" y="303"/>
                  <a:pt x="6632" y="293"/>
                  <a:pt x="6623" y="285"/>
                </a:cubicBezTo>
                <a:cubicBezTo>
                  <a:pt x="6615" y="277"/>
                  <a:pt x="6600" y="269"/>
                  <a:pt x="6581" y="261"/>
                </a:cubicBezTo>
                <a:cubicBezTo>
                  <a:pt x="6557" y="251"/>
                  <a:pt x="6540" y="240"/>
                  <a:pt x="6530" y="228"/>
                </a:cubicBezTo>
                <a:cubicBezTo>
                  <a:pt x="6521" y="217"/>
                  <a:pt x="6516" y="204"/>
                  <a:pt x="6516" y="188"/>
                </a:cubicBezTo>
                <a:cubicBezTo>
                  <a:pt x="6516" y="167"/>
                  <a:pt x="6523" y="151"/>
                  <a:pt x="6539" y="138"/>
                </a:cubicBezTo>
                <a:cubicBezTo>
                  <a:pt x="6555" y="125"/>
                  <a:pt x="6574" y="119"/>
                  <a:pt x="6597" y="119"/>
                </a:cubicBezTo>
                <a:cubicBezTo>
                  <a:pt x="6619" y="119"/>
                  <a:pt x="6637" y="123"/>
                  <a:pt x="6652" y="132"/>
                </a:cubicBezTo>
                <a:cubicBezTo>
                  <a:pt x="6652" y="158"/>
                  <a:pt x="6652" y="158"/>
                  <a:pt x="6652" y="158"/>
                </a:cubicBezTo>
                <a:cubicBezTo>
                  <a:pt x="6634" y="146"/>
                  <a:pt x="6614" y="140"/>
                  <a:pt x="6595" y="140"/>
                </a:cubicBezTo>
                <a:cubicBezTo>
                  <a:pt x="6578" y="140"/>
                  <a:pt x="6565" y="144"/>
                  <a:pt x="6554" y="153"/>
                </a:cubicBezTo>
                <a:cubicBezTo>
                  <a:pt x="6544" y="161"/>
                  <a:pt x="6539" y="172"/>
                  <a:pt x="6539" y="186"/>
                </a:cubicBezTo>
                <a:cubicBezTo>
                  <a:pt x="6539" y="198"/>
                  <a:pt x="6542" y="208"/>
                  <a:pt x="6549" y="215"/>
                </a:cubicBezTo>
                <a:cubicBezTo>
                  <a:pt x="6555" y="223"/>
                  <a:pt x="6569" y="231"/>
                  <a:pt x="6591" y="241"/>
                </a:cubicBezTo>
                <a:cubicBezTo>
                  <a:pt x="6617" y="253"/>
                  <a:pt x="6635" y="264"/>
                  <a:pt x="6645" y="274"/>
                </a:cubicBezTo>
                <a:cubicBezTo>
                  <a:pt x="6655" y="284"/>
                  <a:pt x="6660" y="297"/>
                  <a:pt x="6660" y="314"/>
                </a:cubicBezTo>
                <a:cubicBezTo>
                  <a:pt x="6660" y="334"/>
                  <a:pt x="6652" y="350"/>
                  <a:pt x="6637" y="363"/>
                </a:cubicBezTo>
                <a:cubicBezTo>
                  <a:pt x="6622" y="376"/>
                  <a:pt x="6602" y="383"/>
                  <a:pt x="6575" y="383"/>
                </a:cubicBezTo>
                <a:cubicBezTo>
                  <a:pt x="6551" y="383"/>
                  <a:pt x="6531" y="377"/>
                  <a:pt x="6515" y="366"/>
                </a:cubicBezTo>
                <a:close/>
                <a:moveTo>
                  <a:pt x="6708" y="366"/>
                </a:moveTo>
                <a:cubicBezTo>
                  <a:pt x="6708" y="338"/>
                  <a:pt x="6708" y="338"/>
                  <a:pt x="6708" y="338"/>
                </a:cubicBezTo>
                <a:cubicBezTo>
                  <a:pt x="6716" y="346"/>
                  <a:pt x="6727" y="352"/>
                  <a:pt x="6739" y="356"/>
                </a:cubicBezTo>
                <a:cubicBezTo>
                  <a:pt x="6751" y="360"/>
                  <a:pt x="6761" y="362"/>
                  <a:pt x="6770" y="362"/>
                </a:cubicBezTo>
                <a:cubicBezTo>
                  <a:pt x="6810" y="362"/>
                  <a:pt x="6830" y="346"/>
                  <a:pt x="6830" y="314"/>
                </a:cubicBezTo>
                <a:cubicBezTo>
                  <a:pt x="6830" y="303"/>
                  <a:pt x="6825" y="293"/>
                  <a:pt x="6817" y="285"/>
                </a:cubicBezTo>
                <a:cubicBezTo>
                  <a:pt x="6808" y="277"/>
                  <a:pt x="6794" y="269"/>
                  <a:pt x="6774" y="261"/>
                </a:cubicBezTo>
                <a:cubicBezTo>
                  <a:pt x="6750" y="251"/>
                  <a:pt x="6733" y="240"/>
                  <a:pt x="6724" y="228"/>
                </a:cubicBezTo>
                <a:cubicBezTo>
                  <a:pt x="6714" y="217"/>
                  <a:pt x="6709" y="204"/>
                  <a:pt x="6709" y="188"/>
                </a:cubicBezTo>
                <a:cubicBezTo>
                  <a:pt x="6709" y="167"/>
                  <a:pt x="6717" y="151"/>
                  <a:pt x="6732" y="138"/>
                </a:cubicBezTo>
                <a:cubicBezTo>
                  <a:pt x="6748" y="125"/>
                  <a:pt x="6767" y="119"/>
                  <a:pt x="6790" y="119"/>
                </a:cubicBezTo>
                <a:cubicBezTo>
                  <a:pt x="6812" y="119"/>
                  <a:pt x="6830" y="123"/>
                  <a:pt x="6846" y="132"/>
                </a:cubicBezTo>
                <a:cubicBezTo>
                  <a:pt x="6846" y="158"/>
                  <a:pt x="6846" y="158"/>
                  <a:pt x="6846" y="158"/>
                </a:cubicBezTo>
                <a:cubicBezTo>
                  <a:pt x="6827" y="146"/>
                  <a:pt x="6808" y="140"/>
                  <a:pt x="6788" y="140"/>
                </a:cubicBezTo>
                <a:cubicBezTo>
                  <a:pt x="6771" y="140"/>
                  <a:pt x="6758" y="144"/>
                  <a:pt x="6748" y="153"/>
                </a:cubicBezTo>
                <a:cubicBezTo>
                  <a:pt x="6738" y="161"/>
                  <a:pt x="6733" y="172"/>
                  <a:pt x="6733" y="186"/>
                </a:cubicBezTo>
                <a:cubicBezTo>
                  <a:pt x="6733" y="198"/>
                  <a:pt x="6736" y="208"/>
                  <a:pt x="6742" y="215"/>
                </a:cubicBezTo>
                <a:cubicBezTo>
                  <a:pt x="6748" y="223"/>
                  <a:pt x="6763" y="231"/>
                  <a:pt x="6784" y="241"/>
                </a:cubicBezTo>
                <a:cubicBezTo>
                  <a:pt x="6811" y="253"/>
                  <a:pt x="6829" y="264"/>
                  <a:pt x="6838" y="274"/>
                </a:cubicBezTo>
                <a:cubicBezTo>
                  <a:pt x="6848" y="284"/>
                  <a:pt x="6853" y="297"/>
                  <a:pt x="6853" y="314"/>
                </a:cubicBezTo>
                <a:cubicBezTo>
                  <a:pt x="6853" y="334"/>
                  <a:pt x="6846" y="350"/>
                  <a:pt x="6831" y="363"/>
                </a:cubicBezTo>
                <a:cubicBezTo>
                  <a:pt x="6816" y="376"/>
                  <a:pt x="6795" y="383"/>
                  <a:pt x="6769" y="383"/>
                </a:cubicBezTo>
                <a:cubicBezTo>
                  <a:pt x="6744" y="383"/>
                  <a:pt x="6724" y="377"/>
                  <a:pt x="6708" y="366"/>
                </a:cubicBezTo>
                <a:close/>
                <a:moveTo>
                  <a:pt x="3745" y="272"/>
                </a:moveTo>
                <a:cubicBezTo>
                  <a:pt x="3745" y="298"/>
                  <a:pt x="3737" y="319"/>
                  <a:pt x="3720" y="337"/>
                </a:cubicBezTo>
                <a:cubicBezTo>
                  <a:pt x="3704" y="354"/>
                  <a:pt x="3683" y="362"/>
                  <a:pt x="3657" y="362"/>
                </a:cubicBezTo>
                <a:cubicBezTo>
                  <a:pt x="3631" y="362"/>
                  <a:pt x="3611" y="352"/>
                  <a:pt x="3596" y="333"/>
                </a:cubicBezTo>
                <a:cubicBezTo>
                  <a:pt x="3581" y="313"/>
                  <a:pt x="3573" y="287"/>
                  <a:pt x="3573" y="253"/>
                </a:cubicBezTo>
                <a:cubicBezTo>
                  <a:pt x="3573" y="219"/>
                  <a:pt x="3582" y="192"/>
                  <a:pt x="3598" y="171"/>
                </a:cubicBezTo>
                <a:cubicBezTo>
                  <a:pt x="3615" y="150"/>
                  <a:pt x="3637" y="140"/>
                  <a:pt x="3665" y="140"/>
                </a:cubicBezTo>
                <a:cubicBezTo>
                  <a:pt x="3688" y="140"/>
                  <a:pt x="3707" y="148"/>
                  <a:pt x="3722" y="163"/>
                </a:cubicBezTo>
                <a:cubicBezTo>
                  <a:pt x="3737" y="179"/>
                  <a:pt x="3745" y="199"/>
                  <a:pt x="3745" y="222"/>
                </a:cubicBezTo>
                <a:cubicBezTo>
                  <a:pt x="3745" y="272"/>
                  <a:pt x="3745" y="272"/>
                  <a:pt x="3745" y="272"/>
                </a:cubicBezTo>
                <a:cubicBezTo>
                  <a:pt x="3745" y="272"/>
                  <a:pt x="3745" y="272"/>
                  <a:pt x="3745" y="272"/>
                </a:cubicBezTo>
                <a:close/>
                <a:moveTo>
                  <a:pt x="3767" y="125"/>
                </a:moveTo>
                <a:cubicBezTo>
                  <a:pt x="3745" y="125"/>
                  <a:pt x="3745" y="125"/>
                  <a:pt x="3745" y="125"/>
                </a:cubicBezTo>
                <a:cubicBezTo>
                  <a:pt x="3745" y="165"/>
                  <a:pt x="3745" y="165"/>
                  <a:pt x="3745" y="165"/>
                </a:cubicBezTo>
                <a:cubicBezTo>
                  <a:pt x="3744" y="165"/>
                  <a:pt x="3744" y="165"/>
                  <a:pt x="3744" y="165"/>
                </a:cubicBezTo>
                <a:cubicBezTo>
                  <a:pt x="3728" y="134"/>
                  <a:pt x="3701" y="119"/>
                  <a:pt x="3664" y="119"/>
                </a:cubicBezTo>
                <a:cubicBezTo>
                  <a:pt x="3642" y="119"/>
                  <a:pt x="3622" y="125"/>
                  <a:pt x="3605" y="136"/>
                </a:cubicBezTo>
                <a:cubicBezTo>
                  <a:pt x="3587" y="148"/>
                  <a:pt x="3574" y="164"/>
                  <a:pt x="3564" y="185"/>
                </a:cubicBezTo>
                <a:cubicBezTo>
                  <a:pt x="3555" y="206"/>
                  <a:pt x="3550" y="229"/>
                  <a:pt x="3550" y="255"/>
                </a:cubicBezTo>
                <a:cubicBezTo>
                  <a:pt x="3550" y="294"/>
                  <a:pt x="3560" y="325"/>
                  <a:pt x="3578" y="348"/>
                </a:cubicBezTo>
                <a:cubicBezTo>
                  <a:pt x="3597" y="371"/>
                  <a:pt x="3623" y="383"/>
                  <a:pt x="3654" y="383"/>
                </a:cubicBezTo>
                <a:cubicBezTo>
                  <a:pt x="3694" y="383"/>
                  <a:pt x="3724" y="366"/>
                  <a:pt x="3744" y="331"/>
                </a:cubicBezTo>
                <a:cubicBezTo>
                  <a:pt x="3745" y="331"/>
                  <a:pt x="3745" y="331"/>
                  <a:pt x="3745" y="331"/>
                </a:cubicBezTo>
                <a:cubicBezTo>
                  <a:pt x="3745" y="364"/>
                  <a:pt x="3745" y="364"/>
                  <a:pt x="3745" y="364"/>
                </a:cubicBezTo>
                <a:cubicBezTo>
                  <a:pt x="3745" y="438"/>
                  <a:pt x="3711" y="474"/>
                  <a:pt x="3642" y="474"/>
                </a:cubicBezTo>
                <a:cubicBezTo>
                  <a:pt x="3618" y="474"/>
                  <a:pt x="3593" y="467"/>
                  <a:pt x="3567" y="452"/>
                </a:cubicBezTo>
                <a:cubicBezTo>
                  <a:pt x="3567" y="476"/>
                  <a:pt x="3567" y="476"/>
                  <a:pt x="3567" y="476"/>
                </a:cubicBezTo>
                <a:cubicBezTo>
                  <a:pt x="3593" y="488"/>
                  <a:pt x="3617" y="495"/>
                  <a:pt x="3641" y="495"/>
                </a:cubicBezTo>
                <a:cubicBezTo>
                  <a:pt x="3685" y="495"/>
                  <a:pt x="3717" y="484"/>
                  <a:pt x="3737" y="462"/>
                </a:cubicBezTo>
                <a:cubicBezTo>
                  <a:pt x="3757" y="440"/>
                  <a:pt x="3767" y="405"/>
                  <a:pt x="3767" y="358"/>
                </a:cubicBezTo>
                <a:cubicBezTo>
                  <a:pt x="3767" y="125"/>
                  <a:pt x="3767" y="125"/>
                  <a:pt x="3767" y="125"/>
                </a:cubicBezTo>
                <a:cubicBezTo>
                  <a:pt x="3767" y="125"/>
                  <a:pt x="3767" y="125"/>
                  <a:pt x="3767" y="125"/>
                </a:cubicBezTo>
                <a:close/>
                <a:moveTo>
                  <a:pt x="3493" y="377"/>
                </a:moveTo>
                <a:cubicBezTo>
                  <a:pt x="3493" y="224"/>
                  <a:pt x="3493" y="224"/>
                  <a:pt x="3493" y="224"/>
                </a:cubicBezTo>
                <a:cubicBezTo>
                  <a:pt x="3493" y="190"/>
                  <a:pt x="3486" y="164"/>
                  <a:pt x="3472" y="146"/>
                </a:cubicBezTo>
                <a:cubicBezTo>
                  <a:pt x="3458" y="128"/>
                  <a:pt x="3437" y="119"/>
                  <a:pt x="3410" y="119"/>
                </a:cubicBezTo>
                <a:cubicBezTo>
                  <a:pt x="3371" y="119"/>
                  <a:pt x="3343" y="136"/>
                  <a:pt x="3325" y="171"/>
                </a:cubicBezTo>
                <a:cubicBezTo>
                  <a:pt x="3324" y="171"/>
                  <a:pt x="3324" y="171"/>
                  <a:pt x="3324" y="171"/>
                </a:cubicBezTo>
                <a:cubicBezTo>
                  <a:pt x="3324" y="125"/>
                  <a:pt x="3324" y="125"/>
                  <a:pt x="3324" y="125"/>
                </a:cubicBezTo>
                <a:cubicBezTo>
                  <a:pt x="3301" y="125"/>
                  <a:pt x="3301" y="125"/>
                  <a:pt x="3301" y="125"/>
                </a:cubicBezTo>
                <a:cubicBezTo>
                  <a:pt x="3301" y="377"/>
                  <a:pt x="3301" y="377"/>
                  <a:pt x="3301" y="377"/>
                </a:cubicBezTo>
                <a:cubicBezTo>
                  <a:pt x="3324" y="377"/>
                  <a:pt x="3324" y="377"/>
                  <a:pt x="3324" y="377"/>
                </a:cubicBezTo>
                <a:cubicBezTo>
                  <a:pt x="3324" y="232"/>
                  <a:pt x="3324" y="232"/>
                  <a:pt x="3324" y="232"/>
                </a:cubicBezTo>
                <a:cubicBezTo>
                  <a:pt x="3324" y="206"/>
                  <a:pt x="3331" y="184"/>
                  <a:pt x="3347" y="166"/>
                </a:cubicBezTo>
                <a:cubicBezTo>
                  <a:pt x="3363" y="149"/>
                  <a:pt x="3382" y="140"/>
                  <a:pt x="3406" y="140"/>
                </a:cubicBezTo>
                <a:cubicBezTo>
                  <a:pt x="3449" y="140"/>
                  <a:pt x="3471" y="170"/>
                  <a:pt x="3471" y="230"/>
                </a:cubicBezTo>
                <a:cubicBezTo>
                  <a:pt x="3471" y="377"/>
                  <a:pt x="3471" y="377"/>
                  <a:pt x="3471" y="377"/>
                </a:cubicBezTo>
                <a:cubicBezTo>
                  <a:pt x="3493" y="377"/>
                  <a:pt x="3493" y="377"/>
                  <a:pt x="3493" y="377"/>
                </a:cubicBezTo>
                <a:cubicBezTo>
                  <a:pt x="3493" y="377"/>
                  <a:pt x="3493" y="377"/>
                  <a:pt x="3493" y="377"/>
                </a:cubicBezTo>
                <a:close/>
                <a:moveTo>
                  <a:pt x="3221" y="125"/>
                </a:moveTo>
                <a:cubicBezTo>
                  <a:pt x="3199" y="125"/>
                  <a:pt x="3199" y="125"/>
                  <a:pt x="3199" y="125"/>
                </a:cubicBezTo>
                <a:cubicBezTo>
                  <a:pt x="3199" y="377"/>
                  <a:pt x="3199" y="377"/>
                  <a:pt x="3199" y="377"/>
                </a:cubicBezTo>
                <a:cubicBezTo>
                  <a:pt x="3221" y="377"/>
                  <a:pt x="3221" y="377"/>
                  <a:pt x="3221" y="377"/>
                </a:cubicBezTo>
                <a:cubicBezTo>
                  <a:pt x="3221" y="125"/>
                  <a:pt x="3221" y="125"/>
                  <a:pt x="3221" y="125"/>
                </a:cubicBezTo>
                <a:cubicBezTo>
                  <a:pt x="3221" y="125"/>
                  <a:pt x="3221" y="125"/>
                  <a:pt x="3221" y="125"/>
                </a:cubicBezTo>
                <a:close/>
                <a:moveTo>
                  <a:pt x="3223" y="56"/>
                </a:moveTo>
                <a:cubicBezTo>
                  <a:pt x="3227" y="52"/>
                  <a:pt x="3229" y="48"/>
                  <a:pt x="3229" y="43"/>
                </a:cubicBezTo>
                <a:cubicBezTo>
                  <a:pt x="3229" y="37"/>
                  <a:pt x="3227" y="33"/>
                  <a:pt x="3223" y="29"/>
                </a:cubicBezTo>
                <a:cubicBezTo>
                  <a:pt x="3219" y="26"/>
                  <a:pt x="3215" y="24"/>
                  <a:pt x="3210" y="24"/>
                </a:cubicBezTo>
                <a:cubicBezTo>
                  <a:pt x="3205" y="24"/>
                  <a:pt x="3201" y="26"/>
                  <a:pt x="3197" y="29"/>
                </a:cubicBezTo>
                <a:cubicBezTo>
                  <a:pt x="3193" y="33"/>
                  <a:pt x="3191" y="37"/>
                  <a:pt x="3191" y="43"/>
                </a:cubicBezTo>
                <a:cubicBezTo>
                  <a:pt x="3191" y="48"/>
                  <a:pt x="3193" y="53"/>
                  <a:pt x="3197" y="56"/>
                </a:cubicBezTo>
                <a:cubicBezTo>
                  <a:pt x="3201" y="60"/>
                  <a:pt x="3205" y="62"/>
                  <a:pt x="3210" y="62"/>
                </a:cubicBezTo>
                <a:cubicBezTo>
                  <a:pt x="3215" y="62"/>
                  <a:pt x="3220" y="60"/>
                  <a:pt x="3223" y="56"/>
                </a:cubicBezTo>
                <a:moveTo>
                  <a:pt x="3124" y="377"/>
                </a:moveTo>
                <a:cubicBezTo>
                  <a:pt x="3124" y="224"/>
                  <a:pt x="3124" y="224"/>
                  <a:pt x="3124" y="224"/>
                </a:cubicBezTo>
                <a:cubicBezTo>
                  <a:pt x="3124" y="190"/>
                  <a:pt x="3117" y="164"/>
                  <a:pt x="3103" y="146"/>
                </a:cubicBezTo>
                <a:cubicBezTo>
                  <a:pt x="3089" y="128"/>
                  <a:pt x="3068" y="119"/>
                  <a:pt x="3041" y="119"/>
                </a:cubicBezTo>
                <a:cubicBezTo>
                  <a:pt x="3002" y="119"/>
                  <a:pt x="2974" y="136"/>
                  <a:pt x="2956" y="171"/>
                </a:cubicBezTo>
                <a:cubicBezTo>
                  <a:pt x="2955" y="171"/>
                  <a:pt x="2955" y="171"/>
                  <a:pt x="2955" y="171"/>
                </a:cubicBezTo>
                <a:cubicBezTo>
                  <a:pt x="2955" y="125"/>
                  <a:pt x="2955" y="125"/>
                  <a:pt x="2955" y="125"/>
                </a:cubicBezTo>
                <a:cubicBezTo>
                  <a:pt x="2932" y="125"/>
                  <a:pt x="2932" y="125"/>
                  <a:pt x="2932" y="125"/>
                </a:cubicBezTo>
                <a:cubicBezTo>
                  <a:pt x="2932" y="377"/>
                  <a:pt x="2932" y="377"/>
                  <a:pt x="2932" y="377"/>
                </a:cubicBezTo>
                <a:cubicBezTo>
                  <a:pt x="2955" y="377"/>
                  <a:pt x="2955" y="377"/>
                  <a:pt x="2955" y="377"/>
                </a:cubicBezTo>
                <a:cubicBezTo>
                  <a:pt x="2955" y="232"/>
                  <a:pt x="2955" y="232"/>
                  <a:pt x="2955" y="232"/>
                </a:cubicBezTo>
                <a:cubicBezTo>
                  <a:pt x="2955" y="206"/>
                  <a:pt x="2962" y="184"/>
                  <a:pt x="2978" y="166"/>
                </a:cubicBezTo>
                <a:cubicBezTo>
                  <a:pt x="2994" y="149"/>
                  <a:pt x="3013" y="140"/>
                  <a:pt x="3037" y="140"/>
                </a:cubicBezTo>
                <a:cubicBezTo>
                  <a:pt x="3080" y="140"/>
                  <a:pt x="3102" y="170"/>
                  <a:pt x="3102" y="230"/>
                </a:cubicBezTo>
                <a:cubicBezTo>
                  <a:pt x="3102" y="377"/>
                  <a:pt x="3102" y="377"/>
                  <a:pt x="3102" y="377"/>
                </a:cubicBezTo>
                <a:cubicBezTo>
                  <a:pt x="3124" y="377"/>
                  <a:pt x="3124" y="377"/>
                  <a:pt x="3124" y="377"/>
                </a:cubicBezTo>
                <a:cubicBezTo>
                  <a:pt x="3124" y="377"/>
                  <a:pt x="3124" y="377"/>
                  <a:pt x="3124" y="377"/>
                </a:cubicBezTo>
                <a:close/>
                <a:moveTo>
                  <a:pt x="2887" y="125"/>
                </a:moveTo>
                <a:cubicBezTo>
                  <a:pt x="2879" y="122"/>
                  <a:pt x="2871" y="120"/>
                  <a:pt x="2862" y="120"/>
                </a:cubicBezTo>
                <a:cubicBezTo>
                  <a:pt x="2846" y="120"/>
                  <a:pt x="2831" y="126"/>
                  <a:pt x="2819" y="136"/>
                </a:cubicBezTo>
                <a:cubicBezTo>
                  <a:pt x="2807" y="147"/>
                  <a:pt x="2798" y="162"/>
                  <a:pt x="2792" y="181"/>
                </a:cubicBezTo>
                <a:cubicBezTo>
                  <a:pt x="2791" y="181"/>
                  <a:pt x="2791" y="181"/>
                  <a:pt x="2791" y="181"/>
                </a:cubicBezTo>
                <a:cubicBezTo>
                  <a:pt x="2791" y="125"/>
                  <a:pt x="2791" y="125"/>
                  <a:pt x="2791" y="125"/>
                </a:cubicBezTo>
                <a:cubicBezTo>
                  <a:pt x="2769" y="125"/>
                  <a:pt x="2769" y="125"/>
                  <a:pt x="2769" y="125"/>
                </a:cubicBezTo>
                <a:cubicBezTo>
                  <a:pt x="2769" y="377"/>
                  <a:pt x="2769" y="377"/>
                  <a:pt x="2769" y="377"/>
                </a:cubicBezTo>
                <a:cubicBezTo>
                  <a:pt x="2791" y="377"/>
                  <a:pt x="2791" y="377"/>
                  <a:pt x="2791" y="377"/>
                </a:cubicBezTo>
                <a:cubicBezTo>
                  <a:pt x="2791" y="259"/>
                  <a:pt x="2791" y="259"/>
                  <a:pt x="2791" y="259"/>
                </a:cubicBezTo>
                <a:cubicBezTo>
                  <a:pt x="2791" y="235"/>
                  <a:pt x="2794" y="214"/>
                  <a:pt x="2800" y="196"/>
                </a:cubicBezTo>
                <a:cubicBezTo>
                  <a:pt x="2806" y="178"/>
                  <a:pt x="2814" y="164"/>
                  <a:pt x="2825" y="155"/>
                </a:cubicBezTo>
                <a:cubicBezTo>
                  <a:pt x="2835" y="145"/>
                  <a:pt x="2847" y="141"/>
                  <a:pt x="2860" y="141"/>
                </a:cubicBezTo>
                <a:cubicBezTo>
                  <a:pt x="2870" y="141"/>
                  <a:pt x="2879" y="143"/>
                  <a:pt x="2887" y="149"/>
                </a:cubicBezTo>
                <a:cubicBezTo>
                  <a:pt x="2887" y="125"/>
                  <a:pt x="2887" y="125"/>
                  <a:pt x="2887" y="125"/>
                </a:cubicBezTo>
                <a:cubicBezTo>
                  <a:pt x="2887" y="125"/>
                  <a:pt x="2887" y="125"/>
                  <a:pt x="2887" y="125"/>
                </a:cubicBezTo>
                <a:close/>
                <a:moveTo>
                  <a:pt x="2547" y="271"/>
                </a:moveTo>
                <a:cubicBezTo>
                  <a:pt x="2557" y="262"/>
                  <a:pt x="2575" y="256"/>
                  <a:pt x="2603" y="251"/>
                </a:cubicBezTo>
                <a:cubicBezTo>
                  <a:pt x="2672" y="241"/>
                  <a:pt x="2672" y="241"/>
                  <a:pt x="2672" y="241"/>
                </a:cubicBezTo>
                <a:cubicBezTo>
                  <a:pt x="2672" y="266"/>
                  <a:pt x="2672" y="266"/>
                  <a:pt x="2672" y="266"/>
                </a:cubicBezTo>
                <a:cubicBezTo>
                  <a:pt x="2672" y="294"/>
                  <a:pt x="2664" y="317"/>
                  <a:pt x="2648" y="335"/>
                </a:cubicBezTo>
                <a:cubicBezTo>
                  <a:pt x="2632" y="353"/>
                  <a:pt x="2612" y="362"/>
                  <a:pt x="2588" y="362"/>
                </a:cubicBezTo>
                <a:cubicBezTo>
                  <a:pt x="2571" y="362"/>
                  <a:pt x="2557" y="357"/>
                  <a:pt x="2547" y="348"/>
                </a:cubicBezTo>
                <a:cubicBezTo>
                  <a:pt x="2537" y="339"/>
                  <a:pt x="2532" y="327"/>
                  <a:pt x="2532" y="311"/>
                </a:cubicBezTo>
                <a:cubicBezTo>
                  <a:pt x="2532" y="293"/>
                  <a:pt x="2537" y="279"/>
                  <a:pt x="2547" y="271"/>
                </a:cubicBezTo>
                <a:moveTo>
                  <a:pt x="2694" y="377"/>
                </a:moveTo>
                <a:cubicBezTo>
                  <a:pt x="2694" y="213"/>
                  <a:pt x="2694" y="213"/>
                  <a:pt x="2694" y="213"/>
                </a:cubicBezTo>
                <a:cubicBezTo>
                  <a:pt x="2694" y="182"/>
                  <a:pt x="2687" y="159"/>
                  <a:pt x="2673" y="143"/>
                </a:cubicBezTo>
                <a:cubicBezTo>
                  <a:pt x="2659" y="127"/>
                  <a:pt x="2639" y="119"/>
                  <a:pt x="2613" y="119"/>
                </a:cubicBezTo>
                <a:cubicBezTo>
                  <a:pt x="2600" y="119"/>
                  <a:pt x="2586" y="122"/>
                  <a:pt x="2569" y="127"/>
                </a:cubicBezTo>
                <a:cubicBezTo>
                  <a:pt x="2553" y="132"/>
                  <a:pt x="2540" y="139"/>
                  <a:pt x="2531" y="146"/>
                </a:cubicBezTo>
                <a:cubicBezTo>
                  <a:pt x="2531" y="173"/>
                  <a:pt x="2531" y="173"/>
                  <a:pt x="2531" y="173"/>
                </a:cubicBezTo>
                <a:cubicBezTo>
                  <a:pt x="2557" y="151"/>
                  <a:pt x="2584" y="140"/>
                  <a:pt x="2611" y="140"/>
                </a:cubicBezTo>
                <a:cubicBezTo>
                  <a:pt x="2652" y="140"/>
                  <a:pt x="2672" y="167"/>
                  <a:pt x="2672" y="221"/>
                </a:cubicBezTo>
                <a:cubicBezTo>
                  <a:pt x="2595" y="232"/>
                  <a:pt x="2595" y="232"/>
                  <a:pt x="2595" y="232"/>
                </a:cubicBezTo>
                <a:cubicBezTo>
                  <a:pt x="2537" y="241"/>
                  <a:pt x="2509" y="268"/>
                  <a:pt x="2509" y="312"/>
                </a:cubicBezTo>
                <a:cubicBezTo>
                  <a:pt x="2509" y="333"/>
                  <a:pt x="2516" y="350"/>
                  <a:pt x="2530" y="363"/>
                </a:cubicBezTo>
                <a:cubicBezTo>
                  <a:pt x="2544" y="376"/>
                  <a:pt x="2563" y="383"/>
                  <a:pt x="2585" y="383"/>
                </a:cubicBezTo>
                <a:cubicBezTo>
                  <a:pt x="2604" y="383"/>
                  <a:pt x="2620" y="378"/>
                  <a:pt x="2636" y="367"/>
                </a:cubicBezTo>
                <a:cubicBezTo>
                  <a:pt x="2651" y="357"/>
                  <a:pt x="2663" y="343"/>
                  <a:pt x="2671" y="326"/>
                </a:cubicBezTo>
                <a:cubicBezTo>
                  <a:pt x="2672" y="326"/>
                  <a:pt x="2672" y="326"/>
                  <a:pt x="2672" y="326"/>
                </a:cubicBezTo>
                <a:cubicBezTo>
                  <a:pt x="2672" y="377"/>
                  <a:pt x="2672" y="377"/>
                  <a:pt x="2672" y="377"/>
                </a:cubicBezTo>
                <a:cubicBezTo>
                  <a:pt x="2694" y="377"/>
                  <a:pt x="2694" y="377"/>
                  <a:pt x="2694" y="377"/>
                </a:cubicBezTo>
                <a:cubicBezTo>
                  <a:pt x="2694" y="377"/>
                  <a:pt x="2694" y="377"/>
                  <a:pt x="2694" y="377"/>
                </a:cubicBezTo>
                <a:close/>
                <a:moveTo>
                  <a:pt x="2277" y="231"/>
                </a:moveTo>
                <a:cubicBezTo>
                  <a:pt x="2281" y="202"/>
                  <a:pt x="2290" y="179"/>
                  <a:pt x="2306" y="163"/>
                </a:cubicBezTo>
                <a:cubicBezTo>
                  <a:pt x="2321" y="148"/>
                  <a:pt x="2340" y="140"/>
                  <a:pt x="2364" y="140"/>
                </a:cubicBezTo>
                <a:cubicBezTo>
                  <a:pt x="2386" y="140"/>
                  <a:pt x="2404" y="148"/>
                  <a:pt x="2417" y="163"/>
                </a:cubicBezTo>
                <a:cubicBezTo>
                  <a:pt x="2430" y="180"/>
                  <a:pt x="2437" y="202"/>
                  <a:pt x="2438" y="231"/>
                </a:cubicBezTo>
                <a:cubicBezTo>
                  <a:pt x="2277" y="231"/>
                  <a:pt x="2277" y="231"/>
                  <a:pt x="2277" y="231"/>
                </a:cubicBezTo>
                <a:cubicBezTo>
                  <a:pt x="2277" y="231"/>
                  <a:pt x="2277" y="231"/>
                  <a:pt x="2277" y="231"/>
                </a:cubicBezTo>
                <a:close/>
                <a:moveTo>
                  <a:pt x="2461" y="252"/>
                </a:moveTo>
                <a:cubicBezTo>
                  <a:pt x="2461" y="242"/>
                  <a:pt x="2461" y="242"/>
                  <a:pt x="2461" y="242"/>
                </a:cubicBezTo>
                <a:cubicBezTo>
                  <a:pt x="2461" y="203"/>
                  <a:pt x="2452" y="173"/>
                  <a:pt x="2436" y="151"/>
                </a:cubicBezTo>
                <a:cubicBezTo>
                  <a:pt x="2419" y="130"/>
                  <a:pt x="2395" y="119"/>
                  <a:pt x="2365" y="119"/>
                </a:cubicBezTo>
                <a:cubicBezTo>
                  <a:pt x="2344" y="119"/>
                  <a:pt x="2325" y="125"/>
                  <a:pt x="2308" y="136"/>
                </a:cubicBezTo>
                <a:cubicBezTo>
                  <a:pt x="2291" y="147"/>
                  <a:pt x="2277" y="163"/>
                  <a:pt x="2267" y="183"/>
                </a:cubicBezTo>
                <a:cubicBezTo>
                  <a:pt x="2258" y="203"/>
                  <a:pt x="2253" y="225"/>
                  <a:pt x="2253" y="249"/>
                </a:cubicBezTo>
                <a:cubicBezTo>
                  <a:pt x="2253" y="291"/>
                  <a:pt x="2263" y="323"/>
                  <a:pt x="2282" y="347"/>
                </a:cubicBezTo>
                <a:cubicBezTo>
                  <a:pt x="2302" y="371"/>
                  <a:pt x="2328" y="383"/>
                  <a:pt x="2361" y="383"/>
                </a:cubicBezTo>
                <a:cubicBezTo>
                  <a:pt x="2392" y="383"/>
                  <a:pt x="2421" y="374"/>
                  <a:pt x="2447" y="355"/>
                </a:cubicBezTo>
                <a:cubicBezTo>
                  <a:pt x="2447" y="331"/>
                  <a:pt x="2447" y="331"/>
                  <a:pt x="2447" y="331"/>
                </a:cubicBezTo>
                <a:cubicBezTo>
                  <a:pt x="2420" y="352"/>
                  <a:pt x="2393" y="362"/>
                  <a:pt x="2365" y="362"/>
                </a:cubicBezTo>
                <a:cubicBezTo>
                  <a:pt x="2338" y="362"/>
                  <a:pt x="2316" y="352"/>
                  <a:pt x="2300" y="333"/>
                </a:cubicBezTo>
                <a:cubicBezTo>
                  <a:pt x="2284" y="314"/>
                  <a:pt x="2276" y="287"/>
                  <a:pt x="2276" y="252"/>
                </a:cubicBezTo>
                <a:cubicBezTo>
                  <a:pt x="2461" y="252"/>
                  <a:pt x="2461" y="252"/>
                  <a:pt x="2461" y="252"/>
                </a:cubicBezTo>
                <a:cubicBezTo>
                  <a:pt x="2461" y="252"/>
                  <a:pt x="2461" y="252"/>
                  <a:pt x="2461" y="252"/>
                </a:cubicBezTo>
                <a:close/>
                <a:moveTo>
                  <a:pt x="2212" y="377"/>
                </a:moveTo>
                <a:cubicBezTo>
                  <a:pt x="2212" y="355"/>
                  <a:pt x="2212" y="355"/>
                  <a:pt x="2212" y="355"/>
                </a:cubicBezTo>
                <a:cubicBezTo>
                  <a:pt x="2072" y="355"/>
                  <a:pt x="2072" y="355"/>
                  <a:pt x="2072" y="355"/>
                </a:cubicBezTo>
                <a:cubicBezTo>
                  <a:pt x="2072" y="24"/>
                  <a:pt x="2072" y="24"/>
                  <a:pt x="2072" y="24"/>
                </a:cubicBezTo>
                <a:cubicBezTo>
                  <a:pt x="2047" y="24"/>
                  <a:pt x="2047" y="24"/>
                  <a:pt x="2047" y="24"/>
                </a:cubicBezTo>
                <a:cubicBezTo>
                  <a:pt x="2047" y="377"/>
                  <a:pt x="2047" y="377"/>
                  <a:pt x="2047" y="377"/>
                </a:cubicBezTo>
                <a:cubicBezTo>
                  <a:pt x="2212" y="377"/>
                  <a:pt x="2212" y="377"/>
                  <a:pt x="2212" y="377"/>
                </a:cubicBezTo>
                <a:cubicBezTo>
                  <a:pt x="2212" y="377"/>
                  <a:pt x="2212" y="377"/>
                  <a:pt x="2212" y="377"/>
                </a:cubicBezTo>
                <a:close/>
                <a:moveTo>
                  <a:pt x="1877" y="352"/>
                </a:moveTo>
                <a:cubicBezTo>
                  <a:pt x="1867" y="358"/>
                  <a:pt x="1857" y="361"/>
                  <a:pt x="1847" y="361"/>
                </a:cubicBezTo>
                <a:cubicBezTo>
                  <a:pt x="1834" y="361"/>
                  <a:pt x="1825" y="357"/>
                  <a:pt x="1820" y="350"/>
                </a:cubicBezTo>
                <a:cubicBezTo>
                  <a:pt x="1814" y="342"/>
                  <a:pt x="1811" y="329"/>
                  <a:pt x="1811" y="312"/>
                </a:cubicBezTo>
                <a:cubicBezTo>
                  <a:pt x="1811" y="146"/>
                  <a:pt x="1811" y="146"/>
                  <a:pt x="1811" y="146"/>
                </a:cubicBezTo>
                <a:cubicBezTo>
                  <a:pt x="1877" y="146"/>
                  <a:pt x="1877" y="146"/>
                  <a:pt x="1877" y="146"/>
                </a:cubicBezTo>
                <a:cubicBezTo>
                  <a:pt x="1877" y="125"/>
                  <a:pt x="1877" y="125"/>
                  <a:pt x="1877" y="125"/>
                </a:cubicBezTo>
                <a:cubicBezTo>
                  <a:pt x="1811" y="125"/>
                  <a:pt x="1811" y="125"/>
                  <a:pt x="1811" y="125"/>
                </a:cubicBezTo>
                <a:cubicBezTo>
                  <a:pt x="1811" y="52"/>
                  <a:pt x="1811" y="52"/>
                  <a:pt x="1811" y="52"/>
                </a:cubicBezTo>
                <a:cubicBezTo>
                  <a:pt x="1789" y="60"/>
                  <a:pt x="1789" y="60"/>
                  <a:pt x="1789" y="60"/>
                </a:cubicBezTo>
                <a:cubicBezTo>
                  <a:pt x="1789" y="125"/>
                  <a:pt x="1789" y="125"/>
                  <a:pt x="1789" y="125"/>
                </a:cubicBezTo>
                <a:cubicBezTo>
                  <a:pt x="1744" y="125"/>
                  <a:pt x="1744" y="125"/>
                  <a:pt x="1744" y="125"/>
                </a:cubicBezTo>
                <a:cubicBezTo>
                  <a:pt x="1744" y="146"/>
                  <a:pt x="1744" y="146"/>
                  <a:pt x="1744" y="146"/>
                </a:cubicBezTo>
                <a:cubicBezTo>
                  <a:pt x="1789" y="146"/>
                  <a:pt x="1789" y="146"/>
                  <a:pt x="1789" y="146"/>
                </a:cubicBezTo>
                <a:cubicBezTo>
                  <a:pt x="1789" y="315"/>
                  <a:pt x="1789" y="315"/>
                  <a:pt x="1789" y="315"/>
                </a:cubicBezTo>
                <a:cubicBezTo>
                  <a:pt x="1789" y="359"/>
                  <a:pt x="1807" y="382"/>
                  <a:pt x="1844" y="382"/>
                </a:cubicBezTo>
                <a:cubicBezTo>
                  <a:pt x="1855" y="382"/>
                  <a:pt x="1866" y="379"/>
                  <a:pt x="1877" y="373"/>
                </a:cubicBezTo>
                <a:cubicBezTo>
                  <a:pt x="1877" y="352"/>
                  <a:pt x="1877" y="352"/>
                  <a:pt x="1877" y="352"/>
                </a:cubicBezTo>
                <a:cubicBezTo>
                  <a:pt x="1877" y="352"/>
                  <a:pt x="1877" y="352"/>
                  <a:pt x="1877" y="352"/>
                </a:cubicBezTo>
                <a:close/>
                <a:moveTo>
                  <a:pt x="1737" y="5"/>
                </a:moveTo>
                <a:cubicBezTo>
                  <a:pt x="1730" y="2"/>
                  <a:pt x="1721" y="0"/>
                  <a:pt x="1710" y="0"/>
                </a:cubicBezTo>
                <a:cubicBezTo>
                  <a:pt x="1690" y="0"/>
                  <a:pt x="1673" y="7"/>
                  <a:pt x="1660" y="22"/>
                </a:cubicBezTo>
                <a:cubicBezTo>
                  <a:pt x="1647" y="36"/>
                  <a:pt x="1641" y="56"/>
                  <a:pt x="1641" y="81"/>
                </a:cubicBezTo>
                <a:cubicBezTo>
                  <a:pt x="1641" y="125"/>
                  <a:pt x="1641" y="125"/>
                  <a:pt x="1641" y="125"/>
                </a:cubicBezTo>
                <a:cubicBezTo>
                  <a:pt x="1596" y="125"/>
                  <a:pt x="1596" y="125"/>
                  <a:pt x="1596" y="125"/>
                </a:cubicBezTo>
                <a:cubicBezTo>
                  <a:pt x="1596" y="146"/>
                  <a:pt x="1596" y="146"/>
                  <a:pt x="1596" y="146"/>
                </a:cubicBezTo>
                <a:cubicBezTo>
                  <a:pt x="1641" y="146"/>
                  <a:pt x="1641" y="146"/>
                  <a:pt x="1641" y="146"/>
                </a:cubicBezTo>
                <a:cubicBezTo>
                  <a:pt x="1641" y="377"/>
                  <a:pt x="1641" y="377"/>
                  <a:pt x="1641" y="377"/>
                </a:cubicBezTo>
                <a:cubicBezTo>
                  <a:pt x="1663" y="377"/>
                  <a:pt x="1663" y="377"/>
                  <a:pt x="1663" y="377"/>
                </a:cubicBezTo>
                <a:cubicBezTo>
                  <a:pt x="1663" y="146"/>
                  <a:pt x="1663" y="146"/>
                  <a:pt x="1663" y="146"/>
                </a:cubicBezTo>
                <a:cubicBezTo>
                  <a:pt x="1729" y="146"/>
                  <a:pt x="1729" y="146"/>
                  <a:pt x="1729" y="146"/>
                </a:cubicBezTo>
                <a:cubicBezTo>
                  <a:pt x="1729" y="125"/>
                  <a:pt x="1729" y="125"/>
                  <a:pt x="1729" y="125"/>
                </a:cubicBezTo>
                <a:cubicBezTo>
                  <a:pt x="1663" y="125"/>
                  <a:pt x="1663" y="125"/>
                  <a:pt x="1663" y="125"/>
                </a:cubicBezTo>
                <a:cubicBezTo>
                  <a:pt x="1663" y="83"/>
                  <a:pt x="1663" y="83"/>
                  <a:pt x="1663" y="83"/>
                </a:cubicBezTo>
                <a:cubicBezTo>
                  <a:pt x="1663" y="42"/>
                  <a:pt x="1679" y="21"/>
                  <a:pt x="1709" y="21"/>
                </a:cubicBezTo>
                <a:cubicBezTo>
                  <a:pt x="1721" y="21"/>
                  <a:pt x="1730" y="23"/>
                  <a:pt x="1737" y="28"/>
                </a:cubicBezTo>
                <a:cubicBezTo>
                  <a:pt x="1737" y="5"/>
                  <a:pt x="1737" y="5"/>
                  <a:pt x="1737" y="5"/>
                </a:cubicBezTo>
                <a:cubicBezTo>
                  <a:pt x="1737" y="5"/>
                  <a:pt x="1737" y="5"/>
                  <a:pt x="1737" y="5"/>
                </a:cubicBezTo>
                <a:close/>
                <a:moveTo>
                  <a:pt x="1532" y="168"/>
                </a:moveTo>
                <a:cubicBezTo>
                  <a:pt x="1548" y="187"/>
                  <a:pt x="1556" y="215"/>
                  <a:pt x="1556" y="251"/>
                </a:cubicBezTo>
                <a:cubicBezTo>
                  <a:pt x="1556" y="286"/>
                  <a:pt x="1548" y="313"/>
                  <a:pt x="1531" y="333"/>
                </a:cubicBezTo>
                <a:cubicBezTo>
                  <a:pt x="1515" y="352"/>
                  <a:pt x="1492" y="362"/>
                  <a:pt x="1462" y="362"/>
                </a:cubicBezTo>
                <a:cubicBezTo>
                  <a:pt x="1433" y="362"/>
                  <a:pt x="1410" y="352"/>
                  <a:pt x="1393" y="332"/>
                </a:cubicBezTo>
                <a:cubicBezTo>
                  <a:pt x="1375" y="313"/>
                  <a:pt x="1367" y="286"/>
                  <a:pt x="1367" y="253"/>
                </a:cubicBezTo>
                <a:cubicBezTo>
                  <a:pt x="1367" y="218"/>
                  <a:pt x="1375" y="190"/>
                  <a:pt x="1393" y="170"/>
                </a:cubicBezTo>
                <a:cubicBezTo>
                  <a:pt x="1410" y="150"/>
                  <a:pt x="1434" y="140"/>
                  <a:pt x="1463" y="140"/>
                </a:cubicBezTo>
                <a:cubicBezTo>
                  <a:pt x="1493" y="140"/>
                  <a:pt x="1516" y="149"/>
                  <a:pt x="1532" y="168"/>
                </a:cubicBezTo>
                <a:moveTo>
                  <a:pt x="1547" y="347"/>
                </a:moveTo>
                <a:cubicBezTo>
                  <a:pt x="1568" y="322"/>
                  <a:pt x="1579" y="291"/>
                  <a:pt x="1579" y="251"/>
                </a:cubicBezTo>
                <a:cubicBezTo>
                  <a:pt x="1579" y="210"/>
                  <a:pt x="1569" y="178"/>
                  <a:pt x="1548" y="154"/>
                </a:cubicBezTo>
                <a:cubicBezTo>
                  <a:pt x="1528" y="131"/>
                  <a:pt x="1499" y="119"/>
                  <a:pt x="1464" y="119"/>
                </a:cubicBezTo>
                <a:cubicBezTo>
                  <a:pt x="1427" y="119"/>
                  <a:pt x="1398" y="131"/>
                  <a:pt x="1376" y="155"/>
                </a:cubicBezTo>
                <a:cubicBezTo>
                  <a:pt x="1354" y="179"/>
                  <a:pt x="1343" y="211"/>
                  <a:pt x="1343" y="252"/>
                </a:cubicBezTo>
                <a:cubicBezTo>
                  <a:pt x="1343" y="292"/>
                  <a:pt x="1354" y="323"/>
                  <a:pt x="1375" y="347"/>
                </a:cubicBezTo>
                <a:cubicBezTo>
                  <a:pt x="1397" y="371"/>
                  <a:pt x="1425" y="383"/>
                  <a:pt x="1461" y="383"/>
                </a:cubicBezTo>
                <a:cubicBezTo>
                  <a:pt x="1497" y="383"/>
                  <a:pt x="1526" y="371"/>
                  <a:pt x="1547" y="347"/>
                </a:cubicBezTo>
                <a:moveTo>
                  <a:pt x="1215" y="383"/>
                </a:moveTo>
                <a:cubicBezTo>
                  <a:pt x="1240" y="383"/>
                  <a:pt x="1261" y="376"/>
                  <a:pt x="1276" y="364"/>
                </a:cubicBezTo>
                <a:cubicBezTo>
                  <a:pt x="1291" y="351"/>
                  <a:pt x="1299" y="334"/>
                  <a:pt x="1299" y="314"/>
                </a:cubicBezTo>
                <a:cubicBezTo>
                  <a:pt x="1299" y="297"/>
                  <a:pt x="1294" y="284"/>
                  <a:pt x="1285" y="274"/>
                </a:cubicBezTo>
                <a:cubicBezTo>
                  <a:pt x="1275" y="264"/>
                  <a:pt x="1257" y="253"/>
                  <a:pt x="1231" y="241"/>
                </a:cubicBezTo>
                <a:cubicBezTo>
                  <a:pt x="1217" y="235"/>
                  <a:pt x="1206" y="229"/>
                  <a:pt x="1199" y="224"/>
                </a:cubicBezTo>
                <a:cubicBezTo>
                  <a:pt x="1192" y="219"/>
                  <a:pt x="1187" y="214"/>
                  <a:pt x="1184" y="209"/>
                </a:cubicBezTo>
                <a:cubicBezTo>
                  <a:pt x="1181" y="203"/>
                  <a:pt x="1179" y="196"/>
                  <a:pt x="1179" y="186"/>
                </a:cubicBezTo>
                <a:cubicBezTo>
                  <a:pt x="1179" y="172"/>
                  <a:pt x="1184" y="161"/>
                  <a:pt x="1194" y="153"/>
                </a:cubicBezTo>
                <a:cubicBezTo>
                  <a:pt x="1205" y="144"/>
                  <a:pt x="1218" y="140"/>
                  <a:pt x="1234" y="140"/>
                </a:cubicBezTo>
                <a:cubicBezTo>
                  <a:pt x="1254" y="140"/>
                  <a:pt x="1273" y="146"/>
                  <a:pt x="1291" y="158"/>
                </a:cubicBezTo>
                <a:cubicBezTo>
                  <a:pt x="1291" y="132"/>
                  <a:pt x="1291" y="132"/>
                  <a:pt x="1291" y="132"/>
                </a:cubicBezTo>
                <a:cubicBezTo>
                  <a:pt x="1276" y="123"/>
                  <a:pt x="1258" y="119"/>
                  <a:pt x="1236" y="119"/>
                </a:cubicBezTo>
                <a:cubicBezTo>
                  <a:pt x="1213" y="119"/>
                  <a:pt x="1194" y="125"/>
                  <a:pt x="1179" y="138"/>
                </a:cubicBezTo>
                <a:cubicBezTo>
                  <a:pt x="1163" y="151"/>
                  <a:pt x="1156" y="167"/>
                  <a:pt x="1156" y="187"/>
                </a:cubicBezTo>
                <a:cubicBezTo>
                  <a:pt x="1156" y="205"/>
                  <a:pt x="1161" y="219"/>
                  <a:pt x="1171" y="230"/>
                </a:cubicBezTo>
                <a:cubicBezTo>
                  <a:pt x="1182" y="241"/>
                  <a:pt x="1198" y="251"/>
                  <a:pt x="1221" y="261"/>
                </a:cubicBezTo>
                <a:cubicBezTo>
                  <a:pt x="1241" y="270"/>
                  <a:pt x="1256" y="279"/>
                  <a:pt x="1264" y="286"/>
                </a:cubicBezTo>
                <a:cubicBezTo>
                  <a:pt x="1271" y="294"/>
                  <a:pt x="1275" y="303"/>
                  <a:pt x="1275" y="314"/>
                </a:cubicBezTo>
                <a:cubicBezTo>
                  <a:pt x="1275" y="346"/>
                  <a:pt x="1256" y="362"/>
                  <a:pt x="1217" y="362"/>
                </a:cubicBezTo>
                <a:cubicBezTo>
                  <a:pt x="1207" y="362"/>
                  <a:pt x="1197" y="360"/>
                  <a:pt x="1184" y="355"/>
                </a:cubicBezTo>
                <a:cubicBezTo>
                  <a:pt x="1172" y="351"/>
                  <a:pt x="1162" y="345"/>
                  <a:pt x="1155" y="338"/>
                </a:cubicBezTo>
                <a:cubicBezTo>
                  <a:pt x="1155" y="366"/>
                  <a:pt x="1155" y="366"/>
                  <a:pt x="1155" y="366"/>
                </a:cubicBezTo>
                <a:cubicBezTo>
                  <a:pt x="1171" y="377"/>
                  <a:pt x="1191" y="383"/>
                  <a:pt x="1215" y="383"/>
                </a:cubicBezTo>
                <a:moveTo>
                  <a:pt x="1058" y="168"/>
                </a:moveTo>
                <a:cubicBezTo>
                  <a:pt x="1075" y="187"/>
                  <a:pt x="1082" y="215"/>
                  <a:pt x="1082" y="251"/>
                </a:cubicBezTo>
                <a:cubicBezTo>
                  <a:pt x="1082" y="286"/>
                  <a:pt x="1074" y="313"/>
                  <a:pt x="1058" y="333"/>
                </a:cubicBezTo>
                <a:cubicBezTo>
                  <a:pt x="1042" y="352"/>
                  <a:pt x="1019" y="362"/>
                  <a:pt x="989" y="362"/>
                </a:cubicBezTo>
                <a:cubicBezTo>
                  <a:pt x="960" y="362"/>
                  <a:pt x="937" y="352"/>
                  <a:pt x="919" y="332"/>
                </a:cubicBezTo>
                <a:cubicBezTo>
                  <a:pt x="902" y="313"/>
                  <a:pt x="893" y="286"/>
                  <a:pt x="893" y="253"/>
                </a:cubicBezTo>
                <a:cubicBezTo>
                  <a:pt x="893" y="218"/>
                  <a:pt x="902" y="190"/>
                  <a:pt x="920" y="170"/>
                </a:cubicBezTo>
                <a:cubicBezTo>
                  <a:pt x="937" y="150"/>
                  <a:pt x="960" y="140"/>
                  <a:pt x="990" y="140"/>
                </a:cubicBezTo>
                <a:cubicBezTo>
                  <a:pt x="1020" y="140"/>
                  <a:pt x="1042" y="149"/>
                  <a:pt x="1058" y="168"/>
                </a:cubicBezTo>
                <a:moveTo>
                  <a:pt x="1074" y="347"/>
                </a:moveTo>
                <a:cubicBezTo>
                  <a:pt x="1095" y="322"/>
                  <a:pt x="1106" y="291"/>
                  <a:pt x="1106" y="251"/>
                </a:cubicBezTo>
                <a:cubicBezTo>
                  <a:pt x="1106" y="210"/>
                  <a:pt x="1096" y="178"/>
                  <a:pt x="1075" y="154"/>
                </a:cubicBezTo>
                <a:cubicBezTo>
                  <a:pt x="1054" y="131"/>
                  <a:pt x="1026" y="119"/>
                  <a:pt x="991" y="119"/>
                </a:cubicBezTo>
                <a:cubicBezTo>
                  <a:pt x="954" y="119"/>
                  <a:pt x="925" y="131"/>
                  <a:pt x="903" y="155"/>
                </a:cubicBezTo>
                <a:cubicBezTo>
                  <a:pt x="881" y="179"/>
                  <a:pt x="870" y="211"/>
                  <a:pt x="870" y="252"/>
                </a:cubicBezTo>
                <a:cubicBezTo>
                  <a:pt x="870" y="292"/>
                  <a:pt x="881" y="323"/>
                  <a:pt x="902" y="347"/>
                </a:cubicBezTo>
                <a:cubicBezTo>
                  <a:pt x="923" y="371"/>
                  <a:pt x="952" y="383"/>
                  <a:pt x="988" y="383"/>
                </a:cubicBezTo>
                <a:cubicBezTo>
                  <a:pt x="1024" y="383"/>
                  <a:pt x="1052" y="371"/>
                  <a:pt x="1074" y="347"/>
                </a:cubicBezTo>
                <a:moveTo>
                  <a:pt x="851" y="125"/>
                </a:moveTo>
                <a:cubicBezTo>
                  <a:pt x="844" y="122"/>
                  <a:pt x="835" y="120"/>
                  <a:pt x="826" y="120"/>
                </a:cubicBezTo>
                <a:cubicBezTo>
                  <a:pt x="810" y="120"/>
                  <a:pt x="796" y="126"/>
                  <a:pt x="783" y="136"/>
                </a:cubicBezTo>
                <a:cubicBezTo>
                  <a:pt x="771" y="147"/>
                  <a:pt x="762" y="162"/>
                  <a:pt x="756" y="181"/>
                </a:cubicBezTo>
                <a:cubicBezTo>
                  <a:pt x="755" y="181"/>
                  <a:pt x="755" y="181"/>
                  <a:pt x="755" y="181"/>
                </a:cubicBezTo>
                <a:cubicBezTo>
                  <a:pt x="755" y="125"/>
                  <a:pt x="755" y="125"/>
                  <a:pt x="755" y="125"/>
                </a:cubicBezTo>
                <a:cubicBezTo>
                  <a:pt x="733" y="125"/>
                  <a:pt x="733" y="125"/>
                  <a:pt x="733" y="125"/>
                </a:cubicBezTo>
                <a:cubicBezTo>
                  <a:pt x="733" y="377"/>
                  <a:pt x="733" y="377"/>
                  <a:pt x="733" y="377"/>
                </a:cubicBezTo>
                <a:cubicBezTo>
                  <a:pt x="755" y="377"/>
                  <a:pt x="755" y="377"/>
                  <a:pt x="755" y="377"/>
                </a:cubicBezTo>
                <a:cubicBezTo>
                  <a:pt x="755" y="259"/>
                  <a:pt x="755" y="259"/>
                  <a:pt x="755" y="259"/>
                </a:cubicBezTo>
                <a:cubicBezTo>
                  <a:pt x="755" y="235"/>
                  <a:pt x="758" y="214"/>
                  <a:pt x="764" y="196"/>
                </a:cubicBezTo>
                <a:cubicBezTo>
                  <a:pt x="770" y="178"/>
                  <a:pt x="778" y="164"/>
                  <a:pt x="789" y="155"/>
                </a:cubicBezTo>
                <a:cubicBezTo>
                  <a:pt x="800" y="145"/>
                  <a:pt x="811" y="141"/>
                  <a:pt x="825" y="141"/>
                </a:cubicBezTo>
                <a:cubicBezTo>
                  <a:pt x="835" y="141"/>
                  <a:pt x="843" y="143"/>
                  <a:pt x="851" y="149"/>
                </a:cubicBezTo>
                <a:cubicBezTo>
                  <a:pt x="851" y="125"/>
                  <a:pt x="851" y="125"/>
                  <a:pt x="851" y="125"/>
                </a:cubicBezTo>
                <a:cubicBezTo>
                  <a:pt x="851" y="125"/>
                  <a:pt x="851" y="125"/>
                  <a:pt x="851" y="125"/>
                </a:cubicBezTo>
                <a:close/>
                <a:moveTo>
                  <a:pt x="674" y="342"/>
                </a:moveTo>
                <a:cubicBezTo>
                  <a:pt x="655" y="355"/>
                  <a:pt x="633" y="362"/>
                  <a:pt x="608" y="362"/>
                </a:cubicBezTo>
                <a:cubicBezTo>
                  <a:pt x="581" y="362"/>
                  <a:pt x="559" y="352"/>
                  <a:pt x="542" y="332"/>
                </a:cubicBezTo>
                <a:cubicBezTo>
                  <a:pt x="526" y="312"/>
                  <a:pt x="518" y="286"/>
                  <a:pt x="518" y="254"/>
                </a:cubicBezTo>
                <a:cubicBezTo>
                  <a:pt x="518" y="232"/>
                  <a:pt x="522" y="212"/>
                  <a:pt x="530" y="195"/>
                </a:cubicBezTo>
                <a:cubicBezTo>
                  <a:pt x="538" y="177"/>
                  <a:pt x="550" y="164"/>
                  <a:pt x="565" y="154"/>
                </a:cubicBezTo>
                <a:cubicBezTo>
                  <a:pt x="580" y="144"/>
                  <a:pt x="597" y="140"/>
                  <a:pt x="616" y="140"/>
                </a:cubicBezTo>
                <a:cubicBezTo>
                  <a:pt x="637" y="140"/>
                  <a:pt x="657" y="145"/>
                  <a:pt x="675" y="156"/>
                </a:cubicBezTo>
                <a:cubicBezTo>
                  <a:pt x="675" y="131"/>
                  <a:pt x="675" y="131"/>
                  <a:pt x="675" y="131"/>
                </a:cubicBezTo>
                <a:cubicBezTo>
                  <a:pt x="657" y="123"/>
                  <a:pt x="638" y="119"/>
                  <a:pt x="619" y="119"/>
                </a:cubicBezTo>
                <a:cubicBezTo>
                  <a:pt x="595" y="119"/>
                  <a:pt x="574" y="125"/>
                  <a:pt x="555" y="136"/>
                </a:cubicBezTo>
                <a:cubicBezTo>
                  <a:pt x="536" y="148"/>
                  <a:pt x="521" y="164"/>
                  <a:pt x="510" y="185"/>
                </a:cubicBezTo>
                <a:cubicBezTo>
                  <a:pt x="500" y="206"/>
                  <a:pt x="494" y="230"/>
                  <a:pt x="494" y="255"/>
                </a:cubicBezTo>
                <a:cubicBezTo>
                  <a:pt x="494" y="280"/>
                  <a:pt x="499" y="302"/>
                  <a:pt x="508" y="321"/>
                </a:cubicBezTo>
                <a:cubicBezTo>
                  <a:pt x="518" y="341"/>
                  <a:pt x="531" y="356"/>
                  <a:pt x="548" y="367"/>
                </a:cubicBezTo>
                <a:cubicBezTo>
                  <a:pt x="566" y="377"/>
                  <a:pt x="585" y="383"/>
                  <a:pt x="607" y="383"/>
                </a:cubicBezTo>
                <a:cubicBezTo>
                  <a:pt x="633" y="383"/>
                  <a:pt x="655" y="377"/>
                  <a:pt x="674" y="366"/>
                </a:cubicBezTo>
                <a:cubicBezTo>
                  <a:pt x="674" y="342"/>
                  <a:pt x="674" y="342"/>
                  <a:pt x="674" y="342"/>
                </a:cubicBezTo>
                <a:cubicBezTo>
                  <a:pt x="674" y="342"/>
                  <a:pt x="674" y="342"/>
                  <a:pt x="674" y="342"/>
                </a:cubicBezTo>
                <a:close/>
                <a:moveTo>
                  <a:pt x="432" y="125"/>
                </a:moveTo>
                <a:cubicBezTo>
                  <a:pt x="410" y="125"/>
                  <a:pt x="410" y="125"/>
                  <a:pt x="410" y="125"/>
                </a:cubicBezTo>
                <a:cubicBezTo>
                  <a:pt x="410" y="377"/>
                  <a:pt x="410" y="377"/>
                  <a:pt x="410" y="377"/>
                </a:cubicBezTo>
                <a:cubicBezTo>
                  <a:pt x="432" y="377"/>
                  <a:pt x="432" y="377"/>
                  <a:pt x="432" y="377"/>
                </a:cubicBezTo>
                <a:cubicBezTo>
                  <a:pt x="432" y="125"/>
                  <a:pt x="432" y="125"/>
                  <a:pt x="432" y="125"/>
                </a:cubicBezTo>
                <a:cubicBezTo>
                  <a:pt x="432" y="125"/>
                  <a:pt x="432" y="125"/>
                  <a:pt x="432" y="125"/>
                </a:cubicBezTo>
                <a:close/>
                <a:moveTo>
                  <a:pt x="434" y="56"/>
                </a:moveTo>
                <a:cubicBezTo>
                  <a:pt x="438" y="52"/>
                  <a:pt x="440" y="48"/>
                  <a:pt x="440" y="43"/>
                </a:cubicBezTo>
                <a:cubicBezTo>
                  <a:pt x="440" y="37"/>
                  <a:pt x="438" y="33"/>
                  <a:pt x="434" y="29"/>
                </a:cubicBezTo>
                <a:cubicBezTo>
                  <a:pt x="430" y="26"/>
                  <a:pt x="426" y="24"/>
                  <a:pt x="421" y="24"/>
                </a:cubicBezTo>
                <a:cubicBezTo>
                  <a:pt x="416" y="24"/>
                  <a:pt x="412" y="26"/>
                  <a:pt x="408" y="29"/>
                </a:cubicBezTo>
                <a:cubicBezTo>
                  <a:pt x="404" y="33"/>
                  <a:pt x="402" y="37"/>
                  <a:pt x="402" y="43"/>
                </a:cubicBezTo>
                <a:cubicBezTo>
                  <a:pt x="402" y="48"/>
                  <a:pt x="404" y="53"/>
                  <a:pt x="408" y="56"/>
                </a:cubicBezTo>
                <a:cubicBezTo>
                  <a:pt x="412" y="60"/>
                  <a:pt x="416" y="62"/>
                  <a:pt x="421" y="62"/>
                </a:cubicBezTo>
                <a:cubicBezTo>
                  <a:pt x="426" y="62"/>
                  <a:pt x="431" y="60"/>
                  <a:pt x="434" y="56"/>
                </a:cubicBezTo>
                <a:moveTo>
                  <a:pt x="325" y="377"/>
                </a:moveTo>
                <a:cubicBezTo>
                  <a:pt x="325" y="24"/>
                  <a:pt x="325" y="24"/>
                  <a:pt x="325" y="24"/>
                </a:cubicBezTo>
                <a:cubicBezTo>
                  <a:pt x="304" y="24"/>
                  <a:pt x="304" y="24"/>
                  <a:pt x="304" y="24"/>
                </a:cubicBezTo>
                <a:cubicBezTo>
                  <a:pt x="175" y="306"/>
                  <a:pt x="175" y="306"/>
                  <a:pt x="175" y="306"/>
                </a:cubicBezTo>
                <a:cubicBezTo>
                  <a:pt x="164" y="337"/>
                  <a:pt x="164" y="337"/>
                  <a:pt x="164" y="337"/>
                </a:cubicBezTo>
                <a:cubicBezTo>
                  <a:pt x="163" y="337"/>
                  <a:pt x="163" y="337"/>
                  <a:pt x="163" y="337"/>
                </a:cubicBezTo>
                <a:cubicBezTo>
                  <a:pt x="155" y="315"/>
                  <a:pt x="155" y="315"/>
                  <a:pt x="155" y="315"/>
                </a:cubicBezTo>
                <a:cubicBezTo>
                  <a:pt x="152" y="308"/>
                  <a:pt x="152" y="308"/>
                  <a:pt x="152" y="308"/>
                </a:cubicBezTo>
                <a:cubicBezTo>
                  <a:pt x="22" y="24"/>
                  <a:pt x="22" y="24"/>
                  <a:pt x="22" y="24"/>
                </a:cubicBezTo>
                <a:cubicBezTo>
                  <a:pt x="0" y="24"/>
                  <a:pt x="0" y="24"/>
                  <a:pt x="0" y="24"/>
                </a:cubicBezTo>
                <a:cubicBezTo>
                  <a:pt x="0" y="377"/>
                  <a:pt x="0" y="377"/>
                  <a:pt x="0" y="377"/>
                </a:cubicBezTo>
                <a:cubicBezTo>
                  <a:pt x="24" y="377"/>
                  <a:pt x="24" y="377"/>
                  <a:pt x="24" y="377"/>
                </a:cubicBezTo>
                <a:cubicBezTo>
                  <a:pt x="24" y="121"/>
                  <a:pt x="24" y="121"/>
                  <a:pt x="24" y="121"/>
                </a:cubicBezTo>
                <a:cubicBezTo>
                  <a:pt x="24" y="103"/>
                  <a:pt x="23" y="88"/>
                  <a:pt x="22" y="74"/>
                </a:cubicBezTo>
                <a:cubicBezTo>
                  <a:pt x="23" y="74"/>
                  <a:pt x="23" y="74"/>
                  <a:pt x="23" y="74"/>
                </a:cubicBezTo>
                <a:cubicBezTo>
                  <a:pt x="26" y="87"/>
                  <a:pt x="30" y="98"/>
                  <a:pt x="35" y="107"/>
                </a:cubicBezTo>
                <a:cubicBezTo>
                  <a:pt x="159" y="377"/>
                  <a:pt x="159" y="377"/>
                  <a:pt x="159" y="377"/>
                </a:cubicBezTo>
                <a:cubicBezTo>
                  <a:pt x="167" y="377"/>
                  <a:pt x="167" y="377"/>
                  <a:pt x="167" y="377"/>
                </a:cubicBezTo>
                <a:cubicBezTo>
                  <a:pt x="291" y="105"/>
                  <a:pt x="291" y="105"/>
                  <a:pt x="291" y="105"/>
                </a:cubicBezTo>
                <a:cubicBezTo>
                  <a:pt x="304" y="75"/>
                  <a:pt x="304" y="75"/>
                  <a:pt x="304" y="75"/>
                </a:cubicBezTo>
                <a:cubicBezTo>
                  <a:pt x="305" y="75"/>
                  <a:pt x="305" y="75"/>
                  <a:pt x="305" y="75"/>
                </a:cubicBezTo>
                <a:cubicBezTo>
                  <a:pt x="302" y="127"/>
                  <a:pt x="302" y="127"/>
                  <a:pt x="302" y="127"/>
                </a:cubicBezTo>
                <a:cubicBezTo>
                  <a:pt x="302" y="377"/>
                  <a:pt x="302" y="377"/>
                  <a:pt x="302" y="377"/>
                </a:cubicBezTo>
                <a:cubicBezTo>
                  <a:pt x="325" y="377"/>
                  <a:pt x="325" y="377"/>
                  <a:pt x="325" y="377"/>
                </a:cubicBezTo>
                <a:cubicBezTo>
                  <a:pt x="325" y="377"/>
                  <a:pt x="325" y="377"/>
                  <a:pt x="325" y="377"/>
                </a:cubicBezTo>
                <a:close/>
              </a:path>
            </a:pathLst>
          </a:custGeom>
          <a:solidFill>
            <a:schemeClr val="tx1"/>
          </a:solidFill>
          <a:ln>
            <a:noFill/>
          </a:ln>
        </p:spPr>
        <p:txBody>
          <a:bodyPr vert="horz" wrap="square" lIns="91426" tIns="45712" rIns="91426" bIns="45712" numCol="1" anchor="t" anchorCtr="0" compatLnSpc="1">
            <a:prstTxWarp prst="textNoShape">
              <a:avLst/>
            </a:prstTxWarp>
          </a:bodyPr>
          <a:lstStyle/>
          <a:p>
            <a:endParaRPr lang="en-US" sz="1800"/>
          </a:p>
        </p:txBody>
      </p:sp>
      <p:sp>
        <p:nvSpPr>
          <p:cNvPr id="6" name="Text Placeholder 2"/>
          <p:cNvSpPr>
            <a:spLocks noGrp="1"/>
          </p:cNvSpPr>
          <p:nvPr>
            <p:ph type="body" sz="quarter" idx="14" hasCustomPrompt="1"/>
          </p:nvPr>
        </p:nvSpPr>
        <p:spPr>
          <a:xfrm>
            <a:off x="399774" y="347056"/>
            <a:ext cx="11035336" cy="781585"/>
          </a:xfrm>
        </p:spPr>
        <p:txBody>
          <a:bodyPr lIns="0" tIns="0" rIns="0" bIns="0" anchor="t" anchorCtr="0">
            <a:noAutofit/>
          </a:bodyPr>
          <a:lstStyle>
            <a:lvl1pPr marL="0" indent="0" algn="l" defTabSz="508531" rtl="0" eaLnBrk="1" latinLnBrk="0" hangingPunct="1">
              <a:lnSpc>
                <a:spcPct val="90000"/>
              </a:lnSpc>
              <a:spcBef>
                <a:spcPts val="0"/>
              </a:spcBef>
              <a:spcAft>
                <a:spcPts val="0"/>
              </a:spcAft>
              <a:buFont typeface="Arial"/>
              <a:buNone/>
              <a:defRPr lang="en-US" sz="5399" b="0" kern="1200" cap="none" spc="-100" baseline="0" dirty="0">
                <a:gradFill>
                  <a:gsLst>
                    <a:gs pos="91150">
                      <a:schemeClr val="tx1"/>
                    </a:gs>
                    <a:gs pos="74000">
                      <a:schemeClr val="tx1"/>
                    </a:gs>
                  </a:gsLst>
                  <a:lin ang="5400000" scaled="1"/>
                </a:gradFill>
                <a:latin typeface="+mj-lt"/>
                <a:ea typeface="+mn-ea"/>
                <a:cs typeface="Segoe UI" panose="020B0502040204020203" pitchFamily="34" charset="0"/>
              </a:defRPr>
            </a:lvl1pPr>
            <a:lvl2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31" rtl="0" eaLnBrk="1" latinLnBrk="0" hangingPunct="1">
              <a:lnSpc>
                <a:spcPct val="90000"/>
              </a:lnSpc>
              <a:spcAft>
                <a:spcPts val="417"/>
              </a:spcAft>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31" rtl="0" eaLnBrk="1" latinLnBrk="0" hangingPunct="1">
              <a:lnSpc>
                <a:spcPct val="90000"/>
              </a:lnSpc>
              <a:spcAft>
                <a:spcPts val="417"/>
              </a:spcAft>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stStyle>
          <a:p>
            <a:pPr lvl="0"/>
            <a:r>
              <a:rPr lang="en-US"/>
              <a:t>Headline</a:t>
            </a:r>
          </a:p>
        </p:txBody>
      </p:sp>
      <p:sp>
        <p:nvSpPr>
          <p:cNvPr id="10" name="Table Placeholder 2">
            <a:extLst>
              <a:ext uri="{FF2B5EF4-FFF2-40B4-BE49-F238E27FC236}">
                <a16:creationId xmlns:a16="http://schemas.microsoft.com/office/drawing/2014/main" id="{BDD6FD4B-8050-4298-999E-16738CDC6B30}"/>
              </a:ext>
            </a:extLst>
          </p:cNvPr>
          <p:cNvSpPr>
            <a:spLocks noGrp="1"/>
          </p:cNvSpPr>
          <p:nvPr>
            <p:ph type="tbl" sz="quarter" idx="15"/>
          </p:nvPr>
        </p:nvSpPr>
        <p:spPr>
          <a:xfrm>
            <a:off x="1440529" y="1329218"/>
            <a:ext cx="9000900" cy="738664"/>
          </a:xfrm>
        </p:spPr>
        <p:txBody>
          <a:bodyPr/>
          <a:lstStyle/>
          <a:p>
            <a:endParaRPr lang="en-US"/>
          </a:p>
        </p:txBody>
      </p:sp>
    </p:spTree>
    <p:custDataLst>
      <p:tags r:id="rId1"/>
    </p:custDataLst>
    <p:extLst>
      <p:ext uri="{BB962C8B-B14F-4D97-AF65-F5344CB8AC3E}">
        <p14:creationId xmlns:p14="http://schemas.microsoft.com/office/powerpoint/2010/main" val="1559688147"/>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pos="4970">
          <p15:clr>
            <a:srgbClr val="FBAE40"/>
          </p15:clr>
        </p15:guide>
        <p15:guide id="2" pos="2570">
          <p15:clr>
            <a:srgbClr val="FBAE40"/>
          </p15:clr>
        </p15:guide>
        <p15:guide id="3" pos="2864">
          <p15:clr>
            <a:srgbClr val="FBAE40"/>
          </p15:clr>
        </p15:guide>
        <p15:guide id="4" pos="5264">
          <p15:clr>
            <a:srgbClr val="FBAE40"/>
          </p15:clr>
        </p15:guide>
      </p15:sldGuideLst>
    </p:ext>
  </p:extLst>
</p:sldLayout>
</file>

<file path=ppt/slideLayouts/slideLayout217.xml><?xml version="1.0" encoding="utf-8"?>
<p:sldLayout xmlns:a="http://schemas.openxmlformats.org/drawingml/2006/main" xmlns:r="http://schemas.openxmlformats.org/officeDocument/2006/relationships" xmlns:p="http://schemas.openxmlformats.org/presentationml/2006/main" userDrawn="1">
  <p:cSld name="Title Slide 2">
    <p:bg>
      <p:bgPr>
        <a:solidFill>
          <a:schemeClr val="accent1"/>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274668" y="2125678"/>
            <a:ext cx="7314267" cy="1828786"/>
          </a:xfrm>
          <a:noFill/>
        </p:spPr>
        <p:txBody>
          <a:bodyPr lIns="146304" tIns="91440" rIns="146304" bIns="91440" anchor="t" anchorCtr="0"/>
          <a:lstStyle>
            <a:lvl1pPr>
              <a:defRPr sz="5399" spc="-100" baseline="0">
                <a:gradFill>
                  <a:gsLst>
                    <a:gs pos="62564">
                      <a:schemeClr val="tx1"/>
                    </a:gs>
                    <a:gs pos="55000">
                      <a:schemeClr val="tx1"/>
                    </a:gs>
                  </a:gsLst>
                  <a:lin ang="5400000" scaled="0"/>
                </a:gradFill>
              </a:defRPr>
            </a:lvl1pPr>
          </a:lstStyle>
          <a:p>
            <a:r>
              <a:rPr lang="en-US"/>
              <a:t>Presentation title</a:t>
            </a:r>
          </a:p>
        </p:txBody>
      </p:sp>
      <p:sp>
        <p:nvSpPr>
          <p:cNvPr id="5" name="Text Placeholder 4"/>
          <p:cNvSpPr>
            <a:spLocks noGrp="1"/>
          </p:cNvSpPr>
          <p:nvPr>
            <p:ph type="body" sz="quarter" idx="12" hasCustomPrompt="1"/>
          </p:nvPr>
        </p:nvSpPr>
        <p:spPr>
          <a:xfrm>
            <a:off x="274666" y="3955787"/>
            <a:ext cx="6399984" cy="1828007"/>
          </a:xfrm>
          <a:noFill/>
        </p:spPr>
        <p:txBody>
          <a:bodyPr lIns="164592" tIns="109728" rIns="164592" bIns="109728">
            <a:noAutofit/>
          </a:bodyPr>
          <a:lstStyle>
            <a:lvl1pPr marL="0" indent="0">
              <a:spcBef>
                <a:spcPts val="0"/>
              </a:spcBef>
              <a:buNone/>
              <a:defRPr sz="3200" spc="0" baseline="0">
                <a:gradFill>
                  <a:gsLst>
                    <a:gs pos="91000">
                      <a:schemeClr val="tx1"/>
                    </a:gs>
                    <a:gs pos="0">
                      <a:schemeClr val="tx1"/>
                    </a:gs>
                  </a:gsLst>
                  <a:lin ang="5400000" scaled="0"/>
                </a:gradFill>
                <a:latin typeface="+mn-lt"/>
              </a:defRPr>
            </a:lvl1pPr>
          </a:lstStyle>
          <a:p>
            <a:pPr lvl="0"/>
            <a:r>
              <a:rPr lang="en-US"/>
              <a:t>Speaker name</a:t>
            </a:r>
          </a:p>
        </p:txBody>
      </p:sp>
      <p:pic>
        <p:nvPicPr>
          <p:cNvPr id="3" name="Picture 2"/>
          <p:cNvPicPr>
            <a:picLocks noChangeAspect="1"/>
          </p:cNvPicPr>
          <p:nvPr userDrawn="1"/>
        </p:nvPicPr>
        <p:blipFill>
          <a:blip r:embed="rId2"/>
          <a:stretch>
            <a:fillRect/>
          </a:stretch>
        </p:blipFill>
        <p:spPr bwMode="black">
          <a:xfrm>
            <a:off x="457143" y="479425"/>
            <a:ext cx="1483229" cy="310896"/>
          </a:xfrm>
          <a:prstGeom prst="rect">
            <a:avLst/>
          </a:prstGeom>
        </p:spPr>
      </p:pic>
      <p:grpSp>
        <p:nvGrpSpPr>
          <p:cNvPr id="72" name="Group 71"/>
          <p:cNvGrpSpPr/>
          <p:nvPr userDrawn="1"/>
        </p:nvGrpSpPr>
        <p:grpSpPr>
          <a:xfrm>
            <a:off x="9817928" y="2404868"/>
            <a:ext cx="2179832" cy="1304115"/>
            <a:chOff x="9612631" y="2826720"/>
            <a:chExt cx="2180110" cy="1304115"/>
          </a:xfrm>
        </p:grpSpPr>
        <p:sp>
          <p:nvSpPr>
            <p:cNvPr id="128" name="Freeform 100"/>
            <p:cNvSpPr>
              <a:spLocks/>
            </p:cNvSpPr>
            <p:nvPr/>
          </p:nvSpPr>
          <p:spPr bwMode="gray">
            <a:xfrm>
              <a:off x="9612631" y="2826720"/>
              <a:ext cx="2180110" cy="1304115"/>
            </a:xfrm>
            <a:custGeom>
              <a:avLst/>
              <a:gdLst>
                <a:gd name="T0" fmla="*/ 97 w 173"/>
                <a:gd name="T1" fmla="*/ 0 h 104"/>
                <a:gd name="T2" fmla="*/ 71 w 173"/>
                <a:gd name="T3" fmla="*/ 16 h 104"/>
                <a:gd name="T4" fmla="*/ 62 w 173"/>
                <a:gd name="T5" fmla="*/ 14 h 104"/>
                <a:gd name="T6" fmla="*/ 35 w 173"/>
                <a:gd name="T7" fmla="*/ 42 h 104"/>
                <a:gd name="T8" fmla="*/ 35 w 173"/>
                <a:gd name="T9" fmla="*/ 42 h 104"/>
                <a:gd name="T10" fmla="*/ 31 w 173"/>
                <a:gd name="T11" fmla="*/ 42 h 104"/>
                <a:gd name="T12" fmla="*/ 0 w 173"/>
                <a:gd name="T13" fmla="*/ 73 h 104"/>
                <a:gd name="T14" fmla="*/ 31 w 173"/>
                <a:gd name="T15" fmla="*/ 104 h 104"/>
                <a:gd name="T16" fmla="*/ 146 w 173"/>
                <a:gd name="T17" fmla="*/ 104 h 104"/>
                <a:gd name="T18" fmla="*/ 173 w 173"/>
                <a:gd name="T19" fmla="*/ 77 h 104"/>
                <a:gd name="T20" fmla="*/ 155 w 173"/>
                <a:gd name="T21" fmla="*/ 52 h 104"/>
                <a:gd name="T22" fmla="*/ 127 w 173"/>
                <a:gd name="T23" fmla="*/ 29 h 104"/>
                <a:gd name="T24" fmla="*/ 127 w 173"/>
                <a:gd name="T25" fmla="*/ 29 h 104"/>
                <a:gd name="T26" fmla="*/ 97 w 173"/>
                <a:gd name="T27"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3" h="104">
                  <a:moveTo>
                    <a:pt x="97" y="0"/>
                  </a:moveTo>
                  <a:cubicBezTo>
                    <a:pt x="86" y="0"/>
                    <a:pt x="76" y="6"/>
                    <a:pt x="71" y="16"/>
                  </a:cubicBezTo>
                  <a:cubicBezTo>
                    <a:pt x="68" y="14"/>
                    <a:pt x="65" y="14"/>
                    <a:pt x="62" y="14"/>
                  </a:cubicBezTo>
                  <a:cubicBezTo>
                    <a:pt x="47" y="14"/>
                    <a:pt x="35" y="26"/>
                    <a:pt x="35" y="42"/>
                  </a:cubicBezTo>
                  <a:cubicBezTo>
                    <a:pt x="35" y="42"/>
                    <a:pt x="35" y="42"/>
                    <a:pt x="35" y="42"/>
                  </a:cubicBezTo>
                  <a:cubicBezTo>
                    <a:pt x="33" y="42"/>
                    <a:pt x="32" y="42"/>
                    <a:pt x="31" y="42"/>
                  </a:cubicBezTo>
                  <a:cubicBezTo>
                    <a:pt x="14" y="42"/>
                    <a:pt x="0" y="56"/>
                    <a:pt x="0" y="73"/>
                  </a:cubicBezTo>
                  <a:cubicBezTo>
                    <a:pt x="0" y="90"/>
                    <a:pt x="14" y="104"/>
                    <a:pt x="31" y="104"/>
                  </a:cubicBezTo>
                  <a:cubicBezTo>
                    <a:pt x="146" y="104"/>
                    <a:pt x="146" y="104"/>
                    <a:pt x="146" y="104"/>
                  </a:cubicBezTo>
                  <a:cubicBezTo>
                    <a:pt x="160" y="104"/>
                    <a:pt x="173" y="92"/>
                    <a:pt x="173" y="77"/>
                  </a:cubicBezTo>
                  <a:cubicBezTo>
                    <a:pt x="173" y="66"/>
                    <a:pt x="166" y="56"/>
                    <a:pt x="155" y="52"/>
                  </a:cubicBezTo>
                  <a:cubicBezTo>
                    <a:pt x="152" y="39"/>
                    <a:pt x="141" y="29"/>
                    <a:pt x="127" y="29"/>
                  </a:cubicBezTo>
                  <a:cubicBezTo>
                    <a:pt x="127" y="29"/>
                    <a:pt x="127" y="29"/>
                    <a:pt x="127" y="29"/>
                  </a:cubicBezTo>
                  <a:cubicBezTo>
                    <a:pt x="127" y="13"/>
                    <a:pt x="113" y="0"/>
                    <a:pt x="97" y="0"/>
                  </a:cubicBezTo>
                </a:path>
              </a:pathLst>
            </a:custGeom>
            <a:solidFill>
              <a:srgbClr val="F2FB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29" name="Freeform 101"/>
            <p:cNvSpPr>
              <a:spLocks/>
            </p:cNvSpPr>
            <p:nvPr/>
          </p:nvSpPr>
          <p:spPr bwMode="gray">
            <a:xfrm>
              <a:off x="9612631" y="3063831"/>
              <a:ext cx="1679540" cy="1067003"/>
            </a:xfrm>
            <a:custGeom>
              <a:avLst/>
              <a:gdLst>
                <a:gd name="T0" fmla="*/ 46 w 133"/>
                <a:gd name="T1" fmla="*/ 0 h 85"/>
                <a:gd name="T2" fmla="*/ 35 w 133"/>
                <a:gd name="T3" fmla="*/ 19 h 85"/>
                <a:gd name="T4" fmla="*/ 35 w 133"/>
                <a:gd name="T5" fmla="*/ 20 h 85"/>
                <a:gd name="T6" fmla="*/ 35 w 133"/>
                <a:gd name="T7" fmla="*/ 20 h 85"/>
                <a:gd name="T8" fmla="*/ 35 w 133"/>
                <a:gd name="T9" fmla="*/ 20 h 85"/>
                <a:gd name="T10" fmla="*/ 35 w 133"/>
                <a:gd name="T11" fmla="*/ 21 h 85"/>
                <a:gd name="T12" fmla="*/ 35 w 133"/>
                <a:gd name="T13" fmla="*/ 21 h 85"/>
                <a:gd name="T14" fmla="*/ 35 w 133"/>
                <a:gd name="T15" fmla="*/ 21 h 85"/>
                <a:gd name="T16" fmla="*/ 35 w 133"/>
                <a:gd name="T17" fmla="*/ 22 h 85"/>
                <a:gd name="T18" fmla="*/ 35 w 133"/>
                <a:gd name="T19" fmla="*/ 22 h 85"/>
                <a:gd name="T20" fmla="*/ 35 w 133"/>
                <a:gd name="T21" fmla="*/ 22 h 85"/>
                <a:gd name="T22" fmla="*/ 35 w 133"/>
                <a:gd name="T23" fmla="*/ 23 h 85"/>
                <a:gd name="T24" fmla="*/ 35 w 133"/>
                <a:gd name="T25" fmla="*/ 23 h 85"/>
                <a:gd name="T26" fmla="*/ 31 w 133"/>
                <a:gd name="T27" fmla="*/ 23 h 85"/>
                <a:gd name="T28" fmla="*/ 0 w 133"/>
                <a:gd name="T29" fmla="*/ 54 h 85"/>
                <a:gd name="T30" fmla="*/ 31 w 133"/>
                <a:gd name="T31" fmla="*/ 85 h 85"/>
                <a:gd name="T32" fmla="*/ 133 w 133"/>
                <a:gd name="T33" fmla="*/ 85 h 85"/>
                <a:gd name="T34" fmla="*/ 46 w 133"/>
                <a:gd name="T35"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3" h="85">
                  <a:moveTo>
                    <a:pt x="46" y="0"/>
                  </a:moveTo>
                  <a:cubicBezTo>
                    <a:pt x="40" y="5"/>
                    <a:pt x="36" y="12"/>
                    <a:pt x="35" y="19"/>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5" y="21"/>
                    <a:pt x="35" y="21"/>
                  </a:cubicBezTo>
                  <a:cubicBezTo>
                    <a:pt x="35" y="21"/>
                    <a:pt x="35" y="21"/>
                    <a:pt x="35" y="21"/>
                  </a:cubicBezTo>
                  <a:cubicBezTo>
                    <a:pt x="35" y="22"/>
                    <a:pt x="35" y="22"/>
                    <a:pt x="35" y="22"/>
                  </a:cubicBezTo>
                  <a:cubicBezTo>
                    <a:pt x="35" y="22"/>
                    <a:pt x="35" y="22"/>
                    <a:pt x="35" y="22"/>
                  </a:cubicBezTo>
                  <a:cubicBezTo>
                    <a:pt x="35" y="22"/>
                    <a:pt x="35" y="22"/>
                    <a:pt x="35" y="22"/>
                  </a:cubicBezTo>
                  <a:cubicBezTo>
                    <a:pt x="35" y="23"/>
                    <a:pt x="35" y="23"/>
                    <a:pt x="35" y="23"/>
                  </a:cubicBezTo>
                  <a:cubicBezTo>
                    <a:pt x="35" y="23"/>
                    <a:pt x="35" y="23"/>
                    <a:pt x="35" y="23"/>
                  </a:cubicBezTo>
                  <a:cubicBezTo>
                    <a:pt x="33" y="23"/>
                    <a:pt x="32" y="23"/>
                    <a:pt x="31" y="23"/>
                  </a:cubicBezTo>
                  <a:cubicBezTo>
                    <a:pt x="14" y="23"/>
                    <a:pt x="0" y="37"/>
                    <a:pt x="0" y="54"/>
                  </a:cubicBezTo>
                  <a:cubicBezTo>
                    <a:pt x="0" y="71"/>
                    <a:pt x="14" y="85"/>
                    <a:pt x="31" y="85"/>
                  </a:cubicBezTo>
                  <a:cubicBezTo>
                    <a:pt x="133" y="85"/>
                    <a:pt x="133" y="85"/>
                    <a:pt x="133" y="85"/>
                  </a:cubicBezTo>
                  <a:cubicBezTo>
                    <a:pt x="46" y="0"/>
                    <a:pt x="46" y="0"/>
                    <a:pt x="46" y="0"/>
                  </a:cubicBezTo>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grpSp>
      <p:grpSp>
        <p:nvGrpSpPr>
          <p:cNvPr id="73" name="Group 72"/>
          <p:cNvGrpSpPr/>
          <p:nvPr userDrawn="1"/>
        </p:nvGrpSpPr>
        <p:grpSpPr>
          <a:xfrm>
            <a:off x="8602070" y="4590477"/>
            <a:ext cx="3832819" cy="2405462"/>
            <a:chOff x="8603167" y="4590477"/>
            <a:chExt cx="3833308" cy="2405462"/>
          </a:xfrm>
        </p:grpSpPr>
        <p:sp>
          <p:nvSpPr>
            <p:cNvPr id="126" name="Freeform 102"/>
            <p:cNvSpPr>
              <a:spLocks/>
            </p:cNvSpPr>
            <p:nvPr/>
          </p:nvSpPr>
          <p:spPr bwMode="gray">
            <a:xfrm>
              <a:off x="8603167" y="4590477"/>
              <a:ext cx="3833308" cy="2404048"/>
            </a:xfrm>
            <a:custGeom>
              <a:avLst/>
              <a:gdLst>
                <a:gd name="T0" fmla="*/ 465 w 582"/>
                <a:gd name="T1" fmla="*/ 0 h 365"/>
                <a:gd name="T2" fmla="*/ 465 w 582"/>
                <a:gd name="T3" fmla="*/ 72 h 365"/>
                <a:gd name="T4" fmla="*/ 348 w 582"/>
                <a:gd name="T5" fmla="*/ 72 h 365"/>
                <a:gd name="T6" fmla="*/ 348 w 582"/>
                <a:gd name="T7" fmla="*/ 145 h 365"/>
                <a:gd name="T8" fmla="*/ 232 w 582"/>
                <a:gd name="T9" fmla="*/ 145 h 365"/>
                <a:gd name="T10" fmla="*/ 232 w 582"/>
                <a:gd name="T11" fmla="*/ 219 h 365"/>
                <a:gd name="T12" fmla="*/ 234 w 582"/>
                <a:gd name="T13" fmla="*/ 219 h 365"/>
                <a:gd name="T14" fmla="*/ 232 w 582"/>
                <a:gd name="T15" fmla="*/ 219 h 365"/>
                <a:gd name="T16" fmla="*/ 232 w 582"/>
                <a:gd name="T17" fmla="*/ 219 h 365"/>
                <a:gd name="T18" fmla="*/ 117 w 582"/>
                <a:gd name="T19" fmla="*/ 219 h 365"/>
                <a:gd name="T20" fmla="*/ 117 w 582"/>
                <a:gd name="T21" fmla="*/ 291 h 365"/>
                <a:gd name="T22" fmla="*/ 0 w 582"/>
                <a:gd name="T23" fmla="*/ 291 h 365"/>
                <a:gd name="T24" fmla="*/ 0 w 582"/>
                <a:gd name="T25" fmla="*/ 365 h 365"/>
                <a:gd name="T26" fmla="*/ 117 w 582"/>
                <a:gd name="T27" fmla="*/ 365 h 365"/>
                <a:gd name="T28" fmla="*/ 582 w 582"/>
                <a:gd name="T29" fmla="*/ 365 h 365"/>
                <a:gd name="T30" fmla="*/ 582 w 582"/>
                <a:gd name="T31" fmla="*/ 74 h 365"/>
                <a:gd name="T32" fmla="*/ 582 w 582"/>
                <a:gd name="T33" fmla="*/ 0 h 365"/>
                <a:gd name="T34" fmla="*/ 465 w 582"/>
                <a:gd name="T35" fmla="*/ 0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2" h="365">
                  <a:moveTo>
                    <a:pt x="465" y="0"/>
                  </a:moveTo>
                  <a:lnTo>
                    <a:pt x="465" y="72"/>
                  </a:lnTo>
                  <a:lnTo>
                    <a:pt x="348" y="72"/>
                  </a:lnTo>
                  <a:lnTo>
                    <a:pt x="348" y="145"/>
                  </a:lnTo>
                  <a:lnTo>
                    <a:pt x="232" y="145"/>
                  </a:lnTo>
                  <a:lnTo>
                    <a:pt x="232" y="219"/>
                  </a:lnTo>
                  <a:lnTo>
                    <a:pt x="234" y="219"/>
                  </a:lnTo>
                  <a:lnTo>
                    <a:pt x="232" y="219"/>
                  </a:lnTo>
                  <a:lnTo>
                    <a:pt x="232" y="219"/>
                  </a:lnTo>
                  <a:lnTo>
                    <a:pt x="117" y="219"/>
                  </a:lnTo>
                  <a:lnTo>
                    <a:pt x="117" y="291"/>
                  </a:lnTo>
                  <a:lnTo>
                    <a:pt x="0" y="291"/>
                  </a:lnTo>
                  <a:lnTo>
                    <a:pt x="0" y="365"/>
                  </a:lnTo>
                  <a:lnTo>
                    <a:pt x="117" y="365"/>
                  </a:lnTo>
                  <a:lnTo>
                    <a:pt x="582" y="365"/>
                  </a:lnTo>
                  <a:lnTo>
                    <a:pt x="582" y="74"/>
                  </a:lnTo>
                  <a:lnTo>
                    <a:pt x="582" y="0"/>
                  </a:lnTo>
                  <a:lnTo>
                    <a:pt x="465" y="0"/>
                  </a:lnTo>
                  <a:close/>
                </a:path>
              </a:pathLst>
            </a:custGeom>
            <a:solidFill>
              <a:srgbClr val="409AE1"/>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27" name="Freeform 105"/>
            <p:cNvSpPr>
              <a:spLocks noEditPoints="1"/>
            </p:cNvSpPr>
            <p:nvPr/>
          </p:nvSpPr>
          <p:spPr bwMode="gray">
            <a:xfrm>
              <a:off x="8603167" y="5546922"/>
              <a:ext cx="3833308" cy="1449017"/>
            </a:xfrm>
            <a:custGeom>
              <a:avLst/>
              <a:gdLst>
                <a:gd name="T0" fmla="*/ 232 w 582"/>
                <a:gd name="T1" fmla="*/ 0 h 220"/>
                <a:gd name="T2" fmla="*/ 232 w 582"/>
                <a:gd name="T3" fmla="*/ 0 h 220"/>
                <a:gd name="T4" fmla="*/ 232 w 582"/>
                <a:gd name="T5" fmla="*/ 74 h 220"/>
                <a:gd name="T6" fmla="*/ 117 w 582"/>
                <a:gd name="T7" fmla="*/ 74 h 220"/>
                <a:gd name="T8" fmla="*/ 117 w 582"/>
                <a:gd name="T9" fmla="*/ 146 h 220"/>
                <a:gd name="T10" fmla="*/ 14 w 582"/>
                <a:gd name="T11" fmla="*/ 146 h 220"/>
                <a:gd name="T12" fmla="*/ 0 w 582"/>
                <a:gd name="T13" fmla="*/ 146 h 220"/>
                <a:gd name="T14" fmla="*/ 0 w 582"/>
                <a:gd name="T15" fmla="*/ 220 h 220"/>
                <a:gd name="T16" fmla="*/ 117 w 582"/>
                <a:gd name="T17" fmla="*/ 220 h 220"/>
                <a:gd name="T18" fmla="*/ 582 w 582"/>
                <a:gd name="T19" fmla="*/ 220 h 220"/>
                <a:gd name="T20" fmla="*/ 232 w 582"/>
                <a:gd name="T21" fmla="*/ 0 h 220"/>
                <a:gd name="T22" fmla="*/ 232 w 582"/>
                <a:gd name="T23" fmla="*/ 74 h 220"/>
                <a:gd name="T24" fmla="*/ 234 w 582"/>
                <a:gd name="T25" fmla="*/ 74 h 220"/>
                <a:gd name="T26" fmla="*/ 232 w 582"/>
                <a:gd name="T27" fmla="*/ 74 h 220"/>
                <a:gd name="T28" fmla="*/ 232 w 582"/>
                <a:gd name="T29" fmla="*/ 7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2" h="220">
                  <a:moveTo>
                    <a:pt x="232" y="0"/>
                  </a:moveTo>
                  <a:lnTo>
                    <a:pt x="232" y="0"/>
                  </a:lnTo>
                  <a:lnTo>
                    <a:pt x="232" y="74"/>
                  </a:lnTo>
                  <a:lnTo>
                    <a:pt x="117" y="74"/>
                  </a:lnTo>
                  <a:lnTo>
                    <a:pt x="117" y="146"/>
                  </a:lnTo>
                  <a:lnTo>
                    <a:pt x="14" y="146"/>
                  </a:lnTo>
                  <a:lnTo>
                    <a:pt x="0" y="146"/>
                  </a:lnTo>
                  <a:lnTo>
                    <a:pt x="0" y="220"/>
                  </a:lnTo>
                  <a:lnTo>
                    <a:pt x="117" y="220"/>
                  </a:lnTo>
                  <a:lnTo>
                    <a:pt x="582" y="220"/>
                  </a:lnTo>
                  <a:lnTo>
                    <a:pt x="232" y="0"/>
                  </a:lnTo>
                  <a:close/>
                  <a:moveTo>
                    <a:pt x="232" y="74"/>
                  </a:moveTo>
                  <a:lnTo>
                    <a:pt x="234" y="74"/>
                  </a:lnTo>
                  <a:lnTo>
                    <a:pt x="232" y="74"/>
                  </a:lnTo>
                  <a:lnTo>
                    <a:pt x="232" y="74"/>
                  </a:lnTo>
                  <a:close/>
                </a:path>
              </a:pathLst>
            </a:custGeom>
            <a:solidFill>
              <a:srgbClr val="0067BC"/>
            </a:solidFill>
            <a:ln>
              <a:noFill/>
            </a:ln>
          </p:spPr>
          <p:txBody>
            <a:bodyPr vert="horz" wrap="square" lIns="91440" tIns="45720" rIns="91440" bIns="45720" numCol="1" anchor="t" anchorCtr="0" compatLnSpc="1">
              <a:prstTxWarp prst="textNoShape">
                <a:avLst/>
              </a:prstTxWarp>
            </a:bodyPr>
            <a:lstStyle/>
            <a:p>
              <a:endParaRPr lang="en-US" sz="1800"/>
            </a:p>
          </p:txBody>
        </p:sp>
      </p:grpSp>
      <p:grpSp>
        <p:nvGrpSpPr>
          <p:cNvPr id="74" name="Group 73"/>
          <p:cNvGrpSpPr/>
          <p:nvPr userDrawn="1"/>
        </p:nvGrpSpPr>
        <p:grpSpPr bwMode="gray">
          <a:xfrm>
            <a:off x="11985124" y="4825645"/>
            <a:ext cx="465102" cy="993181"/>
            <a:chOff x="11986653" y="4825643"/>
            <a:chExt cx="465161" cy="993181"/>
          </a:xfrm>
        </p:grpSpPr>
        <p:sp>
          <p:nvSpPr>
            <p:cNvPr id="124" name="Freeform 56"/>
            <p:cNvSpPr>
              <a:spLocks/>
            </p:cNvSpPr>
            <p:nvPr userDrawn="1"/>
          </p:nvSpPr>
          <p:spPr bwMode="gray">
            <a:xfrm>
              <a:off x="12187804" y="5391379"/>
              <a:ext cx="264010" cy="427445"/>
            </a:xfrm>
            <a:custGeom>
              <a:avLst/>
              <a:gdLst>
                <a:gd name="T0" fmla="*/ 22 w 22"/>
                <a:gd name="T1" fmla="*/ 0 h 36"/>
                <a:gd name="T2" fmla="*/ 9 w 22"/>
                <a:gd name="T3" fmla="*/ 11 h 36"/>
                <a:gd name="T4" fmla="*/ 0 w 22"/>
                <a:gd name="T5" fmla="*/ 23 h 36"/>
                <a:gd name="T6" fmla="*/ 14 w 22"/>
                <a:gd name="T7" fmla="*/ 36 h 36"/>
                <a:gd name="T8" fmla="*/ 22 w 22"/>
                <a:gd name="T9" fmla="*/ 36 h 36"/>
                <a:gd name="T10" fmla="*/ 22 w 22"/>
                <a:gd name="T11" fmla="*/ 0 h 36"/>
              </a:gdLst>
              <a:ahLst/>
              <a:cxnLst>
                <a:cxn ang="0">
                  <a:pos x="T0" y="T1"/>
                </a:cxn>
                <a:cxn ang="0">
                  <a:pos x="T2" y="T3"/>
                </a:cxn>
                <a:cxn ang="0">
                  <a:pos x="T4" y="T5"/>
                </a:cxn>
                <a:cxn ang="0">
                  <a:pos x="T6" y="T7"/>
                </a:cxn>
                <a:cxn ang="0">
                  <a:pos x="T8" y="T9"/>
                </a:cxn>
                <a:cxn ang="0">
                  <a:pos x="T10" y="T11"/>
                </a:cxn>
              </a:cxnLst>
              <a:rect l="0" t="0" r="r" b="b"/>
              <a:pathLst>
                <a:path w="22" h="36">
                  <a:moveTo>
                    <a:pt x="22" y="0"/>
                  </a:moveTo>
                  <a:cubicBezTo>
                    <a:pt x="15" y="0"/>
                    <a:pt x="10" y="5"/>
                    <a:pt x="9" y="11"/>
                  </a:cubicBezTo>
                  <a:cubicBezTo>
                    <a:pt x="4" y="12"/>
                    <a:pt x="0" y="17"/>
                    <a:pt x="0" y="23"/>
                  </a:cubicBezTo>
                  <a:cubicBezTo>
                    <a:pt x="0" y="30"/>
                    <a:pt x="6" y="36"/>
                    <a:pt x="14" y="36"/>
                  </a:cubicBezTo>
                  <a:cubicBezTo>
                    <a:pt x="22" y="36"/>
                    <a:pt x="22" y="36"/>
                    <a:pt x="22" y="36"/>
                  </a:cubicBezTo>
                  <a:cubicBezTo>
                    <a:pt x="22" y="0"/>
                    <a:pt x="22" y="0"/>
                    <a:pt x="22" y="0"/>
                  </a:cubicBezTo>
                </a:path>
              </a:pathLst>
            </a:custGeom>
            <a:solidFill>
              <a:srgbClr val="006FC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25" name="Freeform: Shape 124"/>
            <p:cNvSpPr>
              <a:spLocks/>
            </p:cNvSpPr>
            <p:nvPr userDrawn="1"/>
          </p:nvSpPr>
          <p:spPr bwMode="gray">
            <a:xfrm>
              <a:off x="11986653" y="4825643"/>
              <a:ext cx="459486" cy="609736"/>
            </a:xfrm>
            <a:custGeom>
              <a:avLst/>
              <a:gdLst>
                <a:gd name="connsiteX0" fmla="*/ 431037 w 459486"/>
                <a:gd name="connsiteY0" fmla="*/ 0 h 609736"/>
                <a:gd name="connsiteX1" fmla="*/ 459486 w 459486"/>
                <a:gd name="connsiteY1" fmla="*/ 3629 h 609736"/>
                <a:gd name="connsiteX2" fmla="*/ 459486 w 459486"/>
                <a:gd name="connsiteY2" fmla="*/ 609736 h 609736"/>
                <a:gd name="connsiteX3" fmla="*/ 438520 w 459486"/>
                <a:gd name="connsiteY3" fmla="*/ 609736 h 609736"/>
                <a:gd name="connsiteX4" fmla="*/ 155652 w 459486"/>
                <a:gd name="connsiteY4" fmla="*/ 609736 h 609736"/>
                <a:gd name="connsiteX5" fmla="*/ 0 w 459486"/>
                <a:gd name="connsiteY5" fmla="*/ 454313 h 609736"/>
                <a:gd name="connsiteX6" fmla="*/ 95786 w 459486"/>
                <a:gd name="connsiteY6" fmla="*/ 298890 h 609736"/>
                <a:gd name="connsiteX7" fmla="*/ 263411 w 459486"/>
                <a:gd name="connsiteY7" fmla="*/ 167379 h 609736"/>
                <a:gd name="connsiteX8" fmla="*/ 431037 w 459486"/>
                <a:gd name="connsiteY8" fmla="*/ 0 h 609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86" h="609736">
                  <a:moveTo>
                    <a:pt x="431037" y="0"/>
                  </a:moveTo>
                  <a:lnTo>
                    <a:pt x="459486" y="3629"/>
                  </a:lnTo>
                  <a:lnTo>
                    <a:pt x="459486" y="609736"/>
                  </a:lnTo>
                  <a:lnTo>
                    <a:pt x="438520" y="609736"/>
                  </a:lnTo>
                  <a:cubicBezTo>
                    <a:pt x="155652" y="609736"/>
                    <a:pt x="155652" y="609736"/>
                    <a:pt x="155652" y="609736"/>
                  </a:cubicBezTo>
                  <a:cubicBezTo>
                    <a:pt x="71839" y="609736"/>
                    <a:pt x="0" y="538003"/>
                    <a:pt x="0" y="454313"/>
                  </a:cubicBezTo>
                  <a:cubicBezTo>
                    <a:pt x="0" y="382580"/>
                    <a:pt x="35920" y="322802"/>
                    <a:pt x="95786" y="298890"/>
                  </a:cubicBezTo>
                  <a:cubicBezTo>
                    <a:pt x="119733" y="227157"/>
                    <a:pt x="179599" y="167379"/>
                    <a:pt x="263411" y="167379"/>
                  </a:cubicBezTo>
                  <a:cubicBezTo>
                    <a:pt x="263411" y="71734"/>
                    <a:pt x="347224" y="0"/>
                    <a:pt x="43103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sz="1800"/>
            </a:p>
          </p:txBody>
        </p:sp>
      </p:grpSp>
      <p:grpSp>
        <p:nvGrpSpPr>
          <p:cNvPr id="76" name="Group 75"/>
          <p:cNvGrpSpPr/>
          <p:nvPr userDrawn="1"/>
        </p:nvGrpSpPr>
        <p:grpSpPr>
          <a:xfrm>
            <a:off x="11099218" y="1183681"/>
            <a:ext cx="1115621" cy="667436"/>
            <a:chOff x="11100633" y="1183681"/>
            <a:chExt cx="1115763" cy="667436"/>
          </a:xfrm>
        </p:grpSpPr>
        <p:sp>
          <p:nvSpPr>
            <p:cNvPr id="77" name="Freeform 100"/>
            <p:cNvSpPr>
              <a:spLocks noChangeAspect="1"/>
            </p:cNvSpPr>
            <p:nvPr userDrawn="1"/>
          </p:nvSpPr>
          <p:spPr bwMode="gray">
            <a:xfrm>
              <a:off x="11100633" y="1183681"/>
              <a:ext cx="1115763" cy="667436"/>
            </a:xfrm>
            <a:custGeom>
              <a:avLst/>
              <a:gdLst>
                <a:gd name="T0" fmla="*/ 97 w 173"/>
                <a:gd name="T1" fmla="*/ 0 h 104"/>
                <a:gd name="T2" fmla="*/ 71 w 173"/>
                <a:gd name="T3" fmla="*/ 16 h 104"/>
                <a:gd name="T4" fmla="*/ 62 w 173"/>
                <a:gd name="T5" fmla="*/ 14 h 104"/>
                <a:gd name="T6" fmla="*/ 35 w 173"/>
                <a:gd name="T7" fmla="*/ 42 h 104"/>
                <a:gd name="T8" fmla="*/ 35 w 173"/>
                <a:gd name="T9" fmla="*/ 42 h 104"/>
                <a:gd name="T10" fmla="*/ 31 w 173"/>
                <a:gd name="T11" fmla="*/ 42 h 104"/>
                <a:gd name="T12" fmla="*/ 0 w 173"/>
                <a:gd name="T13" fmla="*/ 73 h 104"/>
                <a:gd name="T14" fmla="*/ 31 w 173"/>
                <a:gd name="T15" fmla="*/ 104 h 104"/>
                <a:gd name="T16" fmla="*/ 146 w 173"/>
                <a:gd name="T17" fmla="*/ 104 h 104"/>
                <a:gd name="T18" fmla="*/ 173 w 173"/>
                <a:gd name="T19" fmla="*/ 77 h 104"/>
                <a:gd name="T20" fmla="*/ 155 w 173"/>
                <a:gd name="T21" fmla="*/ 52 h 104"/>
                <a:gd name="T22" fmla="*/ 127 w 173"/>
                <a:gd name="T23" fmla="*/ 29 h 104"/>
                <a:gd name="T24" fmla="*/ 127 w 173"/>
                <a:gd name="T25" fmla="*/ 29 h 104"/>
                <a:gd name="T26" fmla="*/ 97 w 173"/>
                <a:gd name="T27"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3" h="104">
                  <a:moveTo>
                    <a:pt x="97" y="0"/>
                  </a:moveTo>
                  <a:cubicBezTo>
                    <a:pt x="86" y="0"/>
                    <a:pt x="76" y="6"/>
                    <a:pt x="71" y="16"/>
                  </a:cubicBezTo>
                  <a:cubicBezTo>
                    <a:pt x="68" y="14"/>
                    <a:pt x="65" y="14"/>
                    <a:pt x="62" y="14"/>
                  </a:cubicBezTo>
                  <a:cubicBezTo>
                    <a:pt x="47" y="14"/>
                    <a:pt x="35" y="26"/>
                    <a:pt x="35" y="42"/>
                  </a:cubicBezTo>
                  <a:cubicBezTo>
                    <a:pt x="35" y="42"/>
                    <a:pt x="35" y="42"/>
                    <a:pt x="35" y="42"/>
                  </a:cubicBezTo>
                  <a:cubicBezTo>
                    <a:pt x="33" y="42"/>
                    <a:pt x="32" y="42"/>
                    <a:pt x="31" y="42"/>
                  </a:cubicBezTo>
                  <a:cubicBezTo>
                    <a:pt x="14" y="42"/>
                    <a:pt x="0" y="56"/>
                    <a:pt x="0" y="73"/>
                  </a:cubicBezTo>
                  <a:cubicBezTo>
                    <a:pt x="0" y="90"/>
                    <a:pt x="14" y="104"/>
                    <a:pt x="31" y="104"/>
                  </a:cubicBezTo>
                  <a:cubicBezTo>
                    <a:pt x="146" y="104"/>
                    <a:pt x="146" y="104"/>
                    <a:pt x="146" y="104"/>
                  </a:cubicBezTo>
                  <a:cubicBezTo>
                    <a:pt x="160" y="104"/>
                    <a:pt x="173" y="92"/>
                    <a:pt x="173" y="77"/>
                  </a:cubicBezTo>
                  <a:cubicBezTo>
                    <a:pt x="173" y="66"/>
                    <a:pt x="166" y="56"/>
                    <a:pt x="155" y="52"/>
                  </a:cubicBezTo>
                  <a:cubicBezTo>
                    <a:pt x="152" y="39"/>
                    <a:pt x="141" y="29"/>
                    <a:pt x="127" y="29"/>
                  </a:cubicBezTo>
                  <a:cubicBezTo>
                    <a:pt x="127" y="29"/>
                    <a:pt x="127" y="29"/>
                    <a:pt x="127" y="29"/>
                  </a:cubicBezTo>
                  <a:cubicBezTo>
                    <a:pt x="127" y="13"/>
                    <a:pt x="113" y="0"/>
                    <a:pt x="97" y="0"/>
                  </a:cubicBezTo>
                </a:path>
              </a:pathLst>
            </a:custGeom>
            <a:solidFill>
              <a:srgbClr val="F2FB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78" name="Freeform 101"/>
            <p:cNvSpPr>
              <a:spLocks noChangeAspect="1"/>
            </p:cNvSpPr>
            <p:nvPr userDrawn="1"/>
          </p:nvSpPr>
          <p:spPr bwMode="gray">
            <a:xfrm>
              <a:off x="11100633" y="1305033"/>
              <a:ext cx="859575" cy="546084"/>
            </a:xfrm>
            <a:custGeom>
              <a:avLst/>
              <a:gdLst>
                <a:gd name="T0" fmla="*/ 46 w 133"/>
                <a:gd name="T1" fmla="*/ 0 h 85"/>
                <a:gd name="T2" fmla="*/ 35 w 133"/>
                <a:gd name="T3" fmla="*/ 19 h 85"/>
                <a:gd name="T4" fmla="*/ 35 w 133"/>
                <a:gd name="T5" fmla="*/ 20 h 85"/>
                <a:gd name="T6" fmla="*/ 35 w 133"/>
                <a:gd name="T7" fmla="*/ 20 h 85"/>
                <a:gd name="T8" fmla="*/ 35 w 133"/>
                <a:gd name="T9" fmla="*/ 20 h 85"/>
                <a:gd name="T10" fmla="*/ 35 w 133"/>
                <a:gd name="T11" fmla="*/ 21 h 85"/>
                <a:gd name="T12" fmla="*/ 35 w 133"/>
                <a:gd name="T13" fmla="*/ 21 h 85"/>
                <a:gd name="T14" fmla="*/ 35 w 133"/>
                <a:gd name="T15" fmla="*/ 21 h 85"/>
                <a:gd name="T16" fmla="*/ 35 w 133"/>
                <a:gd name="T17" fmla="*/ 22 h 85"/>
                <a:gd name="T18" fmla="*/ 35 w 133"/>
                <a:gd name="T19" fmla="*/ 22 h 85"/>
                <a:gd name="T20" fmla="*/ 35 w 133"/>
                <a:gd name="T21" fmla="*/ 22 h 85"/>
                <a:gd name="T22" fmla="*/ 35 w 133"/>
                <a:gd name="T23" fmla="*/ 23 h 85"/>
                <a:gd name="T24" fmla="*/ 35 w 133"/>
                <a:gd name="T25" fmla="*/ 23 h 85"/>
                <a:gd name="T26" fmla="*/ 31 w 133"/>
                <a:gd name="T27" fmla="*/ 23 h 85"/>
                <a:gd name="T28" fmla="*/ 0 w 133"/>
                <a:gd name="T29" fmla="*/ 54 h 85"/>
                <a:gd name="T30" fmla="*/ 31 w 133"/>
                <a:gd name="T31" fmla="*/ 85 h 85"/>
                <a:gd name="T32" fmla="*/ 133 w 133"/>
                <a:gd name="T33" fmla="*/ 85 h 85"/>
                <a:gd name="T34" fmla="*/ 46 w 133"/>
                <a:gd name="T35"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3" h="85">
                  <a:moveTo>
                    <a:pt x="46" y="0"/>
                  </a:moveTo>
                  <a:cubicBezTo>
                    <a:pt x="40" y="5"/>
                    <a:pt x="36" y="12"/>
                    <a:pt x="35" y="19"/>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5" y="21"/>
                    <a:pt x="35" y="21"/>
                  </a:cubicBezTo>
                  <a:cubicBezTo>
                    <a:pt x="35" y="21"/>
                    <a:pt x="35" y="21"/>
                    <a:pt x="35" y="21"/>
                  </a:cubicBezTo>
                  <a:cubicBezTo>
                    <a:pt x="35" y="22"/>
                    <a:pt x="35" y="22"/>
                    <a:pt x="35" y="22"/>
                  </a:cubicBezTo>
                  <a:cubicBezTo>
                    <a:pt x="35" y="22"/>
                    <a:pt x="35" y="22"/>
                    <a:pt x="35" y="22"/>
                  </a:cubicBezTo>
                  <a:cubicBezTo>
                    <a:pt x="35" y="22"/>
                    <a:pt x="35" y="22"/>
                    <a:pt x="35" y="22"/>
                  </a:cubicBezTo>
                  <a:cubicBezTo>
                    <a:pt x="35" y="23"/>
                    <a:pt x="35" y="23"/>
                    <a:pt x="35" y="23"/>
                  </a:cubicBezTo>
                  <a:cubicBezTo>
                    <a:pt x="35" y="23"/>
                    <a:pt x="35" y="23"/>
                    <a:pt x="35" y="23"/>
                  </a:cubicBezTo>
                  <a:cubicBezTo>
                    <a:pt x="33" y="23"/>
                    <a:pt x="32" y="23"/>
                    <a:pt x="31" y="23"/>
                  </a:cubicBezTo>
                  <a:cubicBezTo>
                    <a:pt x="14" y="23"/>
                    <a:pt x="0" y="37"/>
                    <a:pt x="0" y="54"/>
                  </a:cubicBezTo>
                  <a:cubicBezTo>
                    <a:pt x="0" y="71"/>
                    <a:pt x="14" y="85"/>
                    <a:pt x="31" y="85"/>
                  </a:cubicBezTo>
                  <a:cubicBezTo>
                    <a:pt x="133" y="85"/>
                    <a:pt x="133" y="85"/>
                    <a:pt x="133" y="85"/>
                  </a:cubicBezTo>
                  <a:cubicBezTo>
                    <a:pt x="46" y="0"/>
                    <a:pt x="46" y="0"/>
                    <a:pt x="46" y="0"/>
                  </a:cubicBezTo>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grpSp>
      <p:grpSp>
        <p:nvGrpSpPr>
          <p:cNvPr id="130" name="Group 129"/>
          <p:cNvGrpSpPr>
            <a:grpSpLocks noChangeAspect="1"/>
          </p:cNvGrpSpPr>
          <p:nvPr userDrawn="1"/>
        </p:nvGrpSpPr>
        <p:grpSpPr>
          <a:xfrm>
            <a:off x="7526949" y="3412771"/>
            <a:ext cx="1716295" cy="3581754"/>
            <a:chOff x="7517230" y="3412771"/>
            <a:chExt cx="1716514" cy="3581754"/>
          </a:xfrm>
        </p:grpSpPr>
        <p:sp>
          <p:nvSpPr>
            <p:cNvPr id="131" name="Freeform 159"/>
            <p:cNvSpPr>
              <a:spLocks/>
            </p:cNvSpPr>
            <p:nvPr userDrawn="1"/>
          </p:nvSpPr>
          <p:spPr bwMode="gray">
            <a:xfrm>
              <a:off x="8347602" y="4131601"/>
              <a:ext cx="557713" cy="588695"/>
            </a:xfrm>
            <a:custGeom>
              <a:avLst/>
              <a:gdLst>
                <a:gd name="T0" fmla="*/ 90 w 90"/>
                <a:gd name="T1" fmla="*/ 70 h 95"/>
                <a:gd name="T2" fmla="*/ 61 w 90"/>
                <a:gd name="T3" fmla="*/ 95 h 95"/>
                <a:gd name="T4" fmla="*/ 0 w 90"/>
                <a:gd name="T5" fmla="*/ 34 h 95"/>
                <a:gd name="T6" fmla="*/ 42 w 90"/>
                <a:gd name="T7" fmla="*/ 0 h 95"/>
                <a:gd name="T8" fmla="*/ 90 w 90"/>
                <a:gd name="T9" fmla="*/ 70 h 95"/>
              </a:gdLst>
              <a:ahLst/>
              <a:cxnLst>
                <a:cxn ang="0">
                  <a:pos x="T0" y="T1"/>
                </a:cxn>
                <a:cxn ang="0">
                  <a:pos x="T2" y="T3"/>
                </a:cxn>
                <a:cxn ang="0">
                  <a:pos x="T4" y="T5"/>
                </a:cxn>
                <a:cxn ang="0">
                  <a:pos x="T6" y="T7"/>
                </a:cxn>
                <a:cxn ang="0">
                  <a:pos x="T8" y="T9"/>
                </a:cxn>
              </a:cxnLst>
              <a:rect l="0" t="0" r="r" b="b"/>
              <a:pathLst>
                <a:path w="90" h="95">
                  <a:moveTo>
                    <a:pt x="90" y="70"/>
                  </a:moveTo>
                  <a:lnTo>
                    <a:pt x="61" y="95"/>
                  </a:lnTo>
                  <a:lnTo>
                    <a:pt x="0" y="34"/>
                  </a:lnTo>
                  <a:lnTo>
                    <a:pt x="42" y="0"/>
                  </a:lnTo>
                  <a:lnTo>
                    <a:pt x="90" y="70"/>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32" name="Freeform 160"/>
            <p:cNvSpPr>
              <a:spLocks/>
            </p:cNvSpPr>
            <p:nvPr userDrawn="1"/>
          </p:nvSpPr>
          <p:spPr bwMode="gray">
            <a:xfrm>
              <a:off x="8285634" y="4051040"/>
              <a:ext cx="384202" cy="371808"/>
            </a:xfrm>
            <a:custGeom>
              <a:avLst/>
              <a:gdLst>
                <a:gd name="T0" fmla="*/ 27 w 32"/>
                <a:gd name="T1" fmla="*/ 7 h 32"/>
                <a:gd name="T2" fmla="*/ 7 w 32"/>
                <a:gd name="T3" fmla="*/ 5 h 32"/>
                <a:gd name="T4" fmla="*/ 5 w 32"/>
                <a:gd name="T5" fmla="*/ 25 h 32"/>
                <a:gd name="T6" fmla="*/ 25 w 32"/>
                <a:gd name="T7" fmla="*/ 27 h 32"/>
                <a:gd name="T8" fmla="*/ 27 w 32"/>
                <a:gd name="T9" fmla="*/ 7 h 32"/>
              </a:gdLst>
              <a:ahLst/>
              <a:cxnLst>
                <a:cxn ang="0">
                  <a:pos x="T0" y="T1"/>
                </a:cxn>
                <a:cxn ang="0">
                  <a:pos x="T2" y="T3"/>
                </a:cxn>
                <a:cxn ang="0">
                  <a:pos x="T4" y="T5"/>
                </a:cxn>
                <a:cxn ang="0">
                  <a:pos x="T6" y="T7"/>
                </a:cxn>
                <a:cxn ang="0">
                  <a:pos x="T8" y="T9"/>
                </a:cxn>
              </a:cxnLst>
              <a:rect l="0" t="0" r="r" b="b"/>
              <a:pathLst>
                <a:path w="32" h="32">
                  <a:moveTo>
                    <a:pt x="27" y="7"/>
                  </a:moveTo>
                  <a:cubicBezTo>
                    <a:pt x="22" y="1"/>
                    <a:pt x="13" y="0"/>
                    <a:pt x="7" y="5"/>
                  </a:cubicBezTo>
                  <a:cubicBezTo>
                    <a:pt x="1" y="10"/>
                    <a:pt x="0" y="19"/>
                    <a:pt x="5" y="25"/>
                  </a:cubicBezTo>
                  <a:cubicBezTo>
                    <a:pt x="10" y="31"/>
                    <a:pt x="19" y="32"/>
                    <a:pt x="25" y="27"/>
                  </a:cubicBezTo>
                  <a:cubicBezTo>
                    <a:pt x="31" y="22"/>
                    <a:pt x="32" y="13"/>
                    <a:pt x="27" y="7"/>
                  </a:cubicBez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33" name="Freeform 161"/>
            <p:cNvSpPr>
              <a:spLocks/>
            </p:cNvSpPr>
            <p:nvPr userDrawn="1"/>
          </p:nvSpPr>
          <p:spPr bwMode="gray">
            <a:xfrm>
              <a:off x="7542017" y="4156388"/>
              <a:ext cx="508138" cy="601088"/>
            </a:xfrm>
            <a:custGeom>
              <a:avLst/>
              <a:gdLst>
                <a:gd name="T0" fmla="*/ 0 w 82"/>
                <a:gd name="T1" fmla="*/ 78 h 97"/>
                <a:gd name="T2" fmla="*/ 34 w 82"/>
                <a:gd name="T3" fmla="*/ 97 h 97"/>
                <a:gd name="T4" fmla="*/ 82 w 82"/>
                <a:gd name="T5" fmla="*/ 26 h 97"/>
                <a:gd name="T6" fmla="*/ 34 w 82"/>
                <a:gd name="T7" fmla="*/ 0 h 97"/>
                <a:gd name="T8" fmla="*/ 0 w 82"/>
                <a:gd name="T9" fmla="*/ 78 h 97"/>
              </a:gdLst>
              <a:ahLst/>
              <a:cxnLst>
                <a:cxn ang="0">
                  <a:pos x="T0" y="T1"/>
                </a:cxn>
                <a:cxn ang="0">
                  <a:pos x="T2" y="T3"/>
                </a:cxn>
                <a:cxn ang="0">
                  <a:pos x="T4" y="T5"/>
                </a:cxn>
                <a:cxn ang="0">
                  <a:pos x="T6" y="T7"/>
                </a:cxn>
                <a:cxn ang="0">
                  <a:pos x="T8" y="T9"/>
                </a:cxn>
              </a:cxnLst>
              <a:rect l="0" t="0" r="r" b="b"/>
              <a:pathLst>
                <a:path w="82" h="97">
                  <a:moveTo>
                    <a:pt x="0" y="78"/>
                  </a:moveTo>
                  <a:lnTo>
                    <a:pt x="34" y="97"/>
                  </a:lnTo>
                  <a:lnTo>
                    <a:pt x="82" y="26"/>
                  </a:lnTo>
                  <a:lnTo>
                    <a:pt x="34" y="0"/>
                  </a:lnTo>
                  <a:lnTo>
                    <a:pt x="0" y="78"/>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34" name="Freeform 162"/>
            <p:cNvSpPr>
              <a:spLocks/>
            </p:cNvSpPr>
            <p:nvPr userDrawn="1"/>
          </p:nvSpPr>
          <p:spPr bwMode="gray">
            <a:xfrm>
              <a:off x="7709329" y="4051040"/>
              <a:ext cx="390397" cy="371808"/>
            </a:xfrm>
            <a:custGeom>
              <a:avLst/>
              <a:gdLst>
                <a:gd name="T0" fmla="*/ 4 w 33"/>
                <a:gd name="T1" fmla="*/ 9 h 32"/>
                <a:gd name="T2" fmla="*/ 23 w 33"/>
                <a:gd name="T3" fmla="*/ 4 h 32"/>
                <a:gd name="T4" fmla="*/ 29 w 33"/>
                <a:gd name="T5" fmla="*/ 23 h 32"/>
                <a:gd name="T6" fmla="*/ 10 w 33"/>
                <a:gd name="T7" fmla="*/ 29 h 32"/>
                <a:gd name="T8" fmla="*/ 4 w 33"/>
                <a:gd name="T9" fmla="*/ 9 h 32"/>
              </a:gdLst>
              <a:ahLst/>
              <a:cxnLst>
                <a:cxn ang="0">
                  <a:pos x="T0" y="T1"/>
                </a:cxn>
                <a:cxn ang="0">
                  <a:pos x="T2" y="T3"/>
                </a:cxn>
                <a:cxn ang="0">
                  <a:pos x="T4" y="T5"/>
                </a:cxn>
                <a:cxn ang="0">
                  <a:pos x="T6" y="T7"/>
                </a:cxn>
                <a:cxn ang="0">
                  <a:pos x="T8" y="T9"/>
                </a:cxn>
              </a:cxnLst>
              <a:rect l="0" t="0" r="r" b="b"/>
              <a:pathLst>
                <a:path w="33" h="32">
                  <a:moveTo>
                    <a:pt x="4" y="9"/>
                  </a:moveTo>
                  <a:cubicBezTo>
                    <a:pt x="8" y="2"/>
                    <a:pt x="17" y="0"/>
                    <a:pt x="23" y="4"/>
                  </a:cubicBezTo>
                  <a:cubicBezTo>
                    <a:pt x="30" y="8"/>
                    <a:pt x="33" y="16"/>
                    <a:pt x="29" y="23"/>
                  </a:cubicBezTo>
                  <a:cubicBezTo>
                    <a:pt x="25" y="30"/>
                    <a:pt x="16" y="32"/>
                    <a:pt x="10" y="29"/>
                  </a:cubicBezTo>
                  <a:cubicBezTo>
                    <a:pt x="3" y="25"/>
                    <a:pt x="0" y="16"/>
                    <a:pt x="4" y="9"/>
                  </a:cubicBez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35" name="Freeform 163"/>
            <p:cNvSpPr>
              <a:spLocks/>
            </p:cNvSpPr>
            <p:nvPr userDrawn="1"/>
          </p:nvSpPr>
          <p:spPr bwMode="gray">
            <a:xfrm>
              <a:off x="7610180" y="5048728"/>
              <a:ext cx="297447" cy="532925"/>
            </a:xfrm>
            <a:custGeom>
              <a:avLst/>
              <a:gdLst>
                <a:gd name="T0" fmla="*/ 2 w 25"/>
                <a:gd name="T1" fmla="*/ 19 h 45"/>
                <a:gd name="T2" fmla="*/ 7 w 25"/>
                <a:gd name="T3" fmla="*/ 37 h 45"/>
                <a:gd name="T4" fmla="*/ 11 w 25"/>
                <a:gd name="T5" fmla="*/ 39 h 45"/>
                <a:gd name="T6" fmla="*/ 17 w 25"/>
                <a:gd name="T7" fmla="*/ 42 h 45"/>
                <a:gd name="T8" fmla="*/ 21 w 25"/>
                <a:gd name="T9" fmla="*/ 44 h 45"/>
                <a:gd name="T10" fmla="*/ 20 w 25"/>
                <a:gd name="T11" fmla="*/ 40 h 45"/>
                <a:gd name="T12" fmla="*/ 21 w 25"/>
                <a:gd name="T13" fmla="*/ 36 h 45"/>
                <a:gd name="T14" fmla="*/ 20 w 25"/>
                <a:gd name="T15" fmla="*/ 31 h 45"/>
                <a:gd name="T16" fmla="*/ 25 w 25"/>
                <a:gd name="T17" fmla="*/ 32 h 45"/>
                <a:gd name="T18" fmla="*/ 18 w 25"/>
                <a:gd name="T19" fmla="*/ 21 h 45"/>
                <a:gd name="T20" fmla="*/ 16 w 25"/>
                <a:gd name="T21" fmla="*/ 19 h 45"/>
                <a:gd name="T22" fmla="*/ 13 w 25"/>
                <a:gd name="T23" fmla="*/ 0 h 45"/>
                <a:gd name="T24" fmla="*/ 0 w 25"/>
                <a:gd name="T25" fmla="*/ 7 h 45"/>
                <a:gd name="T26" fmla="*/ 2 w 25"/>
                <a:gd name="T27" fmla="*/ 19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45">
                  <a:moveTo>
                    <a:pt x="2" y="19"/>
                  </a:moveTo>
                  <a:cubicBezTo>
                    <a:pt x="1" y="28"/>
                    <a:pt x="3" y="30"/>
                    <a:pt x="7" y="37"/>
                  </a:cubicBezTo>
                  <a:cubicBezTo>
                    <a:pt x="9" y="41"/>
                    <a:pt x="11" y="41"/>
                    <a:pt x="11" y="39"/>
                  </a:cubicBezTo>
                  <a:cubicBezTo>
                    <a:pt x="12" y="44"/>
                    <a:pt x="17" y="45"/>
                    <a:pt x="17" y="42"/>
                  </a:cubicBezTo>
                  <a:cubicBezTo>
                    <a:pt x="17" y="43"/>
                    <a:pt x="19" y="44"/>
                    <a:pt x="21" y="44"/>
                  </a:cubicBezTo>
                  <a:cubicBezTo>
                    <a:pt x="22" y="43"/>
                    <a:pt x="21" y="41"/>
                    <a:pt x="20" y="40"/>
                  </a:cubicBezTo>
                  <a:cubicBezTo>
                    <a:pt x="22" y="40"/>
                    <a:pt x="23" y="38"/>
                    <a:pt x="21" y="36"/>
                  </a:cubicBezTo>
                  <a:cubicBezTo>
                    <a:pt x="20" y="33"/>
                    <a:pt x="20" y="31"/>
                    <a:pt x="20" y="31"/>
                  </a:cubicBezTo>
                  <a:cubicBezTo>
                    <a:pt x="23" y="33"/>
                    <a:pt x="25" y="33"/>
                    <a:pt x="25" y="32"/>
                  </a:cubicBezTo>
                  <a:cubicBezTo>
                    <a:pt x="23" y="29"/>
                    <a:pt x="21" y="24"/>
                    <a:pt x="18" y="21"/>
                  </a:cubicBezTo>
                  <a:cubicBezTo>
                    <a:pt x="17" y="20"/>
                    <a:pt x="16" y="20"/>
                    <a:pt x="16" y="19"/>
                  </a:cubicBezTo>
                  <a:cubicBezTo>
                    <a:pt x="13" y="0"/>
                    <a:pt x="13" y="0"/>
                    <a:pt x="13" y="0"/>
                  </a:cubicBezTo>
                  <a:cubicBezTo>
                    <a:pt x="0" y="7"/>
                    <a:pt x="0" y="7"/>
                    <a:pt x="0" y="7"/>
                  </a:cubicBezTo>
                  <a:lnTo>
                    <a:pt x="2" y="19"/>
                  </a:lnTo>
                  <a:close/>
                </a:path>
              </a:pathLst>
            </a:custGeom>
            <a:solidFill>
              <a:srgbClr val="8E56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6" name="Freeform 164"/>
            <p:cNvSpPr>
              <a:spLocks/>
            </p:cNvSpPr>
            <p:nvPr userDrawn="1"/>
          </p:nvSpPr>
          <p:spPr bwMode="gray">
            <a:xfrm>
              <a:off x="7517230" y="4565377"/>
              <a:ext cx="260266" cy="260266"/>
            </a:xfrm>
            <a:custGeom>
              <a:avLst/>
              <a:gdLst>
                <a:gd name="T0" fmla="*/ 0 w 22"/>
                <a:gd name="T1" fmla="*/ 12 h 22"/>
                <a:gd name="T2" fmla="*/ 10 w 22"/>
                <a:gd name="T3" fmla="*/ 1 h 22"/>
                <a:gd name="T4" fmla="*/ 21 w 22"/>
                <a:gd name="T5" fmla="*/ 10 h 22"/>
                <a:gd name="T6" fmla="*/ 12 w 22"/>
                <a:gd name="T7" fmla="*/ 21 h 22"/>
                <a:gd name="T8" fmla="*/ 0 w 22"/>
                <a:gd name="T9" fmla="*/ 12 h 22"/>
              </a:gdLst>
              <a:ahLst/>
              <a:cxnLst>
                <a:cxn ang="0">
                  <a:pos x="T0" y="T1"/>
                </a:cxn>
                <a:cxn ang="0">
                  <a:pos x="T2" y="T3"/>
                </a:cxn>
                <a:cxn ang="0">
                  <a:pos x="T4" y="T5"/>
                </a:cxn>
                <a:cxn ang="0">
                  <a:pos x="T6" y="T7"/>
                </a:cxn>
                <a:cxn ang="0">
                  <a:pos x="T8" y="T9"/>
                </a:cxn>
              </a:cxnLst>
              <a:rect l="0" t="0" r="r" b="b"/>
              <a:pathLst>
                <a:path w="22" h="22">
                  <a:moveTo>
                    <a:pt x="0" y="12"/>
                  </a:moveTo>
                  <a:cubicBezTo>
                    <a:pt x="0" y="7"/>
                    <a:pt x="4" y="1"/>
                    <a:pt x="10" y="1"/>
                  </a:cubicBezTo>
                  <a:cubicBezTo>
                    <a:pt x="15" y="0"/>
                    <a:pt x="20" y="4"/>
                    <a:pt x="21" y="10"/>
                  </a:cubicBezTo>
                  <a:cubicBezTo>
                    <a:pt x="22" y="16"/>
                    <a:pt x="17" y="21"/>
                    <a:pt x="12" y="21"/>
                  </a:cubicBezTo>
                  <a:cubicBezTo>
                    <a:pt x="6" y="22"/>
                    <a:pt x="1" y="18"/>
                    <a:pt x="0" y="12"/>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37" name="Freeform 165"/>
            <p:cNvSpPr>
              <a:spLocks/>
            </p:cNvSpPr>
            <p:nvPr userDrawn="1"/>
          </p:nvSpPr>
          <p:spPr bwMode="gray">
            <a:xfrm>
              <a:off x="7517230" y="4565377"/>
              <a:ext cx="260266" cy="260266"/>
            </a:xfrm>
            <a:custGeom>
              <a:avLst/>
              <a:gdLst>
                <a:gd name="T0" fmla="*/ 21 w 22"/>
                <a:gd name="T1" fmla="*/ 10 h 22"/>
                <a:gd name="T2" fmla="*/ 12 w 22"/>
                <a:gd name="T3" fmla="*/ 21 h 22"/>
                <a:gd name="T4" fmla="*/ 0 w 22"/>
                <a:gd name="T5" fmla="*/ 12 h 22"/>
                <a:gd name="T6" fmla="*/ 10 w 22"/>
                <a:gd name="T7" fmla="*/ 1 h 22"/>
                <a:gd name="T8" fmla="*/ 21 w 22"/>
                <a:gd name="T9" fmla="*/ 10 h 22"/>
              </a:gdLst>
              <a:ahLst/>
              <a:cxnLst>
                <a:cxn ang="0">
                  <a:pos x="T0" y="T1"/>
                </a:cxn>
                <a:cxn ang="0">
                  <a:pos x="T2" y="T3"/>
                </a:cxn>
                <a:cxn ang="0">
                  <a:pos x="T4" y="T5"/>
                </a:cxn>
                <a:cxn ang="0">
                  <a:pos x="T6" y="T7"/>
                </a:cxn>
                <a:cxn ang="0">
                  <a:pos x="T8" y="T9"/>
                </a:cxn>
              </a:cxnLst>
              <a:rect l="0" t="0" r="r" b="b"/>
              <a:pathLst>
                <a:path w="22" h="22">
                  <a:moveTo>
                    <a:pt x="21" y="10"/>
                  </a:moveTo>
                  <a:cubicBezTo>
                    <a:pt x="22" y="16"/>
                    <a:pt x="17" y="21"/>
                    <a:pt x="12" y="21"/>
                  </a:cubicBezTo>
                  <a:cubicBezTo>
                    <a:pt x="6" y="22"/>
                    <a:pt x="1" y="18"/>
                    <a:pt x="0" y="12"/>
                  </a:cubicBezTo>
                  <a:cubicBezTo>
                    <a:pt x="0" y="7"/>
                    <a:pt x="4" y="1"/>
                    <a:pt x="10" y="1"/>
                  </a:cubicBezTo>
                  <a:cubicBezTo>
                    <a:pt x="15" y="0"/>
                    <a:pt x="20" y="4"/>
                    <a:pt x="21" y="10"/>
                  </a:cubicBez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38" name="Freeform 166"/>
            <p:cNvSpPr>
              <a:spLocks/>
            </p:cNvSpPr>
            <p:nvPr userDrawn="1"/>
          </p:nvSpPr>
          <p:spPr bwMode="gray">
            <a:xfrm>
              <a:off x="7517230" y="4683114"/>
              <a:ext cx="272659" cy="483351"/>
            </a:xfrm>
            <a:custGeom>
              <a:avLst/>
              <a:gdLst>
                <a:gd name="T0" fmla="*/ 12 w 44"/>
                <a:gd name="T1" fmla="*/ 78 h 78"/>
                <a:gd name="T2" fmla="*/ 44 w 44"/>
                <a:gd name="T3" fmla="*/ 75 h 78"/>
                <a:gd name="T4" fmla="*/ 40 w 44"/>
                <a:gd name="T5" fmla="*/ 0 h 78"/>
                <a:gd name="T6" fmla="*/ 0 w 44"/>
                <a:gd name="T7" fmla="*/ 4 h 78"/>
                <a:gd name="T8" fmla="*/ 12 w 44"/>
                <a:gd name="T9" fmla="*/ 78 h 78"/>
              </a:gdLst>
              <a:ahLst/>
              <a:cxnLst>
                <a:cxn ang="0">
                  <a:pos x="T0" y="T1"/>
                </a:cxn>
                <a:cxn ang="0">
                  <a:pos x="T2" y="T3"/>
                </a:cxn>
                <a:cxn ang="0">
                  <a:pos x="T4" y="T5"/>
                </a:cxn>
                <a:cxn ang="0">
                  <a:pos x="T6" y="T7"/>
                </a:cxn>
                <a:cxn ang="0">
                  <a:pos x="T8" y="T9"/>
                </a:cxn>
              </a:cxnLst>
              <a:rect l="0" t="0" r="r" b="b"/>
              <a:pathLst>
                <a:path w="44" h="78">
                  <a:moveTo>
                    <a:pt x="12" y="78"/>
                  </a:moveTo>
                  <a:lnTo>
                    <a:pt x="44" y="75"/>
                  </a:lnTo>
                  <a:lnTo>
                    <a:pt x="40" y="0"/>
                  </a:lnTo>
                  <a:lnTo>
                    <a:pt x="0" y="4"/>
                  </a:lnTo>
                  <a:lnTo>
                    <a:pt x="12" y="78"/>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39" name="Freeform 167"/>
            <p:cNvSpPr>
              <a:spLocks/>
            </p:cNvSpPr>
            <p:nvPr userDrawn="1"/>
          </p:nvSpPr>
          <p:spPr bwMode="gray">
            <a:xfrm>
              <a:off x="7591592" y="5147877"/>
              <a:ext cx="210691" cy="80557"/>
            </a:xfrm>
            <a:custGeom>
              <a:avLst/>
              <a:gdLst>
                <a:gd name="T0" fmla="*/ 1 w 34"/>
                <a:gd name="T1" fmla="*/ 13 h 13"/>
                <a:gd name="T2" fmla="*/ 34 w 34"/>
                <a:gd name="T3" fmla="*/ 9 h 13"/>
                <a:gd name="T4" fmla="*/ 32 w 34"/>
                <a:gd name="T5" fmla="*/ 0 h 13"/>
                <a:gd name="T6" fmla="*/ 0 w 34"/>
                <a:gd name="T7" fmla="*/ 3 h 13"/>
                <a:gd name="T8" fmla="*/ 1 w 34"/>
                <a:gd name="T9" fmla="*/ 13 h 13"/>
              </a:gdLst>
              <a:ahLst/>
              <a:cxnLst>
                <a:cxn ang="0">
                  <a:pos x="T0" y="T1"/>
                </a:cxn>
                <a:cxn ang="0">
                  <a:pos x="T2" y="T3"/>
                </a:cxn>
                <a:cxn ang="0">
                  <a:pos x="T4" y="T5"/>
                </a:cxn>
                <a:cxn ang="0">
                  <a:pos x="T6" y="T7"/>
                </a:cxn>
                <a:cxn ang="0">
                  <a:pos x="T8" y="T9"/>
                </a:cxn>
              </a:cxnLst>
              <a:rect l="0" t="0" r="r" b="b"/>
              <a:pathLst>
                <a:path w="34" h="13">
                  <a:moveTo>
                    <a:pt x="1" y="13"/>
                  </a:moveTo>
                  <a:lnTo>
                    <a:pt x="34" y="9"/>
                  </a:lnTo>
                  <a:lnTo>
                    <a:pt x="32" y="0"/>
                  </a:lnTo>
                  <a:lnTo>
                    <a:pt x="0" y="3"/>
                  </a:lnTo>
                  <a:lnTo>
                    <a:pt x="1" y="13"/>
                  </a:lnTo>
                  <a:close/>
                </a:path>
              </a:pathLst>
            </a:custGeom>
            <a:solidFill>
              <a:srgbClr val="F3F3F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40" name="Freeform 168"/>
            <p:cNvSpPr>
              <a:spLocks/>
            </p:cNvSpPr>
            <p:nvPr userDrawn="1"/>
          </p:nvSpPr>
          <p:spPr bwMode="gray">
            <a:xfrm>
              <a:off x="7957201" y="6666092"/>
              <a:ext cx="185904" cy="210691"/>
            </a:xfrm>
            <a:custGeom>
              <a:avLst/>
              <a:gdLst>
                <a:gd name="T0" fmla="*/ 30 w 30"/>
                <a:gd name="T1" fmla="*/ 32 h 34"/>
                <a:gd name="T2" fmla="*/ 2 w 30"/>
                <a:gd name="T3" fmla="*/ 34 h 34"/>
                <a:gd name="T4" fmla="*/ 0 w 30"/>
                <a:gd name="T5" fmla="*/ 2 h 34"/>
                <a:gd name="T6" fmla="*/ 28 w 30"/>
                <a:gd name="T7" fmla="*/ 0 h 34"/>
                <a:gd name="T8" fmla="*/ 30 w 30"/>
                <a:gd name="T9" fmla="*/ 32 h 34"/>
              </a:gdLst>
              <a:ahLst/>
              <a:cxnLst>
                <a:cxn ang="0">
                  <a:pos x="T0" y="T1"/>
                </a:cxn>
                <a:cxn ang="0">
                  <a:pos x="T2" y="T3"/>
                </a:cxn>
                <a:cxn ang="0">
                  <a:pos x="T4" y="T5"/>
                </a:cxn>
                <a:cxn ang="0">
                  <a:pos x="T6" y="T7"/>
                </a:cxn>
                <a:cxn ang="0">
                  <a:pos x="T8" y="T9"/>
                </a:cxn>
              </a:cxnLst>
              <a:rect l="0" t="0" r="r" b="b"/>
              <a:pathLst>
                <a:path w="30" h="34">
                  <a:moveTo>
                    <a:pt x="30" y="32"/>
                  </a:moveTo>
                  <a:lnTo>
                    <a:pt x="2" y="34"/>
                  </a:lnTo>
                  <a:lnTo>
                    <a:pt x="0" y="2"/>
                  </a:lnTo>
                  <a:lnTo>
                    <a:pt x="28" y="0"/>
                  </a:lnTo>
                  <a:lnTo>
                    <a:pt x="30" y="32"/>
                  </a:lnTo>
                  <a:close/>
                </a:path>
              </a:pathLst>
            </a:custGeom>
            <a:solidFill>
              <a:srgbClr val="666666"/>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41" name="Freeform 169"/>
            <p:cNvSpPr>
              <a:spLocks/>
            </p:cNvSpPr>
            <p:nvPr userDrawn="1"/>
          </p:nvSpPr>
          <p:spPr bwMode="gray">
            <a:xfrm>
              <a:off x="7647361" y="6796227"/>
              <a:ext cx="520532" cy="198298"/>
            </a:xfrm>
            <a:custGeom>
              <a:avLst/>
              <a:gdLst>
                <a:gd name="T0" fmla="*/ 44 w 44"/>
                <a:gd name="T1" fmla="*/ 16 h 17"/>
                <a:gd name="T2" fmla="*/ 31 w 44"/>
                <a:gd name="T3" fmla="*/ 17 h 17"/>
                <a:gd name="T4" fmla="*/ 30 w 44"/>
                <a:gd name="T5" fmla="*/ 15 h 17"/>
                <a:gd name="T6" fmla="*/ 12 w 44"/>
                <a:gd name="T7" fmla="*/ 17 h 17"/>
                <a:gd name="T8" fmla="*/ 1 w 44"/>
                <a:gd name="T9" fmla="*/ 16 h 17"/>
                <a:gd name="T10" fmla="*/ 0 w 44"/>
                <a:gd name="T11" fmla="*/ 15 h 17"/>
                <a:gd name="T12" fmla="*/ 27 w 44"/>
                <a:gd name="T13" fmla="*/ 0 h 17"/>
                <a:gd name="T14" fmla="*/ 27 w 44"/>
                <a:gd name="T15" fmla="*/ 0 h 17"/>
                <a:gd name="T16" fmla="*/ 34 w 44"/>
                <a:gd name="T17" fmla="*/ 4 h 17"/>
                <a:gd name="T18" fmla="*/ 42 w 44"/>
                <a:gd name="T19" fmla="*/ 0 h 17"/>
                <a:gd name="T20" fmla="*/ 44 w 44"/>
                <a:gd name="T21"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 h="17">
                  <a:moveTo>
                    <a:pt x="44" y="16"/>
                  </a:moveTo>
                  <a:cubicBezTo>
                    <a:pt x="31" y="17"/>
                    <a:pt x="31" y="17"/>
                    <a:pt x="31" y="17"/>
                  </a:cubicBezTo>
                  <a:cubicBezTo>
                    <a:pt x="30" y="15"/>
                    <a:pt x="30" y="15"/>
                    <a:pt x="30" y="15"/>
                  </a:cubicBezTo>
                  <a:cubicBezTo>
                    <a:pt x="26" y="16"/>
                    <a:pt x="17" y="17"/>
                    <a:pt x="12" y="17"/>
                  </a:cubicBezTo>
                  <a:cubicBezTo>
                    <a:pt x="9" y="17"/>
                    <a:pt x="4" y="17"/>
                    <a:pt x="1" y="16"/>
                  </a:cubicBezTo>
                  <a:cubicBezTo>
                    <a:pt x="1" y="16"/>
                    <a:pt x="0" y="15"/>
                    <a:pt x="0" y="15"/>
                  </a:cubicBezTo>
                  <a:cubicBezTo>
                    <a:pt x="0" y="9"/>
                    <a:pt x="21" y="7"/>
                    <a:pt x="27" y="0"/>
                  </a:cubicBezTo>
                  <a:cubicBezTo>
                    <a:pt x="27" y="0"/>
                    <a:pt x="27" y="0"/>
                    <a:pt x="27" y="0"/>
                  </a:cubicBezTo>
                  <a:cubicBezTo>
                    <a:pt x="29" y="1"/>
                    <a:pt x="30" y="4"/>
                    <a:pt x="34" y="4"/>
                  </a:cubicBezTo>
                  <a:cubicBezTo>
                    <a:pt x="37" y="4"/>
                    <a:pt x="40" y="1"/>
                    <a:pt x="42" y="0"/>
                  </a:cubicBezTo>
                  <a:cubicBezTo>
                    <a:pt x="43" y="1"/>
                    <a:pt x="44" y="16"/>
                    <a:pt x="44" y="16"/>
                  </a:cubicBezTo>
                  <a:close/>
                </a:path>
              </a:pathLst>
            </a:custGeom>
            <a:solidFill>
              <a:srgbClr val="1919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42" name="Freeform 170"/>
            <p:cNvSpPr>
              <a:spLocks/>
            </p:cNvSpPr>
            <p:nvPr userDrawn="1"/>
          </p:nvSpPr>
          <p:spPr bwMode="gray">
            <a:xfrm>
              <a:off x="7851858" y="5829525"/>
              <a:ext cx="291248" cy="285053"/>
            </a:xfrm>
            <a:custGeom>
              <a:avLst/>
              <a:gdLst>
                <a:gd name="T0" fmla="*/ 1 w 25"/>
                <a:gd name="T1" fmla="*/ 11 h 24"/>
                <a:gd name="T2" fmla="*/ 12 w 25"/>
                <a:gd name="T3" fmla="*/ 24 h 24"/>
                <a:gd name="T4" fmla="*/ 25 w 25"/>
                <a:gd name="T5" fmla="*/ 13 h 24"/>
                <a:gd name="T6" fmla="*/ 13 w 25"/>
                <a:gd name="T7" fmla="*/ 0 h 24"/>
                <a:gd name="T8" fmla="*/ 1 w 25"/>
                <a:gd name="T9" fmla="*/ 11 h 24"/>
              </a:gdLst>
              <a:ahLst/>
              <a:cxnLst>
                <a:cxn ang="0">
                  <a:pos x="T0" y="T1"/>
                </a:cxn>
                <a:cxn ang="0">
                  <a:pos x="T2" y="T3"/>
                </a:cxn>
                <a:cxn ang="0">
                  <a:pos x="T4" y="T5"/>
                </a:cxn>
                <a:cxn ang="0">
                  <a:pos x="T6" y="T7"/>
                </a:cxn>
                <a:cxn ang="0">
                  <a:pos x="T8" y="T9"/>
                </a:cxn>
              </a:cxnLst>
              <a:rect l="0" t="0" r="r" b="b"/>
              <a:pathLst>
                <a:path w="25" h="24">
                  <a:moveTo>
                    <a:pt x="1" y="11"/>
                  </a:moveTo>
                  <a:cubicBezTo>
                    <a:pt x="0" y="18"/>
                    <a:pt x="5" y="24"/>
                    <a:pt x="12" y="24"/>
                  </a:cubicBezTo>
                  <a:cubicBezTo>
                    <a:pt x="19" y="24"/>
                    <a:pt x="24" y="19"/>
                    <a:pt x="25" y="13"/>
                  </a:cubicBezTo>
                  <a:cubicBezTo>
                    <a:pt x="25" y="6"/>
                    <a:pt x="20" y="0"/>
                    <a:pt x="13" y="0"/>
                  </a:cubicBezTo>
                  <a:cubicBezTo>
                    <a:pt x="7" y="0"/>
                    <a:pt x="1" y="5"/>
                    <a:pt x="1" y="11"/>
                  </a:cubicBezTo>
                  <a:close/>
                </a:path>
              </a:pathLst>
            </a:custGeom>
            <a:solidFill>
              <a:srgbClr val="2D3D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43" name="Freeform 171"/>
            <p:cNvSpPr>
              <a:spLocks/>
            </p:cNvSpPr>
            <p:nvPr userDrawn="1"/>
          </p:nvSpPr>
          <p:spPr bwMode="gray">
            <a:xfrm>
              <a:off x="7870446" y="5061121"/>
              <a:ext cx="347021" cy="353216"/>
            </a:xfrm>
            <a:custGeom>
              <a:avLst/>
              <a:gdLst>
                <a:gd name="T0" fmla="*/ 0 w 29"/>
                <a:gd name="T1" fmla="*/ 14 h 30"/>
                <a:gd name="T2" fmla="*/ 14 w 29"/>
                <a:gd name="T3" fmla="*/ 30 h 30"/>
                <a:gd name="T4" fmla="*/ 29 w 29"/>
                <a:gd name="T5" fmla="*/ 16 h 30"/>
                <a:gd name="T6" fmla="*/ 15 w 29"/>
                <a:gd name="T7" fmla="*/ 1 h 30"/>
                <a:gd name="T8" fmla="*/ 0 w 29"/>
                <a:gd name="T9" fmla="*/ 14 h 30"/>
              </a:gdLst>
              <a:ahLst/>
              <a:cxnLst>
                <a:cxn ang="0">
                  <a:pos x="T0" y="T1"/>
                </a:cxn>
                <a:cxn ang="0">
                  <a:pos x="T2" y="T3"/>
                </a:cxn>
                <a:cxn ang="0">
                  <a:pos x="T4" y="T5"/>
                </a:cxn>
                <a:cxn ang="0">
                  <a:pos x="T6" y="T7"/>
                </a:cxn>
                <a:cxn ang="0">
                  <a:pos x="T8" y="T9"/>
                </a:cxn>
              </a:cxnLst>
              <a:rect l="0" t="0" r="r" b="b"/>
              <a:pathLst>
                <a:path w="29" h="30">
                  <a:moveTo>
                    <a:pt x="0" y="14"/>
                  </a:moveTo>
                  <a:cubicBezTo>
                    <a:pt x="0" y="22"/>
                    <a:pt x="6" y="29"/>
                    <a:pt x="14" y="30"/>
                  </a:cubicBezTo>
                  <a:cubicBezTo>
                    <a:pt x="22" y="30"/>
                    <a:pt x="28" y="24"/>
                    <a:pt x="29" y="16"/>
                  </a:cubicBezTo>
                  <a:cubicBezTo>
                    <a:pt x="29" y="8"/>
                    <a:pt x="23" y="1"/>
                    <a:pt x="15" y="1"/>
                  </a:cubicBezTo>
                  <a:cubicBezTo>
                    <a:pt x="7" y="0"/>
                    <a:pt x="1" y="6"/>
                    <a:pt x="0" y="14"/>
                  </a:cubicBezTo>
                  <a:close/>
                </a:path>
              </a:pathLst>
            </a:custGeom>
            <a:solidFill>
              <a:srgbClr val="2D3D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44" name="Freeform 172"/>
            <p:cNvSpPr>
              <a:spLocks/>
            </p:cNvSpPr>
            <p:nvPr userDrawn="1"/>
          </p:nvSpPr>
          <p:spPr bwMode="gray">
            <a:xfrm>
              <a:off x="7864251" y="5228433"/>
              <a:ext cx="353216" cy="756010"/>
            </a:xfrm>
            <a:custGeom>
              <a:avLst/>
              <a:gdLst>
                <a:gd name="T0" fmla="*/ 0 w 57"/>
                <a:gd name="T1" fmla="*/ 118 h 122"/>
                <a:gd name="T2" fmla="*/ 45 w 57"/>
                <a:gd name="T3" fmla="*/ 122 h 122"/>
                <a:gd name="T4" fmla="*/ 57 w 57"/>
                <a:gd name="T5" fmla="*/ 4 h 122"/>
                <a:gd name="T6" fmla="*/ 1 w 57"/>
                <a:gd name="T7" fmla="*/ 0 h 122"/>
                <a:gd name="T8" fmla="*/ 0 w 57"/>
                <a:gd name="T9" fmla="*/ 118 h 122"/>
              </a:gdLst>
              <a:ahLst/>
              <a:cxnLst>
                <a:cxn ang="0">
                  <a:pos x="T0" y="T1"/>
                </a:cxn>
                <a:cxn ang="0">
                  <a:pos x="T2" y="T3"/>
                </a:cxn>
                <a:cxn ang="0">
                  <a:pos x="T4" y="T5"/>
                </a:cxn>
                <a:cxn ang="0">
                  <a:pos x="T6" y="T7"/>
                </a:cxn>
                <a:cxn ang="0">
                  <a:pos x="T8" y="T9"/>
                </a:cxn>
              </a:cxnLst>
              <a:rect l="0" t="0" r="r" b="b"/>
              <a:pathLst>
                <a:path w="57" h="122">
                  <a:moveTo>
                    <a:pt x="0" y="118"/>
                  </a:moveTo>
                  <a:lnTo>
                    <a:pt x="45" y="122"/>
                  </a:lnTo>
                  <a:lnTo>
                    <a:pt x="57" y="4"/>
                  </a:lnTo>
                  <a:lnTo>
                    <a:pt x="1" y="0"/>
                  </a:lnTo>
                  <a:lnTo>
                    <a:pt x="0" y="118"/>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45" name="Freeform 173"/>
            <p:cNvSpPr>
              <a:spLocks/>
            </p:cNvSpPr>
            <p:nvPr userDrawn="1"/>
          </p:nvSpPr>
          <p:spPr bwMode="gray">
            <a:xfrm>
              <a:off x="7851858" y="5829525"/>
              <a:ext cx="291248" cy="285053"/>
            </a:xfrm>
            <a:custGeom>
              <a:avLst/>
              <a:gdLst>
                <a:gd name="T0" fmla="*/ 25 w 25"/>
                <a:gd name="T1" fmla="*/ 13 h 24"/>
                <a:gd name="T2" fmla="*/ 13 w 25"/>
                <a:gd name="T3" fmla="*/ 0 h 24"/>
                <a:gd name="T4" fmla="*/ 1 w 25"/>
                <a:gd name="T5" fmla="*/ 11 h 24"/>
                <a:gd name="T6" fmla="*/ 12 w 25"/>
                <a:gd name="T7" fmla="*/ 24 h 24"/>
                <a:gd name="T8" fmla="*/ 25 w 25"/>
                <a:gd name="T9" fmla="*/ 13 h 24"/>
              </a:gdLst>
              <a:ahLst/>
              <a:cxnLst>
                <a:cxn ang="0">
                  <a:pos x="T0" y="T1"/>
                </a:cxn>
                <a:cxn ang="0">
                  <a:pos x="T2" y="T3"/>
                </a:cxn>
                <a:cxn ang="0">
                  <a:pos x="T4" y="T5"/>
                </a:cxn>
                <a:cxn ang="0">
                  <a:pos x="T6" y="T7"/>
                </a:cxn>
                <a:cxn ang="0">
                  <a:pos x="T8" y="T9"/>
                </a:cxn>
              </a:cxnLst>
              <a:rect l="0" t="0" r="r" b="b"/>
              <a:pathLst>
                <a:path w="25" h="24">
                  <a:moveTo>
                    <a:pt x="25" y="13"/>
                  </a:moveTo>
                  <a:cubicBezTo>
                    <a:pt x="25" y="6"/>
                    <a:pt x="20" y="0"/>
                    <a:pt x="13" y="0"/>
                  </a:cubicBezTo>
                  <a:cubicBezTo>
                    <a:pt x="7" y="0"/>
                    <a:pt x="1" y="5"/>
                    <a:pt x="1" y="11"/>
                  </a:cubicBezTo>
                  <a:cubicBezTo>
                    <a:pt x="0" y="18"/>
                    <a:pt x="5" y="24"/>
                    <a:pt x="12" y="24"/>
                  </a:cubicBezTo>
                  <a:cubicBezTo>
                    <a:pt x="19" y="24"/>
                    <a:pt x="24" y="19"/>
                    <a:pt x="25" y="13"/>
                  </a:cubicBezTo>
                  <a:close/>
                </a:path>
              </a:pathLst>
            </a:custGeom>
            <a:solidFill>
              <a:srgbClr val="2D3D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46" name="Freeform 174"/>
            <p:cNvSpPr>
              <a:spLocks/>
            </p:cNvSpPr>
            <p:nvPr userDrawn="1"/>
          </p:nvSpPr>
          <p:spPr bwMode="gray">
            <a:xfrm>
              <a:off x="7864251" y="5829525"/>
              <a:ext cx="278854" cy="285053"/>
            </a:xfrm>
            <a:custGeom>
              <a:avLst/>
              <a:gdLst>
                <a:gd name="T0" fmla="*/ 24 w 24"/>
                <a:gd name="T1" fmla="*/ 12 h 24"/>
                <a:gd name="T2" fmla="*/ 11 w 24"/>
                <a:gd name="T3" fmla="*/ 0 h 24"/>
                <a:gd name="T4" fmla="*/ 0 w 24"/>
                <a:gd name="T5" fmla="*/ 13 h 24"/>
                <a:gd name="T6" fmla="*/ 12 w 24"/>
                <a:gd name="T7" fmla="*/ 24 h 24"/>
                <a:gd name="T8" fmla="*/ 24 w 24"/>
                <a:gd name="T9" fmla="*/ 12 h 24"/>
              </a:gdLst>
              <a:ahLst/>
              <a:cxnLst>
                <a:cxn ang="0">
                  <a:pos x="T0" y="T1"/>
                </a:cxn>
                <a:cxn ang="0">
                  <a:pos x="T2" y="T3"/>
                </a:cxn>
                <a:cxn ang="0">
                  <a:pos x="T4" y="T5"/>
                </a:cxn>
                <a:cxn ang="0">
                  <a:pos x="T6" y="T7"/>
                </a:cxn>
                <a:cxn ang="0">
                  <a:pos x="T8" y="T9"/>
                </a:cxn>
              </a:cxnLst>
              <a:rect l="0" t="0" r="r" b="b"/>
              <a:pathLst>
                <a:path w="24" h="24">
                  <a:moveTo>
                    <a:pt x="24" y="12"/>
                  </a:moveTo>
                  <a:cubicBezTo>
                    <a:pt x="24" y="5"/>
                    <a:pt x="18" y="0"/>
                    <a:pt x="11" y="0"/>
                  </a:cubicBezTo>
                  <a:cubicBezTo>
                    <a:pt x="5" y="0"/>
                    <a:pt x="0" y="6"/>
                    <a:pt x="0" y="13"/>
                  </a:cubicBezTo>
                  <a:cubicBezTo>
                    <a:pt x="0" y="19"/>
                    <a:pt x="6" y="24"/>
                    <a:pt x="12" y="24"/>
                  </a:cubicBezTo>
                  <a:cubicBezTo>
                    <a:pt x="19" y="24"/>
                    <a:pt x="24" y="18"/>
                    <a:pt x="24" y="12"/>
                  </a:cubicBez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47" name="Freeform 175"/>
            <p:cNvSpPr>
              <a:spLocks/>
            </p:cNvSpPr>
            <p:nvPr userDrawn="1"/>
          </p:nvSpPr>
          <p:spPr bwMode="gray">
            <a:xfrm>
              <a:off x="7864251" y="5972050"/>
              <a:ext cx="291248" cy="848960"/>
            </a:xfrm>
            <a:custGeom>
              <a:avLst/>
              <a:gdLst>
                <a:gd name="T0" fmla="*/ 45 w 47"/>
                <a:gd name="T1" fmla="*/ 0 h 137"/>
                <a:gd name="T2" fmla="*/ 0 w 47"/>
                <a:gd name="T3" fmla="*/ 2 h 137"/>
                <a:gd name="T4" fmla="*/ 7 w 47"/>
                <a:gd name="T5" fmla="*/ 137 h 137"/>
                <a:gd name="T6" fmla="*/ 47 w 47"/>
                <a:gd name="T7" fmla="*/ 137 h 137"/>
                <a:gd name="T8" fmla="*/ 45 w 47"/>
                <a:gd name="T9" fmla="*/ 0 h 137"/>
              </a:gdLst>
              <a:ahLst/>
              <a:cxnLst>
                <a:cxn ang="0">
                  <a:pos x="T0" y="T1"/>
                </a:cxn>
                <a:cxn ang="0">
                  <a:pos x="T2" y="T3"/>
                </a:cxn>
                <a:cxn ang="0">
                  <a:pos x="T4" y="T5"/>
                </a:cxn>
                <a:cxn ang="0">
                  <a:pos x="T6" y="T7"/>
                </a:cxn>
                <a:cxn ang="0">
                  <a:pos x="T8" y="T9"/>
                </a:cxn>
              </a:cxnLst>
              <a:rect l="0" t="0" r="r" b="b"/>
              <a:pathLst>
                <a:path w="47" h="137">
                  <a:moveTo>
                    <a:pt x="45" y="0"/>
                  </a:moveTo>
                  <a:lnTo>
                    <a:pt x="0" y="2"/>
                  </a:lnTo>
                  <a:lnTo>
                    <a:pt x="7" y="137"/>
                  </a:lnTo>
                  <a:lnTo>
                    <a:pt x="47" y="137"/>
                  </a:lnTo>
                  <a:lnTo>
                    <a:pt x="45" y="0"/>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48" name="Freeform 176"/>
            <p:cNvSpPr>
              <a:spLocks/>
            </p:cNvSpPr>
            <p:nvPr userDrawn="1"/>
          </p:nvSpPr>
          <p:spPr bwMode="gray">
            <a:xfrm>
              <a:off x="8725605" y="6207529"/>
              <a:ext cx="179705" cy="198298"/>
            </a:xfrm>
            <a:custGeom>
              <a:avLst/>
              <a:gdLst>
                <a:gd name="T0" fmla="*/ 0 w 29"/>
                <a:gd name="T1" fmla="*/ 32 h 32"/>
                <a:gd name="T2" fmla="*/ 29 w 29"/>
                <a:gd name="T3" fmla="*/ 32 h 32"/>
                <a:gd name="T4" fmla="*/ 29 w 29"/>
                <a:gd name="T5" fmla="*/ 0 h 32"/>
                <a:gd name="T6" fmla="*/ 2 w 29"/>
                <a:gd name="T7" fmla="*/ 0 h 32"/>
                <a:gd name="T8" fmla="*/ 0 w 29"/>
                <a:gd name="T9" fmla="*/ 32 h 32"/>
              </a:gdLst>
              <a:ahLst/>
              <a:cxnLst>
                <a:cxn ang="0">
                  <a:pos x="T0" y="T1"/>
                </a:cxn>
                <a:cxn ang="0">
                  <a:pos x="T2" y="T3"/>
                </a:cxn>
                <a:cxn ang="0">
                  <a:pos x="T4" y="T5"/>
                </a:cxn>
                <a:cxn ang="0">
                  <a:pos x="T6" y="T7"/>
                </a:cxn>
                <a:cxn ang="0">
                  <a:pos x="T8" y="T9"/>
                </a:cxn>
              </a:cxnLst>
              <a:rect l="0" t="0" r="r" b="b"/>
              <a:pathLst>
                <a:path w="29" h="32">
                  <a:moveTo>
                    <a:pt x="0" y="32"/>
                  </a:moveTo>
                  <a:lnTo>
                    <a:pt x="29" y="32"/>
                  </a:lnTo>
                  <a:lnTo>
                    <a:pt x="29" y="0"/>
                  </a:lnTo>
                  <a:lnTo>
                    <a:pt x="2" y="0"/>
                  </a:lnTo>
                  <a:lnTo>
                    <a:pt x="0" y="32"/>
                  </a:lnTo>
                  <a:close/>
                </a:path>
              </a:pathLst>
            </a:custGeom>
            <a:solidFill>
              <a:srgbClr val="666666"/>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49" name="Freeform 177"/>
            <p:cNvSpPr>
              <a:spLocks/>
            </p:cNvSpPr>
            <p:nvPr userDrawn="1"/>
          </p:nvSpPr>
          <p:spPr bwMode="gray">
            <a:xfrm>
              <a:off x="8713212" y="6325270"/>
              <a:ext cx="520532" cy="198298"/>
            </a:xfrm>
            <a:custGeom>
              <a:avLst/>
              <a:gdLst>
                <a:gd name="T0" fmla="*/ 0 w 44"/>
                <a:gd name="T1" fmla="*/ 16 h 17"/>
                <a:gd name="T2" fmla="*/ 13 w 44"/>
                <a:gd name="T3" fmla="*/ 17 h 17"/>
                <a:gd name="T4" fmla="*/ 14 w 44"/>
                <a:gd name="T5" fmla="*/ 15 h 17"/>
                <a:gd name="T6" fmla="*/ 32 w 44"/>
                <a:gd name="T7" fmla="*/ 17 h 17"/>
                <a:gd name="T8" fmla="*/ 43 w 44"/>
                <a:gd name="T9" fmla="*/ 15 h 17"/>
                <a:gd name="T10" fmla="*/ 44 w 44"/>
                <a:gd name="T11" fmla="*/ 14 h 17"/>
                <a:gd name="T12" fmla="*/ 17 w 44"/>
                <a:gd name="T13" fmla="*/ 0 h 17"/>
                <a:gd name="T14" fmla="*/ 16 w 44"/>
                <a:gd name="T15" fmla="*/ 0 h 17"/>
                <a:gd name="T16" fmla="*/ 10 w 44"/>
                <a:gd name="T17" fmla="*/ 4 h 17"/>
                <a:gd name="T18" fmla="*/ 2 w 44"/>
                <a:gd name="T19" fmla="*/ 0 h 17"/>
                <a:gd name="T20" fmla="*/ 0 w 44"/>
                <a:gd name="T21"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 h="17">
                  <a:moveTo>
                    <a:pt x="0" y="16"/>
                  </a:moveTo>
                  <a:cubicBezTo>
                    <a:pt x="13" y="17"/>
                    <a:pt x="13" y="17"/>
                    <a:pt x="13" y="17"/>
                  </a:cubicBezTo>
                  <a:cubicBezTo>
                    <a:pt x="14" y="15"/>
                    <a:pt x="14" y="15"/>
                    <a:pt x="14" y="15"/>
                  </a:cubicBezTo>
                  <a:cubicBezTo>
                    <a:pt x="18" y="16"/>
                    <a:pt x="27" y="17"/>
                    <a:pt x="32" y="17"/>
                  </a:cubicBezTo>
                  <a:cubicBezTo>
                    <a:pt x="35" y="17"/>
                    <a:pt x="40" y="17"/>
                    <a:pt x="43" y="15"/>
                  </a:cubicBezTo>
                  <a:cubicBezTo>
                    <a:pt x="43" y="15"/>
                    <a:pt x="44" y="14"/>
                    <a:pt x="44" y="14"/>
                  </a:cubicBezTo>
                  <a:cubicBezTo>
                    <a:pt x="43" y="8"/>
                    <a:pt x="22" y="6"/>
                    <a:pt x="17" y="0"/>
                  </a:cubicBezTo>
                  <a:cubicBezTo>
                    <a:pt x="16" y="0"/>
                    <a:pt x="16" y="0"/>
                    <a:pt x="16" y="0"/>
                  </a:cubicBezTo>
                  <a:cubicBezTo>
                    <a:pt x="15" y="1"/>
                    <a:pt x="13" y="4"/>
                    <a:pt x="10" y="4"/>
                  </a:cubicBezTo>
                  <a:cubicBezTo>
                    <a:pt x="7" y="4"/>
                    <a:pt x="3" y="1"/>
                    <a:pt x="2" y="0"/>
                  </a:cubicBezTo>
                  <a:cubicBezTo>
                    <a:pt x="0" y="2"/>
                    <a:pt x="0" y="16"/>
                    <a:pt x="0" y="16"/>
                  </a:cubicBezTo>
                  <a:close/>
                </a:path>
              </a:pathLst>
            </a:custGeom>
            <a:solidFill>
              <a:srgbClr val="1919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50" name="Freeform 178"/>
            <p:cNvSpPr>
              <a:spLocks/>
            </p:cNvSpPr>
            <p:nvPr userDrawn="1"/>
          </p:nvSpPr>
          <p:spPr bwMode="gray">
            <a:xfrm>
              <a:off x="8688424" y="5519685"/>
              <a:ext cx="322234" cy="322234"/>
            </a:xfrm>
            <a:custGeom>
              <a:avLst/>
              <a:gdLst>
                <a:gd name="T0" fmla="*/ 21 w 27"/>
                <a:gd name="T1" fmla="*/ 4 h 27"/>
                <a:gd name="T2" fmla="*/ 23 w 27"/>
                <a:gd name="T3" fmla="*/ 21 h 27"/>
                <a:gd name="T4" fmla="*/ 6 w 27"/>
                <a:gd name="T5" fmla="*/ 23 h 27"/>
                <a:gd name="T6" fmla="*/ 4 w 27"/>
                <a:gd name="T7" fmla="*/ 6 h 27"/>
                <a:gd name="T8" fmla="*/ 21 w 27"/>
                <a:gd name="T9" fmla="*/ 4 h 27"/>
              </a:gdLst>
              <a:ahLst/>
              <a:cxnLst>
                <a:cxn ang="0">
                  <a:pos x="T0" y="T1"/>
                </a:cxn>
                <a:cxn ang="0">
                  <a:pos x="T2" y="T3"/>
                </a:cxn>
                <a:cxn ang="0">
                  <a:pos x="T4" y="T5"/>
                </a:cxn>
                <a:cxn ang="0">
                  <a:pos x="T6" y="T7"/>
                </a:cxn>
                <a:cxn ang="0">
                  <a:pos x="T8" y="T9"/>
                </a:cxn>
              </a:cxnLst>
              <a:rect l="0" t="0" r="r" b="b"/>
              <a:pathLst>
                <a:path w="27" h="27">
                  <a:moveTo>
                    <a:pt x="21" y="4"/>
                  </a:moveTo>
                  <a:cubicBezTo>
                    <a:pt x="26" y="8"/>
                    <a:pt x="27" y="16"/>
                    <a:pt x="23" y="21"/>
                  </a:cubicBezTo>
                  <a:cubicBezTo>
                    <a:pt x="19" y="26"/>
                    <a:pt x="11" y="27"/>
                    <a:pt x="6" y="23"/>
                  </a:cubicBezTo>
                  <a:cubicBezTo>
                    <a:pt x="1" y="19"/>
                    <a:pt x="0" y="12"/>
                    <a:pt x="4" y="6"/>
                  </a:cubicBezTo>
                  <a:cubicBezTo>
                    <a:pt x="8" y="1"/>
                    <a:pt x="15" y="0"/>
                    <a:pt x="21" y="4"/>
                  </a:cubicBezTo>
                  <a:close/>
                </a:path>
              </a:pathLst>
            </a:custGeom>
            <a:solidFill>
              <a:srgbClr val="2D3D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51" name="Freeform 179"/>
            <p:cNvSpPr>
              <a:spLocks/>
            </p:cNvSpPr>
            <p:nvPr userDrawn="1"/>
          </p:nvSpPr>
          <p:spPr bwMode="gray">
            <a:xfrm>
              <a:off x="8074943" y="5048728"/>
              <a:ext cx="378003" cy="390397"/>
            </a:xfrm>
            <a:custGeom>
              <a:avLst/>
              <a:gdLst>
                <a:gd name="T0" fmla="*/ 25 w 32"/>
                <a:gd name="T1" fmla="*/ 5 h 33"/>
                <a:gd name="T2" fmla="*/ 28 w 32"/>
                <a:gd name="T3" fmla="*/ 25 h 33"/>
                <a:gd name="T4" fmla="*/ 7 w 32"/>
                <a:gd name="T5" fmla="*/ 28 h 33"/>
                <a:gd name="T6" fmla="*/ 4 w 32"/>
                <a:gd name="T7" fmla="*/ 8 h 33"/>
                <a:gd name="T8" fmla="*/ 25 w 32"/>
                <a:gd name="T9" fmla="*/ 5 h 33"/>
              </a:gdLst>
              <a:ahLst/>
              <a:cxnLst>
                <a:cxn ang="0">
                  <a:pos x="T0" y="T1"/>
                </a:cxn>
                <a:cxn ang="0">
                  <a:pos x="T2" y="T3"/>
                </a:cxn>
                <a:cxn ang="0">
                  <a:pos x="T4" y="T5"/>
                </a:cxn>
                <a:cxn ang="0">
                  <a:pos x="T6" y="T7"/>
                </a:cxn>
                <a:cxn ang="0">
                  <a:pos x="T8" y="T9"/>
                </a:cxn>
              </a:cxnLst>
              <a:rect l="0" t="0" r="r" b="b"/>
              <a:pathLst>
                <a:path w="32" h="33">
                  <a:moveTo>
                    <a:pt x="25" y="5"/>
                  </a:moveTo>
                  <a:cubicBezTo>
                    <a:pt x="31" y="10"/>
                    <a:pt x="32" y="19"/>
                    <a:pt x="28" y="25"/>
                  </a:cubicBezTo>
                  <a:cubicBezTo>
                    <a:pt x="23" y="31"/>
                    <a:pt x="14" y="33"/>
                    <a:pt x="7" y="28"/>
                  </a:cubicBezTo>
                  <a:cubicBezTo>
                    <a:pt x="1" y="23"/>
                    <a:pt x="0" y="14"/>
                    <a:pt x="4" y="8"/>
                  </a:cubicBezTo>
                  <a:cubicBezTo>
                    <a:pt x="9" y="1"/>
                    <a:pt x="18" y="0"/>
                    <a:pt x="25" y="5"/>
                  </a:cubicBezTo>
                  <a:close/>
                </a:path>
              </a:pathLst>
            </a:custGeom>
            <a:solidFill>
              <a:srgbClr val="2D3D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52" name="Freeform 180"/>
            <p:cNvSpPr>
              <a:spLocks/>
            </p:cNvSpPr>
            <p:nvPr userDrawn="1"/>
          </p:nvSpPr>
          <p:spPr bwMode="gray">
            <a:xfrm>
              <a:off x="8155499" y="5110696"/>
              <a:ext cx="780798" cy="681649"/>
            </a:xfrm>
            <a:custGeom>
              <a:avLst/>
              <a:gdLst>
                <a:gd name="T0" fmla="*/ 126 w 126"/>
                <a:gd name="T1" fmla="*/ 74 h 110"/>
                <a:gd name="T2" fmla="*/ 98 w 126"/>
                <a:gd name="T3" fmla="*/ 110 h 110"/>
                <a:gd name="T4" fmla="*/ 0 w 126"/>
                <a:gd name="T5" fmla="*/ 44 h 110"/>
                <a:gd name="T6" fmla="*/ 35 w 126"/>
                <a:gd name="T7" fmla="*/ 0 h 110"/>
                <a:gd name="T8" fmla="*/ 126 w 126"/>
                <a:gd name="T9" fmla="*/ 74 h 110"/>
              </a:gdLst>
              <a:ahLst/>
              <a:cxnLst>
                <a:cxn ang="0">
                  <a:pos x="T0" y="T1"/>
                </a:cxn>
                <a:cxn ang="0">
                  <a:pos x="T2" y="T3"/>
                </a:cxn>
                <a:cxn ang="0">
                  <a:pos x="T4" y="T5"/>
                </a:cxn>
                <a:cxn ang="0">
                  <a:pos x="T6" y="T7"/>
                </a:cxn>
                <a:cxn ang="0">
                  <a:pos x="T8" y="T9"/>
                </a:cxn>
              </a:cxnLst>
              <a:rect l="0" t="0" r="r" b="b"/>
              <a:pathLst>
                <a:path w="126" h="110">
                  <a:moveTo>
                    <a:pt x="126" y="74"/>
                  </a:moveTo>
                  <a:lnTo>
                    <a:pt x="98" y="110"/>
                  </a:lnTo>
                  <a:lnTo>
                    <a:pt x="0" y="44"/>
                  </a:lnTo>
                  <a:lnTo>
                    <a:pt x="35" y="0"/>
                  </a:lnTo>
                  <a:lnTo>
                    <a:pt x="126" y="74"/>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53" name="Freeform 181"/>
            <p:cNvSpPr>
              <a:spLocks/>
            </p:cNvSpPr>
            <p:nvPr userDrawn="1"/>
          </p:nvSpPr>
          <p:spPr bwMode="gray">
            <a:xfrm>
              <a:off x="8688424" y="5519685"/>
              <a:ext cx="322234" cy="322234"/>
            </a:xfrm>
            <a:custGeom>
              <a:avLst/>
              <a:gdLst>
                <a:gd name="T0" fmla="*/ 6 w 27"/>
                <a:gd name="T1" fmla="*/ 23 h 27"/>
                <a:gd name="T2" fmla="*/ 4 w 27"/>
                <a:gd name="T3" fmla="*/ 6 h 27"/>
                <a:gd name="T4" fmla="*/ 21 w 27"/>
                <a:gd name="T5" fmla="*/ 4 h 27"/>
                <a:gd name="T6" fmla="*/ 23 w 27"/>
                <a:gd name="T7" fmla="*/ 21 h 27"/>
                <a:gd name="T8" fmla="*/ 6 w 27"/>
                <a:gd name="T9" fmla="*/ 23 h 27"/>
              </a:gdLst>
              <a:ahLst/>
              <a:cxnLst>
                <a:cxn ang="0">
                  <a:pos x="T0" y="T1"/>
                </a:cxn>
                <a:cxn ang="0">
                  <a:pos x="T2" y="T3"/>
                </a:cxn>
                <a:cxn ang="0">
                  <a:pos x="T4" y="T5"/>
                </a:cxn>
                <a:cxn ang="0">
                  <a:pos x="T6" y="T7"/>
                </a:cxn>
                <a:cxn ang="0">
                  <a:pos x="T8" y="T9"/>
                </a:cxn>
              </a:cxnLst>
              <a:rect l="0" t="0" r="r" b="b"/>
              <a:pathLst>
                <a:path w="27" h="27">
                  <a:moveTo>
                    <a:pt x="6" y="23"/>
                  </a:moveTo>
                  <a:cubicBezTo>
                    <a:pt x="1" y="19"/>
                    <a:pt x="0" y="12"/>
                    <a:pt x="4" y="6"/>
                  </a:cubicBezTo>
                  <a:cubicBezTo>
                    <a:pt x="8" y="1"/>
                    <a:pt x="15" y="0"/>
                    <a:pt x="21" y="4"/>
                  </a:cubicBezTo>
                  <a:cubicBezTo>
                    <a:pt x="26" y="8"/>
                    <a:pt x="27" y="16"/>
                    <a:pt x="23" y="21"/>
                  </a:cubicBezTo>
                  <a:cubicBezTo>
                    <a:pt x="19" y="26"/>
                    <a:pt x="11" y="27"/>
                    <a:pt x="6" y="23"/>
                  </a:cubicBezTo>
                  <a:close/>
                </a:path>
              </a:pathLst>
            </a:custGeom>
            <a:solidFill>
              <a:srgbClr val="5C2D91"/>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54" name="Freeform 182"/>
            <p:cNvSpPr>
              <a:spLocks/>
            </p:cNvSpPr>
            <p:nvPr userDrawn="1"/>
          </p:nvSpPr>
          <p:spPr bwMode="gray">
            <a:xfrm>
              <a:off x="8700818" y="5544472"/>
              <a:ext cx="285053" cy="285053"/>
            </a:xfrm>
            <a:custGeom>
              <a:avLst/>
              <a:gdLst>
                <a:gd name="T0" fmla="*/ 0 w 24"/>
                <a:gd name="T1" fmla="*/ 12 h 24"/>
                <a:gd name="T2" fmla="*/ 12 w 24"/>
                <a:gd name="T3" fmla="*/ 0 h 24"/>
                <a:gd name="T4" fmla="*/ 24 w 24"/>
                <a:gd name="T5" fmla="*/ 12 h 24"/>
                <a:gd name="T6" fmla="*/ 12 w 24"/>
                <a:gd name="T7" fmla="*/ 24 h 24"/>
                <a:gd name="T8" fmla="*/ 0 w 24"/>
                <a:gd name="T9" fmla="*/ 12 h 24"/>
              </a:gdLst>
              <a:ahLst/>
              <a:cxnLst>
                <a:cxn ang="0">
                  <a:pos x="T0" y="T1"/>
                </a:cxn>
                <a:cxn ang="0">
                  <a:pos x="T2" y="T3"/>
                </a:cxn>
                <a:cxn ang="0">
                  <a:pos x="T4" y="T5"/>
                </a:cxn>
                <a:cxn ang="0">
                  <a:pos x="T6" y="T7"/>
                </a:cxn>
                <a:cxn ang="0">
                  <a:pos x="T8" y="T9"/>
                </a:cxn>
              </a:cxnLst>
              <a:rect l="0" t="0" r="r" b="b"/>
              <a:pathLst>
                <a:path w="24" h="24">
                  <a:moveTo>
                    <a:pt x="0" y="12"/>
                  </a:moveTo>
                  <a:cubicBezTo>
                    <a:pt x="0" y="5"/>
                    <a:pt x="6" y="0"/>
                    <a:pt x="12" y="0"/>
                  </a:cubicBezTo>
                  <a:cubicBezTo>
                    <a:pt x="19" y="0"/>
                    <a:pt x="24" y="5"/>
                    <a:pt x="24" y="12"/>
                  </a:cubicBezTo>
                  <a:cubicBezTo>
                    <a:pt x="24" y="19"/>
                    <a:pt x="19" y="24"/>
                    <a:pt x="12" y="24"/>
                  </a:cubicBezTo>
                  <a:cubicBezTo>
                    <a:pt x="6" y="24"/>
                    <a:pt x="0" y="18"/>
                    <a:pt x="0" y="12"/>
                  </a:cubicBez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55" name="Freeform 183"/>
            <p:cNvSpPr>
              <a:spLocks/>
            </p:cNvSpPr>
            <p:nvPr userDrawn="1"/>
          </p:nvSpPr>
          <p:spPr bwMode="gray">
            <a:xfrm>
              <a:off x="8700818" y="5686997"/>
              <a:ext cx="285053" cy="663056"/>
            </a:xfrm>
            <a:custGeom>
              <a:avLst/>
              <a:gdLst>
                <a:gd name="T0" fmla="*/ 0 w 46"/>
                <a:gd name="T1" fmla="*/ 0 h 107"/>
                <a:gd name="T2" fmla="*/ 46 w 46"/>
                <a:gd name="T3" fmla="*/ 0 h 107"/>
                <a:gd name="T4" fmla="*/ 42 w 46"/>
                <a:gd name="T5" fmla="*/ 105 h 107"/>
                <a:gd name="T6" fmla="*/ 2 w 46"/>
                <a:gd name="T7" fmla="*/ 107 h 107"/>
                <a:gd name="T8" fmla="*/ 0 w 46"/>
                <a:gd name="T9" fmla="*/ 0 h 107"/>
              </a:gdLst>
              <a:ahLst/>
              <a:cxnLst>
                <a:cxn ang="0">
                  <a:pos x="T0" y="T1"/>
                </a:cxn>
                <a:cxn ang="0">
                  <a:pos x="T2" y="T3"/>
                </a:cxn>
                <a:cxn ang="0">
                  <a:pos x="T4" y="T5"/>
                </a:cxn>
                <a:cxn ang="0">
                  <a:pos x="T6" y="T7"/>
                </a:cxn>
                <a:cxn ang="0">
                  <a:pos x="T8" y="T9"/>
                </a:cxn>
              </a:cxnLst>
              <a:rect l="0" t="0" r="r" b="b"/>
              <a:pathLst>
                <a:path w="46" h="107">
                  <a:moveTo>
                    <a:pt x="0" y="0"/>
                  </a:moveTo>
                  <a:lnTo>
                    <a:pt x="46" y="0"/>
                  </a:lnTo>
                  <a:lnTo>
                    <a:pt x="42" y="105"/>
                  </a:lnTo>
                  <a:lnTo>
                    <a:pt x="2" y="107"/>
                  </a:lnTo>
                  <a:lnTo>
                    <a:pt x="0" y="0"/>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56" name="Freeform 184"/>
            <p:cNvSpPr>
              <a:spLocks/>
            </p:cNvSpPr>
            <p:nvPr userDrawn="1"/>
          </p:nvSpPr>
          <p:spPr bwMode="gray">
            <a:xfrm>
              <a:off x="7870446" y="5098302"/>
              <a:ext cx="632074" cy="495744"/>
            </a:xfrm>
            <a:custGeom>
              <a:avLst/>
              <a:gdLst>
                <a:gd name="T0" fmla="*/ 3 w 53"/>
                <a:gd name="T1" fmla="*/ 42 h 42"/>
                <a:gd name="T2" fmla="*/ 27 w 53"/>
                <a:gd name="T3" fmla="*/ 36 h 42"/>
                <a:gd name="T4" fmla="*/ 50 w 53"/>
                <a:gd name="T5" fmla="*/ 42 h 42"/>
                <a:gd name="T6" fmla="*/ 53 w 53"/>
                <a:gd name="T7" fmla="*/ 0 h 42"/>
                <a:gd name="T8" fmla="*/ 0 w 53"/>
                <a:gd name="T9" fmla="*/ 0 h 42"/>
                <a:gd name="T10" fmla="*/ 3 w 53"/>
                <a:gd name="T11" fmla="*/ 42 h 42"/>
              </a:gdLst>
              <a:ahLst/>
              <a:cxnLst>
                <a:cxn ang="0">
                  <a:pos x="T0" y="T1"/>
                </a:cxn>
                <a:cxn ang="0">
                  <a:pos x="T2" y="T3"/>
                </a:cxn>
                <a:cxn ang="0">
                  <a:pos x="T4" y="T5"/>
                </a:cxn>
                <a:cxn ang="0">
                  <a:pos x="T6" y="T7"/>
                </a:cxn>
                <a:cxn ang="0">
                  <a:pos x="T8" y="T9"/>
                </a:cxn>
                <a:cxn ang="0">
                  <a:pos x="T10" y="T11"/>
                </a:cxn>
              </a:cxnLst>
              <a:rect l="0" t="0" r="r" b="b"/>
              <a:pathLst>
                <a:path w="53" h="42">
                  <a:moveTo>
                    <a:pt x="3" y="42"/>
                  </a:moveTo>
                  <a:cubicBezTo>
                    <a:pt x="3" y="40"/>
                    <a:pt x="14" y="36"/>
                    <a:pt x="27" y="36"/>
                  </a:cubicBezTo>
                  <a:cubicBezTo>
                    <a:pt x="40" y="36"/>
                    <a:pt x="50" y="40"/>
                    <a:pt x="50" y="42"/>
                  </a:cubicBezTo>
                  <a:cubicBezTo>
                    <a:pt x="53" y="0"/>
                    <a:pt x="53" y="0"/>
                    <a:pt x="53" y="0"/>
                  </a:cubicBezTo>
                  <a:cubicBezTo>
                    <a:pt x="0" y="0"/>
                    <a:pt x="0" y="0"/>
                    <a:pt x="0" y="0"/>
                  </a:cubicBezTo>
                  <a:lnTo>
                    <a:pt x="3" y="42"/>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57" name="Freeform 185"/>
            <p:cNvSpPr>
              <a:spLocks/>
            </p:cNvSpPr>
            <p:nvPr userDrawn="1"/>
          </p:nvSpPr>
          <p:spPr bwMode="gray">
            <a:xfrm>
              <a:off x="7814677" y="4069633"/>
              <a:ext cx="402790" cy="1431460"/>
            </a:xfrm>
            <a:custGeom>
              <a:avLst/>
              <a:gdLst>
                <a:gd name="T0" fmla="*/ 65 w 65"/>
                <a:gd name="T1" fmla="*/ 229 h 231"/>
                <a:gd name="T2" fmla="*/ 0 w 65"/>
                <a:gd name="T3" fmla="*/ 231 h 231"/>
                <a:gd name="T4" fmla="*/ 0 w 65"/>
                <a:gd name="T5" fmla="*/ 35 h 231"/>
                <a:gd name="T6" fmla="*/ 15 w 65"/>
                <a:gd name="T7" fmla="*/ 0 h 231"/>
                <a:gd name="T8" fmla="*/ 61 w 65"/>
                <a:gd name="T9" fmla="*/ 0 h 231"/>
                <a:gd name="T10" fmla="*/ 61 w 65"/>
                <a:gd name="T11" fmla="*/ 172 h 231"/>
                <a:gd name="T12" fmla="*/ 65 w 65"/>
                <a:gd name="T13" fmla="*/ 229 h 231"/>
              </a:gdLst>
              <a:ahLst/>
              <a:cxnLst>
                <a:cxn ang="0">
                  <a:pos x="T0" y="T1"/>
                </a:cxn>
                <a:cxn ang="0">
                  <a:pos x="T2" y="T3"/>
                </a:cxn>
                <a:cxn ang="0">
                  <a:pos x="T4" y="T5"/>
                </a:cxn>
                <a:cxn ang="0">
                  <a:pos x="T6" y="T7"/>
                </a:cxn>
                <a:cxn ang="0">
                  <a:pos x="T8" y="T9"/>
                </a:cxn>
                <a:cxn ang="0">
                  <a:pos x="T10" y="T11"/>
                </a:cxn>
                <a:cxn ang="0">
                  <a:pos x="T12" y="T13"/>
                </a:cxn>
              </a:cxnLst>
              <a:rect l="0" t="0" r="r" b="b"/>
              <a:pathLst>
                <a:path w="65" h="231">
                  <a:moveTo>
                    <a:pt x="65" y="229"/>
                  </a:moveTo>
                  <a:lnTo>
                    <a:pt x="0" y="231"/>
                  </a:lnTo>
                  <a:lnTo>
                    <a:pt x="0" y="35"/>
                  </a:lnTo>
                  <a:lnTo>
                    <a:pt x="15" y="0"/>
                  </a:lnTo>
                  <a:lnTo>
                    <a:pt x="61" y="0"/>
                  </a:lnTo>
                  <a:lnTo>
                    <a:pt x="61" y="172"/>
                  </a:lnTo>
                  <a:lnTo>
                    <a:pt x="65" y="229"/>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58" name="Freeform 186"/>
            <p:cNvSpPr>
              <a:spLocks/>
            </p:cNvSpPr>
            <p:nvPr userDrawn="1"/>
          </p:nvSpPr>
          <p:spPr bwMode="gray">
            <a:xfrm>
              <a:off x="8192680" y="4069633"/>
              <a:ext cx="427578" cy="1406673"/>
            </a:xfrm>
            <a:custGeom>
              <a:avLst/>
              <a:gdLst>
                <a:gd name="T0" fmla="*/ 10 w 69"/>
                <a:gd name="T1" fmla="*/ 227 h 227"/>
                <a:gd name="T2" fmla="*/ 69 w 69"/>
                <a:gd name="T3" fmla="*/ 200 h 227"/>
                <a:gd name="T4" fmla="*/ 59 w 69"/>
                <a:gd name="T5" fmla="*/ 160 h 227"/>
                <a:gd name="T6" fmla="*/ 61 w 69"/>
                <a:gd name="T7" fmla="*/ 35 h 227"/>
                <a:gd name="T8" fmla="*/ 48 w 69"/>
                <a:gd name="T9" fmla="*/ 0 h 227"/>
                <a:gd name="T10" fmla="*/ 0 w 69"/>
                <a:gd name="T11" fmla="*/ 0 h 227"/>
                <a:gd name="T12" fmla="*/ 0 w 69"/>
                <a:gd name="T13" fmla="*/ 172 h 227"/>
                <a:gd name="T14" fmla="*/ 10 w 69"/>
                <a:gd name="T15" fmla="*/ 227 h 2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 h="227">
                  <a:moveTo>
                    <a:pt x="10" y="227"/>
                  </a:moveTo>
                  <a:lnTo>
                    <a:pt x="69" y="200"/>
                  </a:lnTo>
                  <a:lnTo>
                    <a:pt x="59" y="160"/>
                  </a:lnTo>
                  <a:lnTo>
                    <a:pt x="61" y="35"/>
                  </a:lnTo>
                  <a:lnTo>
                    <a:pt x="48" y="0"/>
                  </a:lnTo>
                  <a:lnTo>
                    <a:pt x="0" y="0"/>
                  </a:lnTo>
                  <a:lnTo>
                    <a:pt x="0" y="172"/>
                  </a:lnTo>
                  <a:lnTo>
                    <a:pt x="10" y="227"/>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59" name="Freeform 187"/>
            <p:cNvSpPr>
              <a:spLocks/>
            </p:cNvSpPr>
            <p:nvPr userDrawn="1"/>
          </p:nvSpPr>
          <p:spPr bwMode="gray">
            <a:xfrm>
              <a:off x="8074943" y="3908516"/>
              <a:ext cx="223085" cy="266461"/>
            </a:xfrm>
            <a:custGeom>
              <a:avLst/>
              <a:gdLst>
                <a:gd name="T0" fmla="*/ 19 w 19"/>
                <a:gd name="T1" fmla="*/ 15 h 23"/>
                <a:gd name="T2" fmla="*/ 19 w 19"/>
                <a:gd name="T3" fmla="*/ 0 h 23"/>
                <a:gd name="T4" fmla="*/ 0 w 19"/>
                <a:gd name="T5" fmla="*/ 0 h 23"/>
                <a:gd name="T6" fmla="*/ 0 w 19"/>
                <a:gd name="T7" fmla="*/ 15 h 23"/>
                <a:gd name="T8" fmla="*/ 9 w 19"/>
                <a:gd name="T9" fmla="*/ 23 h 23"/>
                <a:gd name="T10" fmla="*/ 19 w 19"/>
                <a:gd name="T11" fmla="*/ 15 h 23"/>
              </a:gdLst>
              <a:ahLst/>
              <a:cxnLst>
                <a:cxn ang="0">
                  <a:pos x="T0" y="T1"/>
                </a:cxn>
                <a:cxn ang="0">
                  <a:pos x="T2" y="T3"/>
                </a:cxn>
                <a:cxn ang="0">
                  <a:pos x="T4" y="T5"/>
                </a:cxn>
                <a:cxn ang="0">
                  <a:pos x="T6" y="T7"/>
                </a:cxn>
                <a:cxn ang="0">
                  <a:pos x="T8" y="T9"/>
                </a:cxn>
                <a:cxn ang="0">
                  <a:pos x="T10" y="T11"/>
                </a:cxn>
              </a:cxnLst>
              <a:rect l="0" t="0" r="r" b="b"/>
              <a:pathLst>
                <a:path w="19" h="23">
                  <a:moveTo>
                    <a:pt x="19" y="15"/>
                  </a:moveTo>
                  <a:cubicBezTo>
                    <a:pt x="19" y="0"/>
                    <a:pt x="19" y="0"/>
                    <a:pt x="19" y="0"/>
                  </a:cubicBezTo>
                  <a:cubicBezTo>
                    <a:pt x="0" y="0"/>
                    <a:pt x="0" y="0"/>
                    <a:pt x="0" y="0"/>
                  </a:cubicBezTo>
                  <a:cubicBezTo>
                    <a:pt x="0" y="15"/>
                    <a:pt x="0" y="15"/>
                    <a:pt x="0" y="15"/>
                  </a:cubicBezTo>
                  <a:cubicBezTo>
                    <a:pt x="0" y="19"/>
                    <a:pt x="3" y="23"/>
                    <a:pt x="9" y="23"/>
                  </a:cubicBezTo>
                  <a:cubicBezTo>
                    <a:pt x="16" y="23"/>
                    <a:pt x="19" y="19"/>
                    <a:pt x="19" y="15"/>
                  </a:cubicBezTo>
                  <a:close/>
                </a:path>
              </a:pathLst>
            </a:custGeom>
            <a:solidFill>
              <a:srgbClr val="8E56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0" name="Freeform 188"/>
            <p:cNvSpPr>
              <a:spLocks/>
            </p:cNvSpPr>
            <p:nvPr userDrawn="1"/>
          </p:nvSpPr>
          <p:spPr bwMode="gray">
            <a:xfrm>
              <a:off x="8050155" y="3871335"/>
              <a:ext cx="247872" cy="198298"/>
            </a:xfrm>
            <a:custGeom>
              <a:avLst/>
              <a:gdLst>
                <a:gd name="T0" fmla="*/ 1 w 21"/>
                <a:gd name="T1" fmla="*/ 4 h 17"/>
                <a:gd name="T2" fmla="*/ 21 w 21"/>
                <a:gd name="T3" fmla="*/ 17 h 17"/>
                <a:gd name="T4" fmla="*/ 21 w 21"/>
                <a:gd name="T5" fmla="*/ 2 h 17"/>
                <a:gd name="T6" fmla="*/ 0 w 21"/>
                <a:gd name="T7" fmla="*/ 0 h 17"/>
                <a:gd name="T8" fmla="*/ 1 w 21"/>
                <a:gd name="T9" fmla="*/ 4 h 17"/>
              </a:gdLst>
              <a:ahLst/>
              <a:cxnLst>
                <a:cxn ang="0">
                  <a:pos x="T0" y="T1"/>
                </a:cxn>
                <a:cxn ang="0">
                  <a:pos x="T2" y="T3"/>
                </a:cxn>
                <a:cxn ang="0">
                  <a:pos x="T4" y="T5"/>
                </a:cxn>
                <a:cxn ang="0">
                  <a:pos x="T6" y="T7"/>
                </a:cxn>
                <a:cxn ang="0">
                  <a:pos x="T8" y="T9"/>
                </a:cxn>
              </a:cxnLst>
              <a:rect l="0" t="0" r="r" b="b"/>
              <a:pathLst>
                <a:path w="21" h="17">
                  <a:moveTo>
                    <a:pt x="1" y="4"/>
                  </a:moveTo>
                  <a:cubicBezTo>
                    <a:pt x="6" y="10"/>
                    <a:pt x="12" y="14"/>
                    <a:pt x="21" y="17"/>
                  </a:cubicBezTo>
                  <a:cubicBezTo>
                    <a:pt x="21" y="2"/>
                    <a:pt x="21" y="2"/>
                    <a:pt x="21" y="2"/>
                  </a:cubicBezTo>
                  <a:cubicBezTo>
                    <a:pt x="0" y="0"/>
                    <a:pt x="0" y="0"/>
                    <a:pt x="0" y="0"/>
                  </a:cubicBezTo>
                  <a:lnTo>
                    <a:pt x="1" y="4"/>
                  </a:lnTo>
                  <a:close/>
                </a:path>
              </a:pathLst>
            </a:custGeom>
            <a:solidFill>
              <a:srgbClr val="7043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1" name="Freeform 189"/>
            <p:cNvSpPr>
              <a:spLocks/>
            </p:cNvSpPr>
            <p:nvPr userDrawn="1"/>
          </p:nvSpPr>
          <p:spPr bwMode="gray">
            <a:xfrm>
              <a:off x="7870446" y="3542902"/>
              <a:ext cx="532925" cy="563907"/>
            </a:xfrm>
            <a:custGeom>
              <a:avLst/>
              <a:gdLst>
                <a:gd name="T0" fmla="*/ 44 w 45"/>
                <a:gd name="T1" fmla="*/ 28 h 48"/>
                <a:gd name="T2" fmla="*/ 39 w 45"/>
                <a:gd name="T3" fmla="*/ 19 h 48"/>
                <a:gd name="T4" fmla="*/ 39 w 45"/>
                <a:gd name="T5" fmla="*/ 18 h 48"/>
                <a:gd name="T6" fmla="*/ 41 w 45"/>
                <a:gd name="T7" fmla="*/ 17 h 48"/>
                <a:gd name="T8" fmla="*/ 42 w 45"/>
                <a:gd name="T9" fmla="*/ 15 h 48"/>
                <a:gd name="T10" fmla="*/ 37 w 45"/>
                <a:gd name="T11" fmla="*/ 10 h 48"/>
                <a:gd name="T12" fmla="*/ 35 w 45"/>
                <a:gd name="T13" fmla="*/ 8 h 48"/>
                <a:gd name="T14" fmla="*/ 31 w 45"/>
                <a:gd name="T15" fmla="*/ 0 h 48"/>
                <a:gd name="T16" fmla="*/ 3 w 45"/>
                <a:gd name="T17" fmla="*/ 8 h 48"/>
                <a:gd name="T18" fmla="*/ 4 w 45"/>
                <a:gd name="T19" fmla="*/ 12 h 48"/>
                <a:gd name="T20" fmla="*/ 0 w 45"/>
                <a:gd name="T21" fmla="*/ 13 h 48"/>
                <a:gd name="T22" fmla="*/ 43 w 45"/>
                <a:gd name="T23" fmla="*/ 31 h 48"/>
                <a:gd name="T24" fmla="*/ 44 w 45"/>
                <a:gd name="T25" fmla="*/ 2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5" h="48">
                  <a:moveTo>
                    <a:pt x="44" y="28"/>
                  </a:moveTo>
                  <a:cubicBezTo>
                    <a:pt x="41" y="26"/>
                    <a:pt x="39" y="19"/>
                    <a:pt x="39" y="19"/>
                  </a:cubicBezTo>
                  <a:cubicBezTo>
                    <a:pt x="39" y="19"/>
                    <a:pt x="39" y="18"/>
                    <a:pt x="39" y="18"/>
                  </a:cubicBezTo>
                  <a:cubicBezTo>
                    <a:pt x="41" y="17"/>
                    <a:pt x="41" y="17"/>
                    <a:pt x="41" y="17"/>
                  </a:cubicBezTo>
                  <a:cubicBezTo>
                    <a:pt x="42" y="17"/>
                    <a:pt x="42" y="16"/>
                    <a:pt x="42" y="15"/>
                  </a:cubicBezTo>
                  <a:cubicBezTo>
                    <a:pt x="37" y="10"/>
                    <a:pt x="37" y="10"/>
                    <a:pt x="37" y="10"/>
                  </a:cubicBezTo>
                  <a:cubicBezTo>
                    <a:pt x="36" y="9"/>
                    <a:pt x="36" y="9"/>
                    <a:pt x="35" y="8"/>
                  </a:cubicBezTo>
                  <a:cubicBezTo>
                    <a:pt x="31" y="0"/>
                    <a:pt x="31" y="0"/>
                    <a:pt x="31" y="0"/>
                  </a:cubicBezTo>
                  <a:cubicBezTo>
                    <a:pt x="3" y="8"/>
                    <a:pt x="3" y="8"/>
                    <a:pt x="3" y="8"/>
                  </a:cubicBezTo>
                  <a:cubicBezTo>
                    <a:pt x="4" y="12"/>
                    <a:pt x="4" y="12"/>
                    <a:pt x="4" y="12"/>
                  </a:cubicBezTo>
                  <a:cubicBezTo>
                    <a:pt x="0" y="13"/>
                    <a:pt x="0" y="13"/>
                    <a:pt x="0" y="13"/>
                  </a:cubicBezTo>
                  <a:cubicBezTo>
                    <a:pt x="0" y="13"/>
                    <a:pt x="4" y="48"/>
                    <a:pt x="43" y="31"/>
                  </a:cubicBezTo>
                  <a:cubicBezTo>
                    <a:pt x="44" y="31"/>
                    <a:pt x="45" y="29"/>
                    <a:pt x="44" y="28"/>
                  </a:cubicBezTo>
                  <a:close/>
                </a:path>
              </a:pathLst>
            </a:custGeom>
            <a:solidFill>
              <a:srgbClr val="8E56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2" name="Freeform 190"/>
            <p:cNvSpPr>
              <a:spLocks/>
            </p:cNvSpPr>
            <p:nvPr userDrawn="1"/>
          </p:nvSpPr>
          <p:spPr bwMode="gray">
            <a:xfrm>
              <a:off x="7851858" y="3412771"/>
              <a:ext cx="421383" cy="539120"/>
            </a:xfrm>
            <a:custGeom>
              <a:avLst/>
              <a:gdLst>
                <a:gd name="T0" fmla="*/ 5 w 36"/>
                <a:gd name="T1" fmla="*/ 12 h 46"/>
                <a:gd name="T2" fmla="*/ 24 w 36"/>
                <a:gd name="T3" fmla="*/ 1 h 46"/>
                <a:gd name="T4" fmla="*/ 35 w 36"/>
                <a:gd name="T5" fmla="*/ 5 h 46"/>
                <a:gd name="T6" fmla="*/ 27 w 36"/>
                <a:gd name="T7" fmla="*/ 14 h 46"/>
                <a:gd name="T8" fmla="*/ 23 w 36"/>
                <a:gd name="T9" fmla="*/ 15 h 46"/>
                <a:gd name="T10" fmla="*/ 21 w 36"/>
                <a:gd name="T11" fmla="*/ 18 h 46"/>
                <a:gd name="T12" fmla="*/ 26 w 36"/>
                <a:gd name="T13" fmla="*/ 27 h 46"/>
                <a:gd name="T14" fmla="*/ 24 w 36"/>
                <a:gd name="T15" fmla="*/ 29 h 46"/>
                <a:gd name="T16" fmla="*/ 23 w 36"/>
                <a:gd name="T17" fmla="*/ 28 h 46"/>
                <a:gd name="T18" fmla="*/ 16 w 36"/>
                <a:gd name="T19" fmla="*/ 26 h 46"/>
                <a:gd name="T20" fmla="*/ 17 w 36"/>
                <a:gd name="T21" fmla="*/ 33 h 46"/>
                <a:gd name="T22" fmla="*/ 21 w 36"/>
                <a:gd name="T23" fmla="*/ 36 h 46"/>
                <a:gd name="T24" fmla="*/ 18 w 36"/>
                <a:gd name="T25" fmla="*/ 46 h 46"/>
                <a:gd name="T26" fmla="*/ 3 w 36"/>
                <a:gd name="T27" fmla="*/ 35 h 46"/>
                <a:gd name="T28" fmla="*/ 3 w 36"/>
                <a:gd name="T29" fmla="*/ 15 h 46"/>
                <a:gd name="T30" fmla="*/ 5 w 36"/>
                <a:gd name="T31" fmla="*/ 1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 h="46">
                  <a:moveTo>
                    <a:pt x="5" y="12"/>
                  </a:moveTo>
                  <a:cubicBezTo>
                    <a:pt x="9" y="8"/>
                    <a:pt x="16" y="3"/>
                    <a:pt x="24" y="1"/>
                  </a:cubicBezTo>
                  <a:cubicBezTo>
                    <a:pt x="29" y="0"/>
                    <a:pt x="33" y="1"/>
                    <a:pt x="35" y="5"/>
                  </a:cubicBezTo>
                  <a:cubicBezTo>
                    <a:pt x="36" y="11"/>
                    <a:pt x="30" y="13"/>
                    <a:pt x="27" y="14"/>
                  </a:cubicBezTo>
                  <a:cubicBezTo>
                    <a:pt x="23" y="15"/>
                    <a:pt x="23" y="15"/>
                    <a:pt x="23" y="15"/>
                  </a:cubicBezTo>
                  <a:cubicBezTo>
                    <a:pt x="21" y="15"/>
                    <a:pt x="21" y="17"/>
                    <a:pt x="21" y="18"/>
                  </a:cubicBezTo>
                  <a:cubicBezTo>
                    <a:pt x="26" y="27"/>
                    <a:pt x="26" y="27"/>
                    <a:pt x="26" y="27"/>
                  </a:cubicBezTo>
                  <a:cubicBezTo>
                    <a:pt x="24" y="29"/>
                    <a:pt x="24" y="29"/>
                    <a:pt x="24" y="29"/>
                  </a:cubicBezTo>
                  <a:cubicBezTo>
                    <a:pt x="24" y="29"/>
                    <a:pt x="23" y="29"/>
                    <a:pt x="23" y="28"/>
                  </a:cubicBezTo>
                  <a:cubicBezTo>
                    <a:pt x="22" y="27"/>
                    <a:pt x="19" y="24"/>
                    <a:pt x="16" y="26"/>
                  </a:cubicBezTo>
                  <a:cubicBezTo>
                    <a:pt x="13" y="28"/>
                    <a:pt x="15" y="31"/>
                    <a:pt x="17" y="33"/>
                  </a:cubicBezTo>
                  <a:cubicBezTo>
                    <a:pt x="18" y="34"/>
                    <a:pt x="20" y="34"/>
                    <a:pt x="21" y="36"/>
                  </a:cubicBezTo>
                  <a:cubicBezTo>
                    <a:pt x="22" y="37"/>
                    <a:pt x="24" y="43"/>
                    <a:pt x="18" y="46"/>
                  </a:cubicBezTo>
                  <a:cubicBezTo>
                    <a:pt x="11" y="44"/>
                    <a:pt x="6" y="39"/>
                    <a:pt x="3" y="35"/>
                  </a:cubicBezTo>
                  <a:cubicBezTo>
                    <a:pt x="0" y="29"/>
                    <a:pt x="0" y="22"/>
                    <a:pt x="3" y="15"/>
                  </a:cubicBezTo>
                  <a:cubicBezTo>
                    <a:pt x="3" y="14"/>
                    <a:pt x="4" y="13"/>
                    <a:pt x="5" y="12"/>
                  </a:cubicBezTo>
                  <a:close/>
                </a:path>
              </a:pathLst>
            </a:custGeom>
            <a:solidFill>
              <a:srgbClr val="1414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3" name="Freeform 191"/>
            <p:cNvSpPr>
              <a:spLocks/>
            </p:cNvSpPr>
            <p:nvPr userDrawn="1"/>
          </p:nvSpPr>
          <p:spPr bwMode="gray">
            <a:xfrm>
              <a:off x="8205074" y="3660643"/>
              <a:ext cx="49574" cy="30982"/>
            </a:xfrm>
            <a:custGeom>
              <a:avLst/>
              <a:gdLst>
                <a:gd name="T0" fmla="*/ 3 w 4"/>
                <a:gd name="T1" fmla="*/ 1 h 3"/>
                <a:gd name="T2" fmla="*/ 2 w 4"/>
                <a:gd name="T3" fmla="*/ 3 h 3"/>
                <a:gd name="T4" fmla="*/ 0 w 4"/>
                <a:gd name="T5" fmla="*/ 2 h 3"/>
                <a:gd name="T6" fmla="*/ 1 w 4"/>
                <a:gd name="T7" fmla="*/ 0 h 3"/>
                <a:gd name="T8" fmla="*/ 3 w 4"/>
                <a:gd name="T9" fmla="*/ 1 h 3"/>
              </a:gdLst>
              <a:ahLst/>
              <a:cxnLst>
                <a:cxn ang="0">
                  <a:pos x="T0" y="T1"/>
                </a:cxn>
                <a:cxn ang="0">
                  <a:pos x="T2" y="T3"/>
                </a:cxn>
                <a:cxn ang="0">
                  <a:pos x="T4" y="T5"/>
                </a:cxn>
                <a:cxn ang="0">
                  <a:pos x="T6" y="T7"/>
                </a:cxn>
                <a:cxn ang="0">
                  <a:pos x="T8" y="T9"/>
                </a:cxn>
              </a:cxnLst>
              <a:rect l="0" t="0" r="r" b="b"/>
              <a:pathLst>
                <a:path w="4" h="3">
                  <a:moveTo>
                    <a:pt x="3" y="1"/>
                  </a:moveTo>
                  <a:cubicBezTo>
                    <a:pt x="4" y="2"/>
                    <a:pt x="3" y="3"/>
                    <a:pt x="2" y="3"/>
                  </a:cubicBezTo>
                  <a:cubicBezTo>
                    <a:pt x="1" y="3"/>
                    <a:pt x="1" y="3"/>
                    <a:pt x="0" y="2"/>
                  </a:cubicBezTo>
                  <a:cubicBezTo>
                    <a:pt x="0" y="1"/>
                    <a:pt x="1" y="1"/>
                    <a:pt x="1" y="0"/>
                  </a:cubicBezTo>
                  <a:cubicBezTo>
                    <a:pt x="2" y="0"/>
                    <a:pt x="3" y="1"/>
                    <a:pt x="3" y="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4" name="Freeform 192"/>
            <p:cNvSpPr>
              <a:spLocks/>
            </p:cNvSpPr>
            <p:nvPr userDrawn="1"/>
          </p:nvSpPr>
          <p:spPr bwMode="gray">
            <a:xfrm>
              <a:off x="8192680" y="4069633"/>
              <a:ext cx="167312" cy="817978"/>
            </a:xfrm>
            <a:custGeom>
              <a:avLst/>
              <a:gdLst>
                <a:gd name="T0" fmla="*/ 0 w 27"/>
                <a:gd name="T1" fmla="*/ 14 h 132"/>
                <a:gd name="T2" fmla="*/ 0 w 27"/>
                <a:gd name="T3" fmla="*/ 132 h 132"/>
                <a:gd name="T4" fmla="*/ 15 w 27"/>
                <a:gd name="T5" fmla="*/ 57 h 132"/>
                <a:gd name="T6" fmla="*/ 27 w 27"/>
                <a:gd name="T7" fmla="*/ 4 h 132"/>
                <a:gd name="T8" fmla="*/ 25 w 27"/>
                <a:gd name="T9" fmla="*/ 0 h 132"/>
                <a:gd name="T10" fmla="*/ 0 w 27"/>
                <a:gd name="T11" fmla="*/ 14 h 132"/>
              </a:gdLst>
              <a:ahLst/>
              <a:cxnLst>
                <a:cxn ang="0">
                  <a:pos x="T0" y="T1"/>
                </a:cxn>
                <a:cxn ang="0">
                  <a:pos x="T2" y="T3"/>
                </a:cxn>
                <a:cxn ang="0">
                  <a:pos x="T4" y="T5"/>
                </a:cxn>
                <a:cxn ang="0">
                  <a:pos x="T6" y="T7"/>
                </a:cxn>
                <a:cxn ang="0">
                  <a:pos x="T8" y="T9"/>
                </a:cxn>
                <a:cxn ang="0">
                  <a:pos x="T10" y="T11"/>
                </a:cxn>
              </a:cxnLst>
              <a:rect l="0" t="0" r="r" b="b"/>
              <a:pathLst>
                <a:path w="27" h="132">
                  <a:moveTo>
                    <a:pt x="0" y="14"/>
                  </a:moveTo>
                  <a:lnTo>
                    <a:pt x="0" y="132"/>
                  </a:lnTo>
                  <a:lnTo>
                    <a:pt x="15" y="57"/>
                  </a:lnTo>
                  <a:lnTo>
                    <a:pt x="27" y="4"/>
                  </a:lnTo>
                  <a:lnTo>
                    <a:pt x="25" y="0"/>
                  </a:lnTo>
                  <a:lnTo>
                    <a:pt x="0" y="14"/>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5" name="Freeform 193"/>
            <p:cNvSpPr>
              <a:spLocks/>
            </p:cNvSpPr>
            <p:nvPr userDrawn="1"/>
          </p:nvSpPr>
          <p:spPr bwMode="gray">
            <a:xfrm>
              <a:off x="8025368" y="4069633"/>
              <a:ext cx="167312" cy="817978"/>
            </a:xfrm>
            <a:custGeom>
              <a:avLst/>
              <a:gdLst>
                <a:gd name="T0" fmla="*/ 27 w 27"/>
                <a:gd name="T1" fmla="*/ 14 h 132"/>
                <a:gd name="T2" fmla="*/ 27 w 27"/>
                <a:gd name="T3" fmla="*/ 132 h 132"/>
                <a:gd name="T4" fmla="*/ 12 w 27"/>
                <a:gd name="T5" fmla="*/ 61 h 132"/>
                <a:gd name="T6" fmla="*/ 0 w 27"/>
                <a:gd name="T7" fmla="*/ 4 h 132"/>
                <a:gd name="T8" fmla="*/ 2 w 27"/>
                <a:gd name="T9" fmla="*/ 0 h 132"/>
                <a:gd name="T10" fmla="*/ 27 w 27"/>
                <a:gd name="T11" fmla="*/ 14 h 132"/>
              </a:gdLst>
              <a:ahLst/>
              <a:cxnLst>
                <a:cxn ang="0">
                  <a:pos x="T0" y="T1"/>
                </a:cxn>
                <a:cxn ang="0">
                  <a:pos x="T2" y="T3"/>
                </a:cxn>
                <a:cxn ang="0">
                  <a:pos x="T4" y="T5"/>
                </a:cxn>
                <a:cxn ang="0">
                  <a:pos x="T6" y="T7"/>
                </a:cxn>
                <a:cxn ang="0">
                  <a:pos x="T8" y="T9"/>
                </a:cxn>
                <a:cxn ang="0">
                  <a:pos x="T10" y="T11"/>
                </a:cxn>
              </a:cxnLst>
              <a:rect l="0" t="0" r="r" b="b"/>
              <a:pathLst>
                <a:path w="27" h="132">
                  <a:moveTo>
                    <a:pt x="27" y="14"/>
                  </a:moveTo>
                  <a:lnTo>
                    <a:pt x="27" y="132"/>
                  </a:lnTo>
                  <a:lnTo>
                    <a:pt x="12" y="61"/>
                  </a:lnTo>
                  <a:lnTo>
                    <a:pt x="0" y="4"/>
                  </a:lnTo>
                  <a:lnTo>
                    <a:pt x="2" y="0"/>
                  </a:lnTo>
                  <a:lnTo>
                    <a:pt x="27"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6" name="Freeform 194"/>
            <p:cNvSpPr>
              <a:spLocks/>
            </p:cNvSpPr>
            <p:nvPr userDrawn="1"/>
          </p:nvSpPr>
          <p:spPr bwMode="gray">
            <a:xfrm>
              <a:off x="8037762" y="4026253"/>
              <a:ext cx="154918" cy="198298"/>
            </a:xfrm>
            <a:custGeom>
              <a:avLst/>
              <a:gdLst>
                <a:gd name="T0" fmla="*/ 25 w 25"/>
                <a:gd name="T1" fmla="*/ 21 h 32"/>
                <a:gd name="T2" fmla="*/ 6 w 25"/>
                <a:gd name="T3" fmla="*/ 0 h 32"/>
                <a:gd name="T4" fmla="*/ 0 w 25"/>
                <a:gd name="T5" fmla="*/ 7 h 32"/>
                <a:gd name="T6" fmla="*/ 6 w 25"/>
                <a:gd name="T7" fmla="*/ 32 h 32"/>
                <a:gd name="T8" fmla="*/ 19 w 25"/>
                <a:gd name="T9" fmla="*/ 19 h 32"/>
                <a:gd name="T10" fmla="*/ 25 w 25"/>
                <a:gd name="T11" fmla="*/ 21 h 32"/>
              </a:gdLst>
              <a:ahLst/>
              <a:cxnLst>
                <a:cxn ang="0">
                  <a:pos x="T0" y="T1"/>
                </a:cxn>
                <a:cxn ang="0">
                  <a:pos x="T2" y="T3"/>
                </a:cxn>
                <a:cxn ang="0">
                  <a:pos x="T4" y="T5"/>
                </a:cxn>
                <a:cxn ang="0">
                  <a:pos x="T6" y="T7"/>
                </a:cxn>
                <a:cxn ang="0">
                  <a:pos x="T8" y="T9"/>
                </a:cxn>
                <a:cxn ang="0">
                  <a:pos x="T10" y="T11"/>
                </a:cxn>
              </a:cxnLst>
              <a:rect l="0" t="0" r="r" b="b"/>
              <a:pathLst>
                <a:path w="25" h="32">
                  <a:moveTo>
                    <a:pt x="25" y="21"/>
                  </a:moveTo>
                  <a:lnTo>
                    <a:pt x="6" y="0"/>
                  </a:lnTo>
                  <a:lnTo>
                    <a:pt x="0" y="7"/>
                  </a:lnTo>
                  <a:lnTo>
                    <a:pt x="6" y="32"/>
                  </a:lnTo>
                  <a:lnTo>
                    <a:pt x="19" y="19"/>
                  </a:lnTo>
                  <a:lnTo>
                    <a:pt x="25" y="21"/>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7" name="Freeform 195"/>
            <p:cNvSpPr>
              <a:spLocks/>
            </p:cNvSpPr>
            <p:nvPr userDrawn="1"/>
          </p:nvSpPr>
          <p:spPr bwMode="gray">
            <a:xfrm>
              <a:off x="8192680" y="4026253"/>
              <a:ext cx="154918" cy="198298"/>
            </a:xfrm>
            <a:custGeom>
              <a:avLst/>
              <a:gdLst>
                <a:gd name="T0" fmla="*/ 0 w 25"/>
                <a:gd name="T1" fmla="*/ 21 h 32"/>
                <a:gd name="T2" fmla="*/ 19 w 25"/>
                <a:gd name="T3" fmla="*/ 0 h 32"/>
                <a:gd name="T4" fmla="*/ 25 w 25"/>
                <a:gd name="T5" fmla="*/ 7 h 32"/>
                <a:gd name="T6" fmla="*/ 17 w 25"/>
                <a:gd name="T7" fmla="*/ 32 h 32"/>
                <a:gd name="T8" fmla="*/ 6 w 25"/>
                <a:gd name="T9" fmla="*/ 19 h 32"/>
                <a:gd name="T10" fmla="*/ 0 w 25"/>
                <a:gd name="T11" fmla="*/ 21 h 32"/>
              </a:gdLst>
              <a:ahLst/>
              <a:cxnLst>
                <a:cxn ang="0">
                  <a:pos x="T0" y="T1"/>
                </a:cxn>
                <a:cxn ang="0">
                  <a:pos x="T2" y="T3"/>
                </a:cxn>
                <a:cxn ang="0">
                  <a:pos x="T4" y="T5"/>
                </a:cxn>
                <a:cxn ang="0">
                  <a:pos x="T6" y="T7"/>
                </a:cxn>
                <a:cxn ang="0">
                  <a:pos x="T8" y="T9"/>
                </a:cxn>
                <a:cxn ang="0">
                  <a:pos x="T10" y="T11"/>
                </a:cxn>
              </a:cxnLst>
              <a:rect l="0" t="0" r="r" b="b"/>
              <a:pathLst>
                <a:path w="25" h="32">
                  <a:moveTo>
                    <a:pt x="0" y="21"/>
                  </a:moveTo>
                  <a:lnTo>
                    <a:pt x="19" y="0"/>
                  </a:lnTo>
                  <a:lnTo>
                    <a:pt x="25" y="7"/>
                  </a:lnTo>
                  <a:lnTo>
                    <a:pt x="17" y="32"/>
                  </a:lnTo>
                  <a:lnTo>
                    <a:pt x="6" y="19"/>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68" name="Freeform 196"/>
            <p:cNvSpPr>
              <a:spLocks/>
            </p:cNvSpPr>
            <p:nvPr userDrawn="1"/>
          </p:nvSpPr>
          <p:spPr bwMode="gray">
            <a:xfrm>
              <a:off x="8143105" y="4143994"/>
              <a:ext cx="86755" cy="68163"/>
            </a:xfrm>
            <a:custGeom>
              <a:avLst/>
              <a:gdLst>
                <a:gd name="T0" fmla="*/ 2 w 14"/>
                <a:gd name="T1" fmla="*/ 0 h 11"/>
                <a:gd name="T2" fmla="*/ 0 w 14"/>
                <a:gd name="T3" fmla="*/ 2 h 11"/>
                <a:gd name="T4" fmla="*/ 4 w 14"/>
                <a:gd name="T5" fmla="*/ 11 h 11"/>
                <a:gd name="T6" fmla="*/ 10 w 14"/>
                <a:gd name="T7" fmla="*/ 11 h 11"/>
                <a:gd name="T8" fmla="*/ 14 w 14"/>
                <a:gd name="T9" fmla="*/ 2 h 11"/>
                <a:gd name="T10" fmla="*/ 12 w 14"/>
                <a:gd name="T11" fmla="*/ 0 h 11"/>
                <a:gd name="T12" fmla="*/ 2 w 14"/>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4" h="11">
                  <a:moveTo>
                    <a:pt x="2" y="0"/>
                  </a:moveTo>
                  <a:lnTo>
                    <a:pt x="0" y="2"/>
                  </a:lnTo>
                  <a:lnTo>
                    <a:pt x="4" y="11"/>
                  </a:lnTo>
                  <a:lnTo>
                    <a:pt x="10" y="11"/>
                  </a:lnTo>
                  <a:lnTo>
                    <a:pt x="14" y="2"/>
                  </a:lnTo>
                  <a:lnTo>
                    <a:pt x="12" y="0"/>
                  </a:lnTo>
                  <a:lnTo>
                    <a:pt x="2" y="0"/>
                  </a:lnTo>
                  <a:close/>
                </a:path>
              </a:pathLst>
            </a:custGeom>
            <a:solidFill>
              <a:srgbClr val="D83B01"/>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69" name="Freeform 197"/>
            <p:cNvSpPr>
              <a:spLocks/>
            </p:cNvSpPr>
            <p:nvPr userDrawn="1"/>
          </p:nvSpPr>
          <p:spPr bwMode="gray">
            <a:xfrm>
              <a:off x="8143105" y="4212157"/>
              <a:ext cx="74362" cy="675450"/>
            </a:xfrm>
            <a:custGeom>
              <a:avLst/>
              <a:gdLst>
                <a:gd name="T0" fmla="*/ 4 w 12"/>
                <a:gd name="T1" fmla="*/ 0 h 109"/>
                <a:gd name="T2" fmla="*/ 0 w 12"/>
                <a:gd name="T3" fmla="*/ 92 h 109"/>
                <a:gd name="T4" fmla="*/ 8 w 12"/>
                <a:gd name="T5" fmla="*/ 109 h 109"/>
                <a:gd name="T6" fmla="*/ 12 w 12"/>
                <a:gd name="T7" fmla="*/ 99 h 109"/>
                <a:gd name="T8" fmla="*/ 10 w 12"/>
                <a:gd name="T9" fmla="*/ 0 h 109"/>
                <a:gd name="T10" fmla="*/ 4 w 12"/>
                <a:gd name="T11" fmla="*/ 0 h 109"/>
              </a:gdLst>
              <a:ahLst/>
              <a:cxnLst>
                <a:cxn ang="0">
                  <a:pos x="T0" y="T1"/>
                </a:cxn>
                <a:cxn ang="0">
                  <a:pos x="T2" y="T3"/>
                </a:cxn>
                <a:cxn ang="0">
                  <a:pos x="T4" y="T5"/>
                </a:cxn>
                <a:cxn ang="0">
                  <a:pos x="T6" y="T7"/>
                </a:cxn>
                <a:cxn ang="0">
                  <a:pos x="T8" y="T9"/>
                </a:cxn>
                <a:cxn ang="0">
                  <a:pos x="T10" y="T11"/>
                </a:cxn>
              </a:cxnLst>
              <a:rect l="0" t="0" r="r" b="b"/>
              <a:pathLst>
                <a:path w="12" h="109">
                  <a:moveTo>
                    <a:pt x="4" y="0"/>
                  </a:moveTo>
                  <a:lnTo>
                    <a:pt x="0" y="92"/>
                  </a:lnTo>
                  <a:lnTo>
                    <a:pt x="8" y="109"/>
                  </a:lnTo>
                  <a:lnTo>
                    <a:pt x="12" y="99"/>
                  </a:lnTo>
                  <a:lnTo>
                    <a:pt x="10" y="0"/>
                  </a:lnTo>
                  <a:lnTo>
                    <a:pt x="4" y="0"/>
                  </a:lnTo>
                  <a:close/>
                </a:path>
              </a:pathLst>
            </a:custGeom>
            <a:solidFill>
              <a:srgbClr val="D83B01"/>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70" name="Freeform 198"/>
            <p:cNvSpPr>
              <a:spLocks/>
            </p:cNvSpPr>
            <p:nvPr userDrawn="1"/>
          </p:nvSpPr>
          <p:spPr bwMode="gray">
            <a:xfrm>
              <a:off x="8620262" y="4968167"/>
              <a:ext cx="309840" cy="551514"/>
            </a:xfrm>
            <a:custGeom>
              <a:avLst/>
              <a:gdLst>
                <a:gd name="T0" fmla="*/ 26 w 26"/>
                <a:gd name="T1" fmla="*/ 23 h 47"/>
                <a:gd name="T2" fmla="*/ 24 w 26"/>
                <a:gd name="T3" fmla="*/ 32 h 47"/>
                <a:gd name="T4" fmla="*/ 15 w 26"/>
                <a:gd name="T5" fmla="*/ 43 h 47"/>
                <a:gd name="T6" fmla="*/ 10 w 26"/>
                <a:gd name="T7" fmla="*/ 43 h 47"/>
                <a:gd name="T8" fmla="*/ 5 w 26"/>
                <a:gd name="T9" fmla="*/ 44 h 47"/>
                <a:gd name="T10" fmla="*/ 0 w 26"/>
                <a:gd name="T11" fmla="*/ 45 h 47"/>
                <a:gd name="T12" fmla="*/ 3 w 26"/>
                <a:gd name="T13" fmla="*/ 41 h 47"/>
                <a:gd name="T14" fmla="*/ 3 w 26"/>
                <a:gd name="T15" fmla="*/ 37 h 47"/>
                <a:gd name="T16" fmla="*/ 6 w 26"/>
                <a:gd name="T17" fmla="*/ 33 h 47"/>
                <a:gd name="T18" fmla="*/ 0 w 26"/>
                <a:gd name="T19" fmla="*/ 31 h 47"/>
                <a:gd name="T20" fmla="*/ 11 w 26"/>
                <a:gd name="T21" fmla="*/ 23 h 47"/>
                <a:gd name="T22" fmla="*/ 13 w 26"/>
                <a:gd name="T23" fmla="*/ 22 h 47"/>
                <a:gd name="T24" fmla="*/ 12 w 26"/>
                <a:gd name="T25" fmla="*/ 0 h 47"/>
                <a:gd name="T26" fmla="*/ 25 w 26"/>
                <a:gd name="T27" fmla="*/ 4 h 47"/>
                <a:gd name="T28" fmla="*/ 26 w 26"/>
                <a:gd name="T29"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 h="47">
                  <a:moveTo>
                    <a:pt x="26" y="23"/>
                  </a:moveTo>
                  <a:cubicBezTo>
                    <a:pt x="26" y="26"/>
                    <a:pt x="25" y="29"/>
                    <a:pt x="24" y="32"/>
                  </a:cubicBezTo>
                  <a:cubicBezTo>
                    <a:pt x="22" y="36"/>
                    <a:pt x="20" y="39"/>
                    <a:pt x="15" y="43"/>
                  </a:cubicBezTo>
                  <a:cubicBezTo>
                    <a:pt x="12" y="46"/>
                    <a:pt x="10" y="46"/>
                    <a:pt x="10" y="43"/>
                  </a:cubicBezTo>
                  <a:cubicBezTo>
                    <a:pt x="8" y="47"/>
                    <a:pt x="3" y="47"/>
                    <a:pt x="5" y="44"/>
                  </a:cubicBezTo>
                  <a:cubicBezTo>
                    <a:pt x="4" y="45"/>
                    <a:pt x="2" y="46"/>
                    <a:pt x="0" y="45"/>
                  </a:cubicBezTo>
                  <a:cubicBezTo>
                    <a:pt x="0" y="44"/>
                    <a:pt x="2" y="42"/>
                    <a:pt x="3" y="41"/>
                  </a:cubicBezTo>
                  <a:cubicBezTo>
                    <a:pt x="1" y="41"/>
                    <a:pt x="0" y="39"/>
                    <a:pt x="3" y="37"/>
                  </a:cubicBezTo>
                  <a:cubicBezTo>
                    <a:pt x="5" y="35"/>
                    <a:pt x="6" y="33"/>
                    <a:pt x="6" y="33"/>
                  </a:cubicBezTo>
                  <a:cubicBezTo>
                    <a:pt x="2" y="34"/>
                    <a:pt x="1" y="33"/>
                    <a:pt x="0" y="31"/>
                  </a:cubicBezTo>
                  <a:cubicBezTo>
                    <a:pt x="4" y="30"/>
                    <a:pt x="7" y="26"/>
                    <a:pt x="11" y="23"/>
                  </a:cubicBezTo>
                  <a:cubicBezTo>
                    <a:pt x="12" y="23"/>
                    <a:pt x="13" y="23"/>
                    <a:pt x="13" y="22"/>
                  </a:cubicBezTo>
                  <a:cubicBezTo>
                    <a:pt x="12" y="0"/>
                    <a:pt x="12" y="0"/>
                    <a:pt x="12" y="0"/>
                  </a:cubicBezTo>
                  <a:cubicBezTo>
                    <a:pt x="25" y="4"/>
                    <a:pt x="25" y="4"/>
                    <a:pt x="25" y="4"/>
                  </a:cubicBezTo>
                  <a:lnTo>
                    <a:pt x="26" y="23"/>
                  </a:lnTo>
                  <a:close/>
                </a:path>
              </a:pathLst>
            </a:custGeom>
            <a:solidFill>
              <a:srgbClr val="8E56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1" name="Freeform 199"/>
            <p:cNvSpPr>
              <a:spLocks/>
            </p:cNvSpPr>
            <p:nvPr userDrawn="1"/>
          </p:nvSpPr>
          <p:spPr bwMode="gray">
            <a:xfrm>
              <a:off x="8688424" y="4521997"/>
              <a:ext cx="247872" cy="247872"/>
            </a:xfrm>
            <a:custGeom>
              <a:avLst/>
              <a:gdLst>
                <a:gd name="T0" fmla="*/ 21 w 21"/>
                <a:gd name="T1" fmla="*/ 10 h 21"/>
                <a:gd name="T2" fmla="*/ 10 w 21"/>
                <a:gd name="T3" fmla="*/ 0 h 21"/>
                <a:gd name="T4" fmla="*/ 0 w 21"/>
                <a:gd name="T5" fmla="*/ 11 h 21"/>
                <a:gd name="T6" fmla="*/ 11 w 21"/>
                <a:gd name="T7" fmla="*/ 21 h 21"/>
                <a:gd name="T8" fmla="*/ 21 w 21"/>
                <a:gd name="T9" fmla="*/ 10 h 21"/>
              </a:gdLst>
              <a:ahLst/>
              <a:cxnLst>
                <a:cxn ang="0">
                  <a:pos x="T0" y="T1"/>
                </a:cxn>
                <a:cxn ang="0">
                  <a:pos x="T2" y="T3"/>
                </a:cxn>
                <a:cxn ang="0">
                  <a:pos x="T4" y="T5"/>
                </a:cxn>
                <a:cxn ang="0">
                  <a:pos x="T6" y="T7"/>
                </a:cxn>
                <a:cxn ang="0">
                  <a:pos x="T8" y="T9"/>
                </a:cxn>
              </a:cxnLst>
              <a:rect l="0" t="0" r="r" b="b"/>
              <a:pathLst>
                <a:path w="21" h="21">
                  <a:moveTo>
                    <a:pt x="21" y="10"/>
                  </a:moveTo>
                  <a:cubicBezTo>
                    <a:pt x="21" y="5"/>
                    <a:pt x="16" y="0"/>
                    <a:pt x="10" y="0"/>
                  </a:cubicBezTo>
                  <a:cubicBezTo>
                    <a:pt x="5" y="1"/>
                    <a:pt x="0" y="5"/>
                    <a:pt x="0" y="11"/>
                  </a:cubicBezTo>
                  <a:cubicBezTo>
                    <a:pt x="1" y="17"/>
                    <a:pt x="5" y="21"/>
                    <a:pt x="11" y="21"/>
                  </a:cubicBezTo>
                  <a:cubicBezTo>
                    <a:pt x="17" y="21"/>
                    <a:pt x="21" y="16"/>
                    <a:pt x="21" y="10"/>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2" name="Freeform 200"/>
            <p:cNvSpPr>
              <a:spLocks/>
            </p:cNvSpPr>
            <p:nvPr userDrawn="1"/>
          </p:nvSpPr>
          <p:spPr bwMode="gray">
            <a:xfrm>
              <a:off x="8688424" y="4521997"/>
              <a:ext cx="247872" cy="247872"/>
            </a:xfrm>
            <a:custGeom>
              <a:avLst/>
              <a:gdLst>
                <a:gd name="T0" fmla="*/ 0 w 21"/>
                <a:gd name="T1" fmla="*/ 11 h 21"/>
                <a:gd name="T2" fmla="*/ 11 w 21"/>
                <a:gd name="T3" fmla="*/ 21 h 21"/>
                <a:gd name="T4" fmla="*/ 21 w 21"/>
                <a:gd name="T5" fmla="*/ 10 h 21"/>
                <a:gd name="T6" fmla="*/ 10 w 21"/>
                <a:gd name="T7" fmla="*/ 0 h 21"/>
                <a:gd name="T8" fmla="*/ 0 w 21"/>
                <a:gd name="T9" fmla="*/ 11 h 21"/>
              </a:gdLst>
              <a:ahLst/>
              <a:cxnLst>
                <a:cxn ang="0">
                  <a:pos x="T0" y="T1"/>
                </a:cxn>
                <a:cxn ang="0">
                  <a:pos x="T2" y="T3"/>
                </a:cxn>
                <a:cxn ang="0">
                  <a:pos x="T4" y="T5"/>
                </a:cxn>
                <a:cxn ang="0">
                  <a:pos x="T6" y="T7"/>
                </a:cxn>
                <a:cxn ang="0">
                  <a:pos x="T8" y="T9"/>
                </a:cxn>
              </a:cxnLst>
              <a:rect l="0" t="0" r="r" b="b"/>
              <a:pathLst>
                <a:path w="21" h="21">
                  <a:moveTo>
                    <a:pt x="0" y="11"/>
                  </a:moveTo>
                  <a:cubicBezTo>
                    <a:pt x="1" y="17"/>
                    <a:pt x="5" y="21"/>
                    <a:pt x="11" y="21"/>
                  </a:cubicBezTo>
                  <a:cubicBezTo>
                    <a:pt x="17" y="21"/>
                    <a:pt x="21" y="16"/>
                    <a:pt x="21" y="10"/>
                  </a:cubicBezTo>
                  <a:cubicBezTo>
                    <a:pt x="21" y="5"/>
                    <a:pt x="16" y="0"/>
                    <a:pt x="10" y="0"/>
                  </a:cubicBezTo>
                  <a:cubicBezTo>
                    <a:pt x="5" y="1"/>
                    <a:pt x="0" y="5"/>
                    <a:pt x="0" y="11"/>
                  </a:cubicBez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73" name="Freeform 201"/>
            <p:cNvSpPr>
              <a:spLocks/>
            </p:cNvSpPr>
            <p:nvPr userDrawn="1"/>
          </p:nvSpPr>
          <p:spPr bwMode="gray">
            <a:xfrm>
              <a:off x="8688424" y="4639739"/>
              <a:ext cx="247872" cy="470957"/>
            </a:xfrm>
            <a:custGeom>
              <a:avLst/>
              <a:gdLst>
                <a:gd name="T0" fmla="*/ 40 w 40"/>
                <a:gd name="T1" fmla="*/ 74 h 76"/>
                <a:gd name="T2" fmla="*/ 6 w 40"/>
                <a:gd name="T3" fmla="*/ 76 h 76"/>
                <a:gd name="T4" fmla="*/ 0 w 40"/>
                <a:gd name="T5" fmla="*/ 2 h 76"/>
                <a:gd name="T6" fmla="*/ 40 w 40"/>
                <a:gd name="T7" fmla="*/ 0 h 76"/>
                <a:gd name="T8" fmla="*/ 40 w 40"/>
                <a:gd name="T9" fmla="*/ 74 h 76"/>
              </a:gdLst>
              <a:ahLst/>
              <a:cxnLst>
                <a:cxn ang="0">
                  <a:pos x="T0" y="T1"/>
                </a:cxn>
                <a:cxn ang="0">
                  <a:pos x="T2" y="T3"/>
                </a:cxn>
                <a:cxn ang="0">
                  <a:pos x="T4" y="T5"/>
                </a:cxn>
                <a:cxn ang="0">
                  <a:pos x="T6" y="T7"/>
                </a:cxn>
                <a:cxn ang="0">
                  <a:pos x="T8" y="T9"/>
                </a:cxn>
              </a:cxnLst>
              <a:rect l="0" t="0" r="r" b="b"/>
              <a:pathLst>
                <a:path w="40" h="76">
                  <a:moveTo>
                    <a:pt x="40" y="74"/>
                  </a:moveTo>
                  <a:lnTo>
                    <a:pt x="6" y="76"/>
                  </a:lnTo>
                  <a:lnTo>
                    <a:pt x="0" y="2"/>
                  </a:lnTo>
                  <a:lnTo>
                    <a:pt x="40" y="0"/>
                  </a:lnTo>
                  <a:lnTo>
                    <a:pt x="40" y="74"/>
                  </a:lnTo>
                  <a:close/>
                </a:path>
              </a:pathLst>
            </a:custGeom>
            <a:solidFill>
              <a:srgbClr val="263374"/>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74" name="Freeform 202"/>
            <p:cNvSpPr>
              <a:spLocks/>
            </p:cNvSpPr>
            <p:nvPr userDrawn="1"/>
          </p:nvSpPr>
          <p:spPr bwMode="gray">
            <a:xfrm>
              <a:off x="8737999" y="5098302"/>
              <a:ext cx="198298" cy="68163"/>
            </a:xfrm>
            <a:custGeom>
              <a:avLst/>
              <a:gdLst>
                <a:gd name="T0" fmla="*/ 32 w 32"/>
                <a:gd name="T1" fmla="*/ 9 h 11"/>
                <a:gd name="T2" fmla="*/ 0 w 32"/>
                <a:gd name="T3" fmla="*/ 11 h 11"/>
                <a:gd name="T4" fmla="*/ 0 w 32"/>
                <a:gd name="T5" fmla="*/ 2 h 11"/>
                <a:gd name="T6" fmla="*/ 31 w 32"/>
                <a:gd name="T7" fmla="*/ 0 h 11"/>
                <a:gd name="T8" fmla="*/ 32 w 32"/>
                <a:gd name="T9" fmla="*/ 9 h 11"/>
              </a:gdLst>
              <a:ahLst/>
              <a:cxnLst>
                <a:cxn ang="0">
                  <a:pos x="T0" y="T1"/>
                </a:cxn>
                <a:cxn ang="0">
                  <a:pos x="T2" y="T3"/>
                </a:cxn>
                <a:cxn ang="0">
                  <a:pos x="T4" y="T5"/>
                </a:cxn>
                <a:cxn ang="0">
                  <a:pos x="T6" y="T7"/>
                </a:cxn>
                <a:cxn ang="0">
                  <a:pos x="T8" y="T9"/>
                </a:cxn>
              </a:cxnLst>
              <a:rect l="0" t="0" r="r" b="b"/>
              <a:pathLst>
                <a:path w="32" h="11">
                  <a:moveTo>
                    <a:pt x="32" y="9"/>
                  </a:moveTo>
                  <a:lnTo>
                    <a:pt x="0" y="11"/>
                  </a:lnTo>
                  <a:lnTo>
                    <a:pt x="0" y="2"/>
                  </a:lnTo>
                  <a:lnTo>
                    <a:pt x="31" y="0"/>
                  </a:lnTo>
                  <a:lnTo>
                    <a:pt x="32" y="9"/>
                  </a:lnTo>
                  <a:close/>
                </a:path>
              </a:pathLst>
            </a:custGeom>
            <a:solidFill>
              <a:srgbClr val="F3F3F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5" name="Freeform 203"/>
            <p:cNvSpPr>
              <a:spLocks/>
            </p:cNvSpPr>
            <p:nvPr userDrawn="1"/>
          </p:nvSpPr>
          <p:spPr bwMode="gray">
            <a:xfrm>
              <a:off x="8583081" y="5321387"/>
              <a:ext cx="92950" cy="61968"/>
            </a:xfrm>
            <a:custGeom>
              <a:avLst/>
              <a:gdLst>
                <a:gd name="T0" fmla="*/ 0 w 15"/>
                <a:gd name="T1" fmla="*/ 2 h 10"/>
                <a:gd name="T2" fmla="*/ 8 w 15"/>
                <a:gd name="T3" fmla="*/ 0 h 10"/>
                <a:gd name="T4" fmla="*/ 15 w 15"/>
                <a:gd name="T5" fmla="*/ 6 h 10"/>
                <a:gd name="T6" fmla="*/ 8 w 15"/>
                <a:gd name="T7" fmla="*/ 10 h 10"/>
                <a:gd name="T8" fmla="*/ 0 w 15"/>
                <a:gd name="T9" fmla="*/ 2 h 10"/>
              </a:gdLst>
              <a:ahLst/>
              <a:cxnLst>
                <a:cxn ang="0">
                  <a:pos x="T0" y="T1"/>
                </a:cxn>
                <a:cxn ang="0">
                  <a:pos x="T2" y="T3"/>
                </a:cxn>
                <a:cxn ang="0">
                  <a:pos x="T4" y="T5"/>
                </a:cxn>
                <a:cxn ang="0">
                  <a:pos x="T6" y="T7"/>
                </a:cxn>
                <a:cxn ang="0">
                  <a:pos x="T8" y="T9"/>
                </a:cxn>
              </a:cxnLst>
              <a:rect l="0" t="0" r="r" b="b"/>
              <a:pathLst>
                <a:path w="15" h="10">
                  <a:moveTo>
                    <a:pt x="0" y="2"/>
                  </a:moveTo>
                  <a:lnTo>
                    <a:pt x="8" y="0"/>
                  </a:lnTo>
                  <a:lnTo>
                    <a:pt x="15" y="6"/>
                  </a:lnTo>
                  <a:lnTo>
                    <a:pt x="8" y="10"/>
                  </a:lnTo>
                  <a:lnTo>
                    <a:pt x="0" y="2"/>
                  </a:lnTo>
                  <a:close/>
                </a:path>
              </a:pathLst>
            </a:custGeom>
            <a:solidFill>
              <a:srgbClr val="2D3D87"/>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76" name="Freeform 204"/>
            <p:cNvSpPr>
              <a:spLocks/>
            </p:cNvSpPr>
            <p:nvPr userDrawn="1"/>
          </p:nvSpPr>
          <p:spPr bwMode="gray">
            <a:xfrm>
              <a:off x="8273240" y="3803168"/>
              <a:ext cx="99149" cy="55769"/>
            </a:xfrm>
            <a:custGeom>
              <a:avLst/>
              <a:gdLst>
                <a:gd name="T0" fmla="*/ 6 w 8"/>
                <a:gd name="T1" fmla="*/ 0 h 5"/>
                <a:gd name="T2" fmla="*/ 0 w 8"/>
                <a:gd name="T3" fmla="*/ 3 h 5"/>
                <a:gd name="T4" fmla="*/ 8 w 8"/>
                <a:gd name="T5" fmla="*/ 3 h 5"/>
                <a:gd name="T6" fmla="*/ 6 w 8"/>
                <a:gd name="T7" fmla="*/ 0 h 5"/>
              </a:gdLst>
              <a:ahLst/>
              <a:cxnLst>
                <a:cxn ang="0">
                  <a:pos x="T0" y="T1"/>
                </a:cxn>
                <a:cxn ang="0">
                  <a:pos x="T2" y="T3"/>
                </a:cxn>
                <a:cxn ang="0">
                  <a:pos x="T4" y="T5"/>
                </a:cxn>
                <a:cxn ang="0">
                  <a:pos x="T6" y="T7"/>
                </a:cxn>
              </a:cxnLst>
              <a:rect l="0" t="0" r="r" b="b"/>
              <a:pathLst>
                <a:path w="8" h="5">
                  <a:moveTo>
                    <a:pt x="6" y="0"/>
                  </a:moveTo>
                  <a:cubicBezTo>
                    <a:pt x="0" y="3"/>
                    <a:pt x="0" y="3"/>
                    <a:pt x="0" y="3"/>
                  </a:cubicBezTo>
                  <a:cubicBezTo>
                    <a:pt x="0" y="3"/>
                    <a:pt x="4" y="5"/>
                    <a:pt x="8" y="3"/>
                  </a:cubicBezTo>
                  <a:lnTo>
                    <a:pt x="6" y="0"/>
                  </a:lnTo>
                  <a:close/>
                </a:path>
              </a:pathLst>
            </a:custGeom>
            <a:solidFill>
              <a:srgbClr val="665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7" name="Freeform 206"/>
            <p:cNvSpPr>
              <a:spLocks/>
            </p:cNvSpPr>
            <p:nvPr userDrawn="1"/>
          </p:nvSpPr>
          <p:spPr bwMode="gray">
            <a:xfrm>
              <a:off x="8273236" y="3834154"/>
              <a:ext cx="99149" cy="12394"/>
            </a:xfrm>
            <a:custGeom>
              <a:avLst/>
              <a:gdLst>
                <a:gd name="T0" fmla="*/ 0 w 8"/>
                <a:gd name="T1" fmla="*/ 0 h 1"/>
                <a:gd name="T2" fmla="*/ 4 w 8"/>
                <a:gd name="T3" fmla="*/ 1 h 1"/>
                <a:gd name="T4" fmla="*/ 8 w 8"/>
                <a:gd name="T5" fmla="*/ 0 h 1"/>
                <a:gd name="T6" fmla="*/ 8 w 8"/>
                <a:gd name="T7" fmla="*/ 0 h 1"/>
                <a:gd name="T8" fmla="*/ 8 w 8"/>
                <a:gd name="T9" fmla="*/ 0 h 1"/>
                <a:gd name="T10" fmla="*/ 8 w 8"/>
                <a:gd name="T11" fmla="*/ 0 h 1"/>
                <a:gd name="T12" fmla="*/ 4 w 8"/>
                <a:gd name="T13" fmla="*/ 1 h 1"/>
                <a:gd name="T14" fmla="*/ 0 w 8"/>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
                  <a:moveTo>
                    <a:pt x="0" y="0"/>
                  </a:moveTo>
                  <a:cubicBezTo>
                    <a:pt x="0" y="0"/>
                    <a:pt x="2" y="1"/>
                    <a:pt x="4" y="1"/>
                  </a:cubicBezTo>
                  <a:cubicBezTo>
                    <a:pt x="6" y="1"/>
                    <a:pt x="8" y="0"/>
                    <a:pt x="8" y="0"/>
                  </a:cubicBezTo>
                  <a:cubicBezTo>
                    <a:pt x="8" y="0"/>
                    <a:pt x="8" y="0"/>
                    <a:pt x="8" y="0"/>
                  </a:cubicBezTo>
                  <a:cubicBezTo>
                    <a:pt x="8" y="0"/>
                    <a:pt x="8" y="0"/>
                    <a:pt x="8" y="0"/>
                  </a:cubicBezTo>
                  <a:cubicBezTo>
                    <a:pt x="8" y="0"/>
                    <a:pt x="8" y="0"/>
                    <a:pt x="8" y="0"/>
                  </a:cubicBezTo>
                  <a:cubicBezTo>
                    <a:pt x="8" y="0"/>
                    <a:pt x="6" y="1"/>
                    <a:pt x="4" y="1"/>
                  </a:cubicBezTo>
                  <a:cubicBezTo>
                    <a:pt x="2" y="1"/>
                    <a:pt x="0" y="0"/>
                    <a:pt x="0" y="0"/>
                  </a:cubicBezTo>
                  <a:close/>
                </a:path>
              </a:pathLst>
            </a:custGeom>
            <a:solidFill>
              <a:srgbClr val="C2A08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8" name="Freeform 207"/>
            <p:cNvSpPr>
              <a:spLocks/>
            </p:cNvSpPr>
            <p:nvPr userDrawn="1"/>
          </p:nvSpPr>
          <p:spPr bwMode="gray">
            <a:xfrm>
              <a:off x="8273236" y="3803172"/>
              <a:ext cx="86755" cy="30986"/>
            </a:xfrm>
            <a:custGeom>
              <a:avLst/>
              <a:gdLst>
                <a:gd name="T0" fmla="*/ 14 w 14"/>
                <a:gd name="T1" fmla="*/ 2 h 5"/>
                <a:gd name="T2" fmla="*/ 0 w 14"/>
                <a:gd name="T3" fmla="*/ 5 h 5"/>
                <a:gd name="T4" fmla="*/ 12 w 14"/>
                <a:gd name="T5" fmla="*/ 0 h 5"/>
                <a:gd name="T6" fmla="*/ 14 w 14"/>
                <a:gd name="T7" fmla="*/ 0 h 5"/>
                <a:gd name="T8" fmla="*/ 14 w 14"/>
                <a:gd name="T9" fmla="*/ 2 h 5"/>
                <a:gd name="T10" fmla="*/ 14 w 14"/>
                <a:gd name="T11" fmla="*/ 2 h 5"/>
              </a:gdLst>
              <a:ahLst/>
              <a:cxnLst>
                <a:cxn ang="0">
                  <a:pos x="T0" y="T1"/>
                </a:cxn>
                <a:cxn ang="0">
                  <a:pos x="T2" y="T3"/>
                </a:cxn>
                <a:cxn ang="0">
                  <a:pos x="T4" y="T5"/>
                </a:cxn>
                <a:cxn ang="0">
                  <a:pos x="T6" y="T7"/>
                </a:cxn>
                <a:cxn ang="0">
                  <a:pos x="T8" y="T9"/>
                </a:cxn>
                <a:cxn ang="0">
                  <a:pos x="T10" y="T11"/>
                </a:cxn>
              </a:cxnLst>
              <a:rect l="0" t="0" r="r" b="b"/>
              <a:pathLst>
                <a:path w="14" h="5">
                  <a:moveTo>
                    <a:pt x="14" y="2"/>
                  </a:moveTo>
                  <a:lnTo>
                    <a:pt x="0" y="5"/>
                  </a:lnTo>
                  <a:lnTo>
                    <a:pt x="12" y="0"/>
                  </a:lnTo>
                  <a:lnTo>
                    <a:pt x="14" y="0"/>
                  </a:lnTo>
                  <a:lnTo>
                    <a:pt x="14" y="2"/>
                  </a:lnTo>
                  <a:lnTo>
                    <a:pt x="14" y="2"/>
                  </a:lnTo>
                  <a:close/>
                </a:path>
              </a:pathLst>
            </a:custGeom>
            <a:solidFill>
              <a:srgbClr val="7043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79" name="Freeform 208"/>
            <p:cNvSpPr>
              <a:spLocks/>
            </p:cNvSpPr>
            <p:nvPr userDrawn="1"/>
          </p:nvSpPr>
          <p:spPr bwMode="gray">
            <a:xfrm>
              <a:off x="7944808" y="4069633"/>
              <a:ext cx="247872" cy="861358"/>
            </a:xfrm>
            <a:custGeom>
              <a:avLst/>
              <a:gdLst>
                <a:gd name="T0" fmla="*/ 0 w 21"/>
                <a:gd name="T1" fmla="*/ 5 h 73"/>
                <a:gd name="T2" fmla="*/ 3 w 21"/>
                <a:gd name="T3" fmla="*/ 9 h 73"/>
                <a:gd name="T4" fmla="*/ 1 w 21"/>
                <a:gd name="T5" fmla="*/ 11 h 73"/>
                <a:gd name="T6" fmla="*/ 21 w 21"/>
                <a:gd name="T7" fmla="*/ 73 h 73"/>
                <a:gd name="T8" fmla="*/ 21 w 21"/>
                <a:gd name="T9" fmla="*/ 67 h 73"/>
                <a:gd name="T10" fmla="*/ 8 w 21"/>
                <a:gd name="T11" fmla="*/ 0 h 73"/>
                <a:gd name="T12" fmla="*/ 0 w 21"/>
                <a:gd name="T13" fmla="*/ 5 h 73"/>
              </a:gdLst>
              <a:ahLst/>
              <a:cxnLst>
                <a:cxn ang="0">
                  <a:pos x="T0" y="T1"/>
                </a:cxn>
                <a:cxn ang="0">
                  <a:pos x="T2" y="T3"/>
                </a:cxn>
                <a:cxn ang="0">
                  <a:pos x="T4" y="T5"/>
                </a:cxn>
                <a:cxn ang="0">
                  <a:pos x="T6" y="T7"/>
                </a:cxn>
                <a:cxn ang="0">
                  <a:pos x="T8" y="T9"/>
                </a:cxn>
                <a:cxn ang="0">
                  <a:pos x="T10" y="T11"/>
                </a:cxn>
                <a:cxn ang="0">
                  <a:pos x="T12" y="T13"/>
                </a:cxn>
              </a:cxnLst>
              <a:rect l="0" t="0" r="r" b="b"/>
              <a:pathLst>
                <a:path w="21" h="73">
                  <a:moveTo>
                    <a:pt x="0" y="5"/>
                  </a:moveTo>
                  <a:cubicBezTo>
                    <a:pt x="3" y="9"/>
                    <a:pt x="3" y="9"/>
                    <a:pt x="3" y="9"/>
                  </a:cubicBezTo>
                  <a:cubicBezTo>
                    <a:pt x="1" y="11"/>
                    <a:pt x="1" y="11"/>
                    <a:pt x="1" y="11"/>
                  </a:cubicBezTo>
                  <a:cubicBezTo>
                    <a:pt x="7" y="29"/>
                    <a:pt x="21" y="73"/>
                    <a:pt x="21" y="73"/>
                  </a:cubicBezTo>
                  <a:cubicBezTo>
                    <a:pt x="21" y="67"/>
                    <a:pt x="21" y="67"/>
                    <a:pt x="21" y="67"/>
                  </a:cubicBezTo>
                  <a:cubicBezTo>
                    <a:pt x="18" y="51"/>
                    <a:pt x="8" y="0"/>
                    <a:pt x="8" y="0"/>
                  </a:cubicBezTo>
                  <a:lnTo>
                    <a:pt x="0" y="5"/>
                  </a:lnTo>
                  <a:close/>
                </a:path>
              </a:pathLst>
            </a:custGeom>
            <a:solidFill>
              <a:srgbClr val="3D52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180" name="Freeform 209"/>
            <p:cNvSpPr>
              <a:spLocks/>
            </p:cNvSpPr>
            <p:nvPr userDrawn="1"/>
          </p:nvSpPr>
          <p:spPr bwMode="gray">
            <a:xfrm>
              <a:off x="8192680" y="4069633"/>
              <a:ext cx="247872" cy="861358"/>
            </a:xfrm>
            <a:custGeom>
              <a:avLst/>
              <a:gdLst>
                <a:gd name="T0" fmla="*/ 21 w 21"/>
                <a:gd name="T1" fmla="*/ 5 h 73"/>
                <a:gd name="T2" fmla="*/ 17 w 21"/>
                <a:gd name="T3" fmla="*/ 9 h 73"/>
                <a:gd name="T4" fmla="*/ 20 w 21"/>
                <a:gd name="T5" fmla="*/ 11 h 73"/>
                <a:gd name="T6" fmla="*/ 0 w 21"/>
                <a:gd name="T7" fmla="*/ 73 h 73"/>
                <a:gd name="T8" fmla="*/ 0 w 21"/>
                <a:gd name="T9" fmla="*/ 67 h 73"/>
                <a:gd name="T10" fmla="*/ 13 w 21"/>
                <a:gd name="T11" fmla="*/ 0 h 73"/>
                <a:gd name="T12" fmla="*/ 21 w 21"/>
                <a:gd name="T13" fmla="*/ 5 h 73"/>
              </a:gdLst>
              <a:ahLst/>
              <a:cxnLst>
                <a:cxn ang="0">
                  <a:pos x="T0" y="T1"/>
                </a:cxn>
                <a:cxn ang="0">
                  <a:pos x="T2" y="T3"/>
                </a:cxn>
                <a:cxn ang="0">
                  <a:pos x="T4" y="T5"/>
                </a:cxn>
                <a:cxn ang="0">
                  <a:pos x="T6" y="T7"/>
                </a:cxn>
                <a:cxn ang="0">
                  <a:pos x="T8" y="T9"/>
                </a:cxn>
                <a:cxn ang="0">
                  <a:pos x="T10" y="T11"/>
                </a:cxn>
                <a:cxn ang="0">
                  <a:pos x="T12" y="T13"/>
                </a:cxn>
              </a:cxnLst>
              <a:rect l="0" t="0" r="r" b="b"/>
              <a:pathLst>
                <a:path w="21" h="73">
                  <a:moveTo>
                    <a:pt x="21" y="5"/>
                  </a:moveTo>
                  <a:cubicBezTo>
                    <a:pt x="17" y="9"/>
                    <a:pt x="17" y="9"/>
                    <a:pt x="17" y="9"/>
                  </a:cubicBezTo>
                  <a:cubicBezTo>
                    <a:pt x="20" y="11"/>
                    <a:pt x="20" y="11"/>
                    <a:pt x="20" y="11"/>
                  </a:cubicBezTo>
                  <a:cubicBezTo>
                    <a:pt x="14" y="29"/>
                    <a:pt x="0" y="73"/>
                    <a:pt x="0" y="73"/>
                  </a:cubicBezTo>
                  <a:cubicBezTo>
                    <a:pt x="0" y="67"/>
                    <a:pt x="0" y="67"/>
                    <a:pt x="0" y="67"/>
                  </a:cubicBezTo>
                  <a:cubicBezTo>
                    <a:pt x="3" y="51"/>
                    <a:pt x="13" y="0"/>
                    <a:pt x="13" y="0"/>
                  </a:cubicBezTo>
                  <a:lnTo>
                    <a:pt x="21" y="5"/>
                  </a:lnTo>
                  <a:close/>
                </a:path>
              </a:pathLst>
            </a:custGeom>
            <a:solidFill>
              <a:srgbClr val="220C3D"/>
            </a:solidFill>
            <a:ln>
              <a:noFill/>
            </a:ln>
          </p:spPr>
          <p:txBody>
            <a:bodyPr vert="horz" wrap="square" lIns="91440" tIns="45720" rIns="91440" bIns="45720" numCol="1" anchor="t" anchorCtr="0" compatLnSpc="1">
              <a:prstTxWarp prst="textNoShape">
                <a:avLst/>
              </a:prstTxWarp>
            </a:bodyPr>
            <a:lstStyle/>
            <a:p>
              <a:endParaRPr lang="en-US" sz="1800"/>
            </a:p>
          </p:txBody>
        </p:sp>
      </p:grpSp>
    </p:spTree>
    <p:extLst>
      <p:ext uri="{BB962C8B-B14F-4D97-AF65-F5344CB8AC3E}">
        <p14:creationId xmlns:p14="http://schemas.microsoft.com/office/powerpoint/2010/main" val="269175637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2" Type="http://schemas.openxmlformats.org/officeDocument/2006/relationships/slideLayout" Target="../slideLayouts/slideLayout36.xml"/><Relationship Id="rId16" Type="http://schemas.openxmlformats.org/officeDocument/2006/relationships/theme" Target="../theme/theme2.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slideLayout" Target="../slideLayouts/slideLayout62.xml"/><Relationship Id="rId18" Type="http://schemas.openxmlformats.org/officeDocument/2006/relationships/slideLayout" Target="../slideLayouts/slideLayout67.xml"/><Relationship Id="rId3" Type="http://schemas.openxmlformats.org/officeDocument/2006/relationships/slideLayout" Target="../slideLayouts/slideLayout52.xml"/><Relationship Id="rId21" Type="http://schemas.openxmlformats.org/officeDocument/2006/relationships/slideLayout" Target="../slideLayouts/slideLayout70.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17" Type="http://schemas.openxmlformats.org/officeDocument/2006/relationships/slideLayout" Target="../slideLayouts/slideLayout66.xml"/><Relationship Id="rId2" Type="http://schemas.openxmlformats.org/officeDocument/2006/relationships/slideLayout" Target="../slideLayouts/slideLayout51.xml"/><Relationship Id="rId16" Type="http://schemas.openxmlformats.org/officeDocument/2006/relationships/slideLayout" Target="../slideLayouts/slideLayout65.xml"/><Relationship Id="rId20" Type="http://schemas.openxmlformats.org/officeDocument/2006/relationships/slideLayout" Target="../slideLayouts/slideLayout69.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24" Type="http://schemas.openxmlformats.org/officeDocument/2006/relationships/image" Target="../media/image16.emf"/><Relationship Id="rId5" Type="http://schemas.openxmlformats.org/officeDocument/2006/relationships/slideLayout" Target="../slideLayouts/slideLayout54.xml"/><Relationship Id="rId15" Type="http://schemas.openxmlformats.org/officeDocument/2006/relationships/slideLayout" Target="../slideLayouts/slideLayout64.xml"/><Relationship Id="rId23" Type="http://schemas.openxmlformats.org/officeDocument/2006/relationships/image" Target="../media/image15.emf"/><Relationship Id="rId10" Type="http://schemas.openxmlformats.org/officeDocument/2006/relationships/slideLayout" Target="../slideLayouts/slideLayout59.xml"/><Relationship Id="rId19" Type="http://schemas.openxmlformats.org/officeDocument/2006/relationships/slideLayout" Target="../slideLayouts/slideLayout68.xml"/><Relationship Id="rId4" Type="http://schemas.openxmlformats.org/officeDocument/2006/relationships/slideLayout" Target="../slideLayouts/slideLayout53.xml"/><Relationship Id="rId9" Type="http://schemas.openxmlformats.org/officeDocument/2006/relationships/slideLayout" Target="../slideLayouts/slideLayout58.xml"/><Relationship Id="rId14" Type="http://schemas.openxmlformats.org/officeDocument/2006/relationships/slideLayout" Target="../slideLayouts/slideLayout63.xml"/><Relationship Id="rId22"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26" Type="http://schemas.openxmlformats.org/officeDocument/2006/relationships/slideLayout" Target="../slideLayouts/slideLayout96.xml"/><Relationship Id="rId21" Type="http://schemas.openxmlformats.org/officeDocument/2006/relationships/slideLayout" Target="../slideLayouts/slideLayout91.xml"/><Relationship Id="rId34" Type="http://schemas.openxmlformats.org/officeDocument/2006/relationships/slideLayout" Target="../slideLayouts/slideLayout104.xml"/><Relationship Id="rId42" Type="http://schemas.openxmlformats.org/officeDocument/2006/relationships/slideLayout" Target="../slideLayouts/slideLayout112.xml"/><Relationship Id="rId47" Type="http://schemas.openxmlformats.org/officeDocument/2006/relationships/slideLayout" Target="../slideLayouts/slideLayout117.xml"/><Relationship Id="rId50" Type="http://schemas.openxmlformats.org/officeDocument/2006/relationships/slideLayout" Target="../slideLayouts/slideLayout120.xml"/><Relationship Id="rId55" Type="http://schemas.openxmlformats.org/officeDocument/2006/relationships/slideLayout" Target="../slideLayouts/slideLayout125.xml"/><Relationship Id="rId63" Type="http://schemas.openxmlformats.org/officeDocument/2006/relationships/slideLayout" Target="../slideLayouts/slideLayout133.xml"/><Relationship Id="rId7" Type="http://schemas.openxmlformats.org/officeDocument/2006/relationships/slideLayout" Target="../slideLayouts/slideLayout77.xml"/><Relationship Id="rId2" Type="http://schemas.openxmlformats.org/officeDocument/2006/relationships/slideLayout" Target="../slideLayouts/slideLayout72.xml"/><Relationship Id="rId16" Type="http://schemas.openxmlformats.org/officeDocument/2006/relationships/slideLayout" Target="../slideLayouts/slideLayout86.xml"/><Relationship Id="rId29" Type="http://schemas.openxmlformats.org/officeDocument/2006/relationships/slideLayout" Target="../slideLayouts/slideLayout99.xml"/><Relationship Id="rId11" Type="http://schemas.openxmlformats.org/officeDocument/2006/relationships/slideLayout" Target="../slideLayouts/slideLayout81.xml"/><Relationship Id="rId24" Type="http://schemas.openxmlformats.org/officeDocument/2006/relationships/slideLayout" Target="../slideLayouts/slideLayout94.xml"/><Relationship Id="rId32" Type="http://schemas.openxmlformats.org/officeDocument/2006/relationships/slideLayout" Target="../slideLayouts/slideLayout102.xml"/><Relationship Id="rId37" Type="http://schemas.openxmlformats.org/officeDocument/2006/relationships/slideLayout" Target="../slideLayouts/slideLayout107.xml"/><Relationship Id="rId40" Type="http://schemas.openxmlformats.org/officeDocument/2006/relationships/slideLayout" Target="../slideLayouts/slideLayout110.xml"/><Relationship Id="rId45" Type="http://schemas.openxmlformats.org/officeDocument/2006/relationships/slideLayout" Target="../slideLayouts/slideLayout115.xml"/><Relationship Id="rId53" Type="http://schemas.openxmlformats.org/officeDocument/2006/relationships/slideLayout" Target="../slideLayouts/slideLayout123.xml"/><Relationship Id="rId58" Type="http://schemas.openxmlformats.org/officeDocument/2006/relationships/slideLayout" Target="../slideLayouts/slideLayout128.xml"/><Relationship Id="rId66" Type="http://schemas.openxmlformats.org/officeDocument/2006/relationships/theme" Target="../theme/theme4.xml"/><Relationship Id="rId5" Type="http://schemas.openxmlformats.org/officeDocument/2006/relationships/slideLayout" Target="../slideLayouts/slideLayout75.xml"/><Relationship Id="rId61" Type="http://schemas.openxmlformats.org/officeDocument/2006/relationships/slideLayout" Target="../slideLayouts/slideLayout131.xml"/><Relationship Id="rId19" Type="http://schemas.openxmlformats.org/officeDocument/2006/relationships/slideLayout" Target="../slideLayouts/slideLayout89.xml"/><Relationship Id="rId14" Type="http://schemas.openxmlformats.org/officeDocument/2006/relationships/slideLayout" Target="../slideLayouts/slideLayout84.xml"/><Relationship Id="rId22" Type="http://schemas.openxmlformats.org/officeDocument/2006/relationships/slideLayout" Target="../slideLayouts/slideLayout92.xml"/><Relationship Id="rId27" Type="http://schemas.openxmlformats.org/officeDocument/2006/relationships/slideLayout" Target="../slideLayouts/slideLayout97.xml"/><Relationship Id="rId30" Type="http://schemas.openxmlformats.org/officeDocument/2006/relationships/slideLayout" Target="../slideLayouts/slideLayout100.xml"/><Relationship Id="rId35" Type="http://schemas.openxmlformats.org/officeDocument/2006/relationships/slideLayout" Target="../slideLayouts/slideLayout105.xml"/><Relationship Id="rId43" Type="http://schemas.openxmlformats.org/officeDocument/2006/relationships/slideLayout" Target="../slideLayouts/slideLayout113.xml"/><Relationship Id="rId48" Type="http://schemas.openxmlformats.org/officeDocument/2006/relationships/slideLayout" Target="../slideLayouts/slideLayout118.xml"/><Relationship Id="rId56" Type="http://schemas.openxmlformats.org/officeDocument/2006/relationships/slideLayout" Target="../slideLayouts/slideLayout126.xml"/><Relationship Id="rId64" Type="http://schemas.openxmlformats.org/officeDocument/2006/relationships/slideLayout" Target="../slideLayouts/slideLayout134.xml"/><Relationship Id="rId8" Type="http://schemas.openxmlformats.org/officeDocument/2006/relationships/slideLayout" Target="../slideLayouts/slideLayout78.xml"/><Relationship Id="rId51" Type="http://schemas.openxmlformats.org/officeDocument/2006/relationships/slideLayout" Target="../slideLayouts/slideLayout121.xml"/><Relationship Id="rId3" Type="http://schemas.openxmlformats.org/officeDocument/2006/relationships/slideLayout" Target="../slideLayouts/slideLayout73.xml"/><Relationship Id="rId12" Type="http://schemas.openxmlformats.org/officeDocument/2006/relationships/slideLayout" Target="../slideLayouts/slideLayout82.xml"/><Relationship Id="rId17" Type="http://schemas.openxmlformats.org/officeDocument/2006/relationships/slideLayout" Target="../slideLayouts/slideLayout87.xml"/><Relationship Id="rId25" Type="http://schemas.openxmlformats.org/officeDocument/2006/relationships/slideLayout" Target="../slideLayouts/slideLayout95.xml"/><Relationship Id="rId33" Type="http://schemas.openxmlformats.org/officeDocument/2006/relationships/slideLayout" Target="../slideLayouts/slideLayout103.xml"/><Relationship Id="rId38" Type="http://schemas.openxmlformats.org/officeDocument/2006/relationships/slideLayout" Target="../slideLayouts/slideLayout108.xml"/><Relationship Id="rId46" Type="http://schemas.openxmlformats.org/officeDocument/2006/relationships/slideLayout" Target="../slideLayouts/slideLayout116.xml"/><Relationship Id="rId59" Type="http://schemas.openxmlformats.org/officeDocument/2006/relationships/slideLayout" Target="../slideLayouts/slideLayout129.xml"/><Relationship Id="rId20" Type="http://schemas.openxmlformats.org/officeDocument/2006/relationships/slideLayout" Target="../slideLayouts/slideLayout90.xml"/><Relationship Id="rId41" Type="http://schemas.openxmlformats.org/officeDocument/2006/relationships/slideLayout" Target="../slideLayouts/slideLayout111.xml"/><Relationship Id="rId54" Type="http://schemas.openxmlformats.org/officeDocument/2006/relationships/slideLayout" Target="../slideLayouts/slideLayout124.xml"/><Relationship Id="rId62" Type="http://schemas.openxmlformats.org/officeDocument/2006/relationships/slideLayout" Target="../slideLayouts/slideLayout13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5" Type="http://schemas.openxmlformats.org/officeDocument/2006/relationships/slideLayout" Target="../slideLayouts/slideLayout85.xml"/><Relationship Id="rId23" Type="http://schemas.openxmlformats.org/officeDocument/2006/relationships/slideLayout" Target="../slideLayouts/slideLayout93.xml"/><Relationship Id="rId28" Type="http://schemas.openxmlformats.org/officeDocument/2006/relationships/slideLayout" Target="../slideLayouts/slideLayout98.xml"/><Relationship Id="rId36" Type="http://schemas.openxmlformats.org/officeDocument/2006/relationships/slideLayout" Target="../slideLayouts/slideLayout106.xml"/><Relationship Id="rId49" Type="http://schemas.openxmlformats.org/officeDocument/2006/relationships/slideLayout" Target="../slideLayouts/slideLayout119.xml"/><Relationship Id="rId57" Type="http://schemas.openxmlformats.org/officeDocument/2006/relationships/slideLayout" Target="../slideLayouts/slideLayout127.xml"/><Relationship Id="rId10" Type="http://schemas.openxmlformats.org/officeDocument/2006/relationships/slideLayout" Target="../slideLayouts/slideLayout80.xml"/><Relationship Id="rId31" Type="http://schemas.openxmlformats.org/officeDocument/2006/relationships/slideLayout" Target="../slideLayouts/slideLayout101.xml"/><Relationship Id="rId44" Type="http://schemas.openxmlformats.org/officeDocument/2006/relationships/slideLayout" Target="../slideLayouts/slideLayout114.xml"/><Relationship Id="rId52" Type="http://schemas.openxmlformats.org/officeDocument/2006/relationships/slideLayout" Target="../slideLayouts/slideLayout122.xml"/><Relationship Id="rId60" Type="http://schemas.openxmlformats.org/officeDocument/2006/relationships/slideLayout" Target="../slideLayouts/slideLayout130.xml"/><Relationship Id="rId65" Type="http://schemas.openxmlformats.org/officeDocument/2006/relationships/slideLayout" Target="../slideLayouts/slideLayout135.xml"/><Relationship Id="rId4" Type="http://schemas.openxmlformats.org/officeDocument/2006/relationships/slideLayout" Target="../slideLayouts/slideLayout74.xml"/><Relationship Id="rId9" Type="http://schemas.openxmlformats.org/officeDocument/2006/relationships/slideLayout" Target="../slideLayouts/slideLayout79.xml"/><Relationship Id="rId13" Type="http://schemas.openxmlformats.org/officeDocument/2006/relationships/slideLayout" Target="../slideLayouts/slideLayout83.xml"/><Relationship Id="rId18" Type="http://schemas.openxmlformats.org/officeDocument/2006/relationships/slideLayout" Target="../slideLayouts/slideLayout88.xml"/><Relationship Id="rId39" Type="http://schemas.openxmlformats.org/officeDocument/2006/relationships/slideLayout" Target="../slideLayouts/slideLayout10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43.xml"/><Relationship Id="rId13" Type="http://schemas.openxmlformats.org/officeDocument/2006/relationships/slideLayout" Target="../slideLayouts/slideLayout148.xml"/><Relationship Id="rId18" Type="http://schemas.openxmlformats.org/officeDocument/2006/relationships/slideLayout" Target="../slideLayouts/slideLayout153.xml"/><Relationship Id="rId3" Type="http://schemas.openxmlformats.org/officeDocument/2006/relationships/slideLayout" Target="../slideLayouts/slideLayout138.xml"/><Relationship Id="rId21" Type="http://schemas.openxmlformats.org/officeDocument/2006/relationships/slideLayout" Target="../slideLayouts/slideLayout156.xml"/><Relationship Id="rId7" Type="http://schemas.openxmlformats.org/officeDocument/2006/relationships/slideLayout" Target="../slideLayouts/slideLayout142.xml"/><Relationship Id="rId12" Type="http://schemas.openxmlformats.org/officeDocument/2006/relationships/slideLayout" Target="../slideLayouts/slideLayout147.xml"/><Relationship Id="rId17" Type="http://schemas.openxmlformats.org/officeDocument/2006/relationships/slideLayout" Target="../slideLayouts/slideLayout152.xml"/><Relationship Id="rId2" Type="http://schemas.openxmlformats.org/officeDocument/2006/relationships/slideLayout" Target="../slideLayouts/slideLayout137.xml"/><Relationship Id="rId16" Type="http://schemas.openxmlformats.org/officeDocument/2006/relationships/slideLayout" Target="../slideLayouts/slideLayout151.xml"/><Relationship Id="rId20" Type="http://schemas.openxmlformats.org/officeDocument/2006/relationships/slideLayout" Target="../slideLayouts/slideLayout155.xml"/><Relationship Id="rId1" Type="http://schemas.openxmlformats.org/officeDocument/2006/relationships/slideLayout" Target="../slideLayouts/slideLayout136.xml"/><Relationship Id="rId6" Type="http://schemas.openxmlformats.org/officeDocument/2006/relationships/slideLayout" Target="../slideLayouts/slideLayout141.xml"/><Relationship Id="rId11" Type="http://schemas.openxmlformats.org/officeDocument/2006/relationships/slideLayout" Target="../slideLayouts/slideLayout146.xml"/><Relationship Id="rId5" Type="http://schemas.openxmlformats.org/officeDocument/2006/relationships/slideLayout" Target="../slideLayouts/slideLayout140.xml"/><Relationship Id="rId15" Type="http://schemas.openxmlformats.org/officeDocument/2006/relationships/slideLayout" Target="../slideLayouts/slideLayout150.xml"/><Relationship Id="rId23" Type="http://schemas.openxmlformats.org/officeDocument/2006/relationships/image" Target="../media/image16.emf"/><Relationship Id="rId10" Type="http://schemas.openxmlformats.org/officeDocument/2006/relationships/slideLayout" Target="../slideLayouts/slideLayout145.xml"/><Relationship Id="rId19" Type="http://schemas.openxmlformats.org/officeDocument/2006/relationships/slideLayout" Target="../slideLayouts/slideLayout154.xml"/><Relationship Id="rId4" Type="http://schemas.openxmlformats.org/officeDocument/2006/relationships/slideLayout" Target="../slideLayouts/slideLayout139.xml"/><Relationship Id="rId9" Type="http://schemas.openxmlformats.org/officeDocument/2006/relationships/slideLayout" Target="../slideLayouts/slideLayout144.xml"/><Relationship Id="rId14" Type="http://schemas.openxmlformats.org/officeDocument/2006/relationships/slideLayout" Target="../slideLayouts/slideLayout149.xml"/><Relationship Id="rId22"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64.xml"/><Relationship Id="rId13" Type="http://schemas.openxmlformats.org/officeDocument/2006/relationships/slideLayout" Target="../slideLayouts/slideLayout169.xml"/><Relationship Id="rId18" Type="http://schemas.openxmlformats.org/officeDocument/2006/relationships/slideLayout" Target="../slideLayouts/slideLayout174.xml"/><Relationship Id="rId26" Type="http://schemas.openxmlformats.org/officeDocument/2006/relationships/slideLayout" Target="../slideLayouts/slideLayout182.xml"/><Relationship Id="rId3" Type="http://schemas.openxmlformats.org/officeDocument/2006/relationships/slideLayout" Target="../slideLayouts/slideLayout159.xml"/><Relationship Id="rId21" Type="http://schemas.openxmlformats.org/officeDocument/2006/relationships/slideLayout" Target="../slideLayouts/slideLayout177.xml"/><Relationship Id="rId7" Type="http://schemas.openxmlformats.org/officeDocument/2006/relationships/slideLayout" Target="../slideLayouts/slideLayout163.xml"/><Relationship Id="rId12" Type="http://schemas.openxmlformats.org/officeDocument/2006/relationships/slideLayout" Target="../slideLayouts/slideLayout168.xml"/><Relationship Id="rId17" Type="http://schemas.openxmlformats.org/officeDocument/2006/relationships/slideLayout" Target="../slideLayouts/slideLayout173.xml"/><Relationship Id="rId25" Type="http://schemas.openxmlformats.org/officeDocument/2006/relationships/slideLayout" Target="../slideLayouts/slideLayout181.xml"/><Relationship Id="rId2" Type="http://schemas.openxmlformats.org/officeDocument/2006/relationships/slideLayout" Target="../slideLayouts/slideLayout158.xml"/><Relationship Id="rId16" Type="http://schemas.openxmlformats.org/officeDocument/2006/relationships/slideLayout" Target="../slideLayouts/slideLayout172.xml"/><Relationship Id="rId20" Type="http://schemas.openxmlformats.org/officeDocument/2006/relationships/slideLayout" Target="../slideLayouts/slideLayout176.xml"/><Relationship Id="rId1" Type="http://schemas.openxmlformats.org/officeDocument/2006/relationships/slideLayout" Target="../slideLayouts/slideLayout157.xml"/><Relationship Id="rId6" Type="http://schemas.openxmlformats.org/officeDocument/2006/relationships/slideLayout" Target="../slideLayouts/slideLayout162.xml"/><Relationship Id="rId11" Type="http://schemas.openxmlformats.org/officeDocument/2006/relationships/slideLayout" Target="../slideLayouts/slideLayout167.xml"/><Relationship Id="rId24" Type="http://schemas.openxmlformats.org/officeDocument/2006/relationships/slideLayout" Target="../slideLayouts/slideLayout180.xml"/><Relationship Id="rId5" Type="http://schemas.openxmlformats.org/officeDocument/2006/relationships/slideLayout" Target="../slideLayouts/slideLayout161.xml"/><Relationship Id="rId15" Type="http://schemas.openxmlformats.org/officeDocument/2006/relationships/slideLayout" Target="../slideLayouts/slideLayout171.xml"/><Relationship Id="rId23" Type="http://schemas.openxmlformats.org/officeDocument/2006/relationships/slideLayout" Target="../slideLayouts/slideLayout179.xml"/><Relationship Id="rId28" Type="http://schemas.openxmlformats.org/officeDocument/2006/relationships/image" Target="../media/image15.emf"/><Relationship Id="rId10" Type="http://schemas.openxmlformats.org/officeDocument/2006/relationships/slideLayout" Target="../slideLayouts/slideLayout166.xml"/><Relationship Id="rId19" Type="http://schemas.openxmlformats.org/officeDocument/2006/relationships/slideLayout" Target="../slideLayouts/slideLayout175.xml"/><Relationship Id="rId4" Type="http://schemas.openxmlformats.org/officeDocument/2006/relationships/slideLayout" Target="../slideLayouts/slideLayout160.xml"/><Relationship Id="rId9" Type="http://schemas.openxmlformats.org/officeDocument/2006/relationships/slideLayout" Target="../slideLayouts/slideLayout165.xml"/><Relationship Id="rId14" Type="http://schemas.openxmlformats.org/officeDocument/2006/relationships/slideLayout" Target="../slideLayouts/slideLayout170.xml"/><Relationship Id="rId22" Type="http://schemas.openxmlformats.org/officeDocument/2006/relationships/slideLayout" Target="../slideLayouts/slideLayout178.xml"/><Relationship Id="rId27"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13" Type="http://schemas.openxmlformats.org/officeDocument/2006/relationships/slideLayout" Target="../slideLayouts/slideLayout195.xml"/><Relationship Id="rId18" Type="http://schemas.openxmlformats.org/officeDocument/2006/relationships/slideLayout" Target="../slideLayouts/slideLayout200.xml"/><Relationship Id="rId26" Type="http://schemas.openxmlformats.org/officeDocument/2006/relationships/slideLayout" Target="../slideLayouts/slideLayout208.xml"/><Relationship Id="rId3" Type="http://schemas.openxmlformats.org/officeDocument/2006/relationships/slideLayout" Target="../slideLayouts/slideLayout185.xml"/><Relationship Id="rId21" Type="http://schemas.openxmlformats.org/officeDocument/2006/relationships/slideLayout" Target="../slideLayouts/slideLayout203.xml"/><Relationship Id="rId34" Type="http://schemas.openxmlformats.org/officeDocument/2006/relationships/slideLayout" Target="../slideLayouts/slideLayout216.xml"/><Relationship Id="rId7" Type="http://schemas.openxmlformats.org/officeDocument/2006/relationships/slideLayout" Target="../slideLayouts/slideLayout189.xml"/><Relationship Id="rId12" Type="http://schemas.openxmlformats.org/officeDocument/2006/relationships/slideLayout" Target="../slideLayouts/slideLayout194.xml"/><Relationship Id="rId17" Type="http://schemas.openxmlformats.org/officeDocument/2006/relationships/slideLayout" Target="../slideLayouts/slideLayout199.xml"/><Relationship Id="rId25" Type="http://schemas.openxmlformats.org/officeDocument/2006/relationships/slideLayout" Target="../slideLayouts/slideLayout207.xml"/><Relationship Id="rId33" Type="http://schemas.openxmlformats.org/officeDocument/2006/relationships/slideLayout" Target="../slideLayouts/slideLayout215.xml"/><Relationship Id="rId2" Type="http://schemas.openxmlformats.org/officeDocument/2006/relationships/slideLayout" Target="../slideLayouts/slideLayout184.xml"/><Relationship Id="rId16" Type="http://schemas.openxmlformats.org/officeDocument/2006/relationships/slideLayout" Target="../slideLayouts/slideLayout198.xml"/><Relationship Id="rId20" Type="http://schemas.openxmlformats.org/officeDocument/2006/relationships/slideLayout" Target="../slideLayouts/slideLayout202.xml"/><Relationship Id="rId29" Type="http://schemas.openxmlformats.org/officeDocument/2006/relationships/slideLayout" Target="../slideLayouts/slideLayout211.xml"/><Relationship Id="rId1" Type="http://schemas.openxmlformats.org/officeDocument/2006/relationships/slideLayout" Target="../slideLayouts/slideLayout183.xml"/><Relationship Id="rId6" Type="http://schemas.openxmlformats.org/officeDocument/2006/relationships/slideLayout" Target="../slideLayouts/slideLayout188.xml"/><Relationship Id="rId11" Type="http://schemas.openxmlformats.org/officeDocument/2006/relationships/slideLayout" Target="../slideLayouts/slideLayout193.xml"/><Relationship Id="rId24" Type="http://schemas.openxmlformats.org/officeDocument/2006/relationships/slideLayout" Target="../slideLayouts/slideLayout206.xml"/><Relationship Id="rId32" Type="http://schemas.openxmlformats.org/officeDocument/2006/relationships/slideLayout" Target="../slideLayouts/slideLayout214.xml"/><Relationship Id="rId5" Type="http://schemas.openxmlformats.org/officeDocument/2006/relationships/slideLayout" Target="../slideLayouts/slideLayout187.xml"/><Relationship Id="rId15" Type="http://schemas.openxmlformats.org/officeDocument/2006/relationships/slideLayout" Target="../slideLayouts/slideLayout197.xml"/><Relationship Id="rId23" Type="http://schemas.openxmlformats.org/officeDocument/2006/relationships/slideLayout" Target="../slideLayouts/slideLayout205.xml"/><Relationship Id="rId28" Type="http://schemas.openxmlformats.org/officeDocument/2006/relationships/slideLayout" Target="../slideLayouts/slideLayout210.xml"/><Relationship Id="rId36" Type="http://schemas.openxmlformats.org/officeDocument/2006/relationships/theme" Target="../theme/theme7.xml"/><Relationship Id="rId10" Type="http://schemas.openxmlformats.org/officeDocument/2006/relationships/slideLayout" Target="../slideLayouts/slideLayout192.xml"/><Relationship Id="rId19" Type="http://schemas.openxmlformats.org/officeDocument/2006/relationships/slideLayout" Target="../slideLayouts/slideLayout201.xml"/><Relationship Id="rId31" Type="http://schemas.openxmlformats.org/officeDocument/2006/relationships/slideLayout" Target="../slideLayouts/slideLayout213.xml"/><Relationship Id="rId4" Type="http://schemas.openxmlformats.org/officeDocument/2006/relationships/slideLayout" Target="../slideLayouts/slideLayout186.xml"/><Relationship Id="rId9" Type="http://schemas.openxmlformats.org/officeDocument/2006/relationships/slideLayout" Target="../slideLayouts/slideLayout191.xml"/><Relationship Id="rId14" Type="http://schemas.openxmlformats.org/officeDocument/2006/relationships/slideLayout" Target="../slideLayouts/slideLayout196.xml"/><Relationship Id="rId22" Type="http://schemas.openxmlformats.org/officeDocument/2006/relationships/slideLayout" Target="../slideLayouts/slideLayout204.xml"/><Relationship Id="rId27" Type="http://schemas.openxmlformats.org/officeDocument/2006/relationships/slideLayout" Target="../slideLayouts/slideLayout209.xml"/><Relationship Id="rId30" Type="http://schemas.openxmlformats.org/officeDocument/2006/relationships/slideLayout" Target="../slideLayouts/slideLayout212.xml"/><Relationship Id="rId35" Type="http://schemas.openxmlformats.org/officeDocument/2006/relationships/slideLayout" Target="../slideLayouts/slideLayout217.xml"/><Relationship Id="rId8" Type="http://schemas.openxmlformats.org/officeDocument/2006/relationships/slideLayout" Target="../slideLayouts/slideLayout19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04" y="295275"/>
            <a:ext cx="11888047" cy="917575"/>
          </a:xfrm>
          <a:prstGeom prst="rect">
            <a:avLst/>
          </a:prstGeom>
        </p:spPr>
        <p:txBody>
          <a:bodyPr vert="horz" wrap="square" lIns="146304" tIns="91440" rIns="146304" bIns="91440" rtlCol="0" anchor="t">
            <a:noAutofit/>
          </a:bodyPr>
          <a:lstStyle/>
          <a:p>
            <a:r>
              <a:rPr lang="en-US"/>
              <a:t>Click to edit Master title style</a:t>
            </a:r>
          </a:p>
        </p:txBody>
      </p:sp>
      <p:sp>
        <p:nvSpPr>
          <p:cNvPr id="4" name="Text Placeholder 3"/>
          <p:cNvSpPr>
            <a:spLocks noGrp="1"/>
          </p:cNvSpPr>
          <p:nvPr>
            <p:ph type="body" idx="1"/>
          </p:nvPr>
        </p:nvSpPr>
        <p:spPr>
          <a:xfrm>
            <a:off x="274605" y="1212851"/>
            <a:ext cx="11885681" cy="2831544"/>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05544715"/>
      </p:ext>
    </p:extLst>
  </p:cSld>
  <p:clrMap bg1="lt1" tx1="dk1" bg2="lt2" tx2="dk2" accent1="accent1" accent2="accent2" accent3="accent3" accent4="accent4" accent5="accent5" accent6="accent6" hlink="hlink" folHlink="folHlink"/>
  <p:sldLayoutIdLst>
    <p:sldLayoutId id="2147484498" r:id="rId1"/>
    <p:sldLayoutId id="2147484591" r:id="rId2"/>
    <p:sldLayoutId id="2147484566" r:id="rId3"/>
    <p:sldLayoutId id="2147484504" r:id="rId4"/>
    <p:sldLayoutId id="2147484571" r:id="rId5"/>
    <p:sldLayoutId id="2147484570" r:id="rId6"/>
    <p:sldLayoutId id="2147484568" r:id="rId7"/>
    <p:sldLayoutId id="2147484569" r:id="rId8"/>
    <p:sldLayoutId id="2147484513" r:id="rId9"/>
    <p:sldLayoutId id="2147484522" r:id="rId10"/>
    <p:sldLayoutId id="2147484523" r:id="rId11"/>
    <p:sldLayoutId id="2147484524" r:id="rId12"/>
    <p:sldLayoutId id="2147484526" r:id="rId13"/>
    <p:sldLayoutId id="2147484527" r:id="rId14"/>
    <p:sldLayoutId id="2147484531" r:id="rId15"/>
    <p:sldLayoutId id="2147484534" r:id="rId16"/>
    <p:sldLayoutId id="2147484535" r:id="rId17"/>
    <p:sldLayoutId id="2147484511" r:id="rId18"/>
    <p:sldLayoutId id="2147484572" r:id="rId19"/>
    <p:sldLayoutId id="2147484573" r:id="rId20"/>
    <p:sldLayoutId id="2147484592" r:id="rId21"/>
    <p:sldLayoutId id="2147484593" r:id="rId22"/>
    <p:sldLayoutId id="2147484594" r:id="rId23"/>
    <p:sldLayoutId id="2147484596" r:id="rId24"/>
    <p:sldLayoutId id="2147484597" r:id="rId25"/>
    <p:sldLayoutId id="2147484598" r:id="rId26"/>
    <p:sldLayoutId id="2147484600" r:id="rId27"/>
    <p:sldLayoutId id="2147484603" r:id="rId28"/>
    <p:sldLayoutId id="2147484628" r:id="rId29"/>
    <p:sldLayoutId id="2147484629" r:id="rId30"/>
    <p:sldLayoutId id="2147484630" r:id="rId31"/>
    <p:sldLayoutId id="2147484631" r:id="rId32"/>
    <p:sldLayoutId id="2147484720" r:id="rId33"/>
    <p:sldLayoutId id="2147484784" r:id="rId34"/>
  </p:sldLayoutIdLst>
  <p:transition>
    <p:fade/>
  </p:transition>
  <p:txStyles>
    <p:titleStyle>
      <a:lvl1pPr algn="l" defTabSz="932649" rtl="0" eaLnBrk="1" latinLnBrk="0" hangingPunct="1">
        <a:lnSpc>
          <a:spcPct val="90000"/>
        </a:lnSpc>
        <a:spcBef>
          <a:spcPct val="0"/>
        </a:spcBef>
        <a:buNone/>
        <a:defRPr lang="en-US" sz="4000" b="0" kern="1200" cap="none" spc="-102" baseline="0" dirty="0" smtClean="0">
          <a:ln w="3175">
            <a:noFill/>
          </a:ln>
          <a:solidFill>
            <a:srgbClr val="5239BD"/>
          </a:solidFill>
          <a:effectLst/>
          <a:latin typeface="Segoe UI Semibold" panose="020B0702040204020203" pitchFamily="34" charset="0"/>
          <a:ea typeface="+mn-ea"/>
          <a:cs typeface="Segoe UI Semibold" panose="020B0702040204020203" pitchFamily="34" charset="0"/>
        </a:defRPr>
      </a:lvl1pPr>
    </p:titleStyle>
    <p:bodyStyle>
      <a:lvl1pPr marL="0"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3600" kern="1200" spc="0" baseline="0">
          <a:solidFill>
            <a:srgbClr val="43AAFF"/>
          </a:solidFill>
          <a:latin typeface="+mn-lt"/>
          <a:ea typeface="+mn-ea"/>
          <a:cs typeface="+mn-cs"/>
        </a:defRPr>
      </a:lvl1pPr>
      <a:lvl2pPr marL="228577"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mn-cs"/>
        </a:defRPr>
      </a:lvl2pPr>
      <a:lvl3pPr marL="457154"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400" kern="1200" spc="0" baseline="0">
          <a:gradFill>
            <a:gsLst>
              <a:gs pos="1250">
                <a:schemeClr val="tx1"/>
              </a:gs>
              <a:gs pos="100000">
                <a:schemeClr val="tx1"/>
              </a:gs>
            </a:gsLst>
            <a:lin ang="5400000" scaled="0"/>
          </a:gradFill>
          <a:latin typeface="+mn-lt"/>
          <a:ea typeface="+mn-ea"/>
          <a:cs typeface="+mn-cs"/>
        </a:defRPr>
      </a:lvl3pPr>
      <a:lvl4pPr marL="685731"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4pPr>
      <a:lvl5pPr marL="914309"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649" rtl="0" eaLnBrk="1" latinLnBrk="0" hangingPunct="1">
        <a:defRPr sz="1800" kern="1200">
          <a:solidFill>
            <a:schemeClr val="tx1"/>
          </a:solidFill>
          <a:latin typeface="+mn-lt"/>
          <a:ea typeface="+mn-ea"/>
          <a:cs typeface="+mn-cs"/>
        </a:defRPr>
      </a:lvl1pPr>
      <a:lvl2pPr marL="466324" algn="l" defTabSz="932649" rtl="0" eaLnBrk="1" latinLnBrk="0" hangingPunct="1">
        <a:defRPr sz="1800" kern="1200">
          <a:solidFill>
            <a:schemeClr val="tx1"/>
          </a:solidFill>
          <a:latin typeface="+mn-lt"/>
          <a:ea typeface="+mn-ea"/>
          <a:cs typeface="+mn-cs"/>
        </a:defRPr>
      </a:lvl2pPr>
      <a:lvl3pPr marL="932649" algn="l" defTabSz="932649" rtl="0" eaLnBrk="1" latinLnBrk="0" hangingPunct="1">
        <a:defRPr sz="1800" kern="1200">
          <a:solidFill>
            <a:schemeClr val="tx1"/>
          </a:solidFill>
          <a:latin typeface="+mn-lt"/>
          <a:ea typeface="+mn-ea"/>
          <a:cs typeface="+mn-cs"/>
        </a:defRPr>
      </a:lvl3pPr>
      <a:lvl4pPr marL="1398973" algn="l" defTabSz="932649" rtl="0" eaLnBrk="1" latinLnBrk="0" hangingPunct="1">
        <a:defRPr sz="1800" kern="1200">
          <a:solidFill>
            <a:schemeClr val="tx1"/>
          </a:solidFill>
          <a:latin typeface="+mn-lt"/>
          <a:ea typeface="+mn-ea"/>
          <a:cs typeface="+mn-cs"/>
        </a:defRPr>
      </a:lvl4pPr>
      <a:lvl5pPr marL="1865297" algn="l" defTabSz="932649" rtl="0" eaLnBrk="1" latinLnBrk="0" hangingPunct="1">
        <a:defRPr sz="1800" kern="1200">
          <a:solidFill>
            <a:schemeClr val="tx1"/>
          </a:solidFill>
          <a:latin typeface="+mn-lt"/>
          <a:ea typeface="+mn-ea"/>
          <a:cs typeface="+mn-cs"/>
        </a:defRPr>
      </a:lvl5pPr>
      <a:lvl6pPr marL="2331623" algn="l" defTabSz="932649" rtl="0" eaLnBrk="1" latinLnBrk="0" hangingPunct="1">
        <a:defRPr sz="1800" kern="1200">
          <a:solidFill>
            <a:schemeClr val="tx1"/>
          </a:solidFill>
          <a:latin typeface="+mn-lt"/>
          <a:ea typeface="+mn-ea"/>
          <a:cs typeface="+mn-cs"/>
        </a:defRPr>
      </a:lvl6pPr>
      <a:lvl7pPr marL="2797946" algn="l" defTabSz="932649" rtl="0" eaLnBrk="1" latinLnBrk="0" hangingPunct="1">
        <a:defRPr sz="1800" kern="1200">
          <a:solidFill>
            <a:schemeClr val="tx1"/>
          </a:solidFill>
          <a:latin typeface="+mn-lt"/>
          <a:ea typeface="+mn-ea"/>
          <a:cs typeface="+mn-cs"/>
        </a:defRPr>
      </a:lvl7pPr>
      <a:lvl8pPr marL="3264271" algn="l" defTabSz="932649" rtl="0" eaLnBrk="1" latinLnBrk="0" hangingPunct="1">
        <a:defRPr sz="1800" kern="1200">
          <a:solidFill>
            <a:schemeClr val="tx1"/>
          </a:solidFill>
          <a:latin typeface="+mn-lt"/>
          <a:ea typeface="+mn-ea"/>
          <a:cs typeface="+mn-cs"/>
        </a:defRPr>
      </a:lvl8pPr>
      <a:lvl9pPr marL="3730596" algn="l" defTabSz="932649"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4">
          <p15:clr>
            <a:srgbClr val="5ACBF0"/>
          </p15:clr>
        </p15:guide>
        <p15:guide id="10" pos="4780">
          <p15:clr>
            <a:srgbClr val="5ACBF0"/>
          </p15:clr>
        </p15:guide>
        <p15:guide id="11" pos="5356">
          <p15:clr>
            <a:srgbClr val="5ACBF0"/>
          </p15:clr>
        </p15:guide>
        <p15:guide id="12" pos="5932">
          <p15:clr>
            <a:srgbClr val="5ACBF0"/>
          </p15:clr>
        </p15:guide>
        <p15:guide id="13" pos="6508">
          <p15:clr>
            <a:srgbClr val="5ACBF0"/>
          </p15:clr>
        </p15:guide>
        <p15:guide id="14" pos="7084">
          <p15:clr>
            <a:srgbClr val="5ACBF0"/>
          </p15:clr>
        </p15:guide>
        <p15:guide id="15" pos="7660">
          <p15:clr>
            <a:srgbClr val="5ACBF0"/>
          </p15:clr>
        </p15:guide>
        <p15:guide id="16" pos="288">
          <p15:clr>
            <a:srgbClr val="C35EA4"/>
          </p15:clr>
        </p15:guide>
        <p15:guide id="17" pos="7545">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70979" y="1684676"/>
            <a:ext cx="11984124" cy="5050793"/>
          </a:xfrm>
          <a:prstGeom prst="rect">
            <a:avLst/>
          </a:prstGeom>
        </p:spPr>
        <p:txBody>
          <a:bodyPr vert="horz" lIns="91440" tIns="45720" rIns="91440" bIns="45720" rtlCol="0">
            <a:normAutofit/>
          </a:bodyPr>
          <a:lstStyle/>
          <a:p>
            <a:pPr lvl="0"/>
            <a:r>
              <a:rPr lang="en-US"/>
              <a:t>Master text styles</a:t>
            </a:r>
          </a:p>
          <a:p>
            <a:pPr lvl="1"/>
            <a:r>
              <a:rPr lang="en-US"/>
              <a:t>Second level</a:t>
            </a:r>
          </a:p>
          <a:p>
            <a:pPr lvl="2"/>
            <a:r>
              <a:rPr lang="en-US"/>
              <a:t>Third level</a:t>
            </a:r>
          </a:p>
          <a:p>
            <a:pPr lvl="3"/>
            <a:r>
              <a:rPr lang="en-US"/>
              <a:t>Fourth level</a:t>
            </a:r>
          </a:p>
          <a:p>
            <a:pPr lvl="4"/>
            <a:r>
              <a:rPr lang="en-US"/>
              <a:t>Fifth level</a:t>
            </a:r>
            <a:endParaRPr lang="de-AT"/>
          </a:p>
        </p:txBody>
      </p:sp>
      <p:sp>
        <p:nvSpPr>
          <p:cNvPr id="2" name="Title Placeholder 1"/>
          <p:cNvSpPr>
            <a:spLocks noGrp="1"/>
          </p:cNvSpPr>
          <p:nvPr>
            <p:ph type="title"/>
          </p:nvPr>
        </p:nvSpPr>
        <p:spPr>
          <a:xfrm>
            <a:off x="170979" y="110908"/>
            <a:ext cx="11984124" cy="1351952"/>
          </a:xfrm>
          <a:prstGeom prst="rect">
            <a:avLst/>
          </a:prstGeom>
        </p:spPr>
        <p:txBody>
          <a:bodyPr vert="horz" lIns="91440" tIns="45720" rIns="91440" bIns="45720" rtlCol="0" anchor="ctr">
            <a:normAutofit/>
          </a:bodyPr>
          <a:lstStyle/>
          <a:p>
            <a:r>
              <a:rPr lang="en-US"/>
              <a:t>Click to edit Master title style</a:t>
            </a:r>
            <a:endParaRPr lang="de-AT"/>
          </a:p>
        </p:txBody>
      </p:sp>
    </p:spTree>
    <p:extLst>
      <p:ext uri="{BB962C8B-B14F-4D97-AF65-F5344CB8AC3E}">
        <p14:creationId xmlns:p14="http://schemas.microsoft.com/office/powerpoint/2010/main" val="1047812360"/>
      </p:ext>
    </p:extLst>
  </p:cSld>
  <p:clrMap bg1="lt1" tx1="dk1" bg2="lt2" tx2="dk2" accent1="accent1" accent2="accent2" accent3="accent3" accent4="accent4" accent5="accent5" accent6="accent6" hlink="hlink" folHlink="folHlink"/>
  <p:sldLayoutIdLst>
    <p:sldLayoutId id="2147484575" r:id="rId1"/>
    <p:sldLayoutId id="2147484576" r:id="rId2"/>
    <p:sldLayoutId id="2147484577" r:id="rId3"/>
    <p:sldLayoutId id="2147484578" r:id="rId4"/>
    <p:sldLayoutId id="2147484579" r:id="rId5"/>
    <p:sldLayoutId id="2147484580" r:id="rId6"/>
    <p:sldLayoutId id="2147484581" r:id="rId7"/>
    <p:sldLayoutId id="2147484582" r:id="rId8"/>
    <p:sldLayoutId id="2147484583" r:id="rId9"/>
    <p:sldLayoutId id="2147484584" r:id="rId10"/>
    <p:sldLayoutId id="2147484585" r:id="rId11"/>
    <p:sldLayoutId id="2147484586" r:id="rId12"/>
    <p:sldLayoutId id="2147484587" r:id="rId13"/>
    <p:sldLayoutId id="2147484588" r:id="rId14"/>
    <p:sldLayoutId id="2147484589" r:id="rId15"/>
  </p:sldLayoutIdLst>
  <p:txStyles>
    <p:titleStyle>
      <a:lvl1pPr algn="l" defTabSz="932504" rtl="0" eaLnBrk="1" latinLnBrk="0" hangingPunct="1">
        <a:lnSpc>
          <a:spcPct val="90000"/>
        </a:lnSpc>
        <a:spcBef>
          <a:spcPct val="0"/>
        </a:spcBef>
        <a:buNone/>
        <a:defRPr sz="3600" kern="1200">
          <a:solidFill>
            <a:schemeClr val="accent1"/>
          </a:solidFill>
          <a:latin typeface="+mj-lt"/>
          <a:ea typeface="+mj-ea"/>
          <a:cs typeface="Segoe UI Light" panose="020B0502040204020203" pitchFamily="34" charset="0"/>
        </a:defRPr>
      </a:lvl1pPr>
    </p:titleStyle>
    <p:bodyStyle>
      <a:lvl1pPr marL="0" indent="0" algn="l" defTabSz="932504" rtl="0" eaLnBrk="1" latinLnBrk="0" hangingPunct="1">
        <a:lnSpc>
          <a:spcPct val="90000"/>
        </a:lnSpc>
        <a:spcBef>
          <a:spcPts val="1020"/>
        </a:spcBef>
        <a:buFont typeface="Arial" panose="020B0604020202020204" pitchFamily="34" charset="0"/>
        <a:buNone/>
        <a:defRPr kumimoji="0" lang="en-US" sz="2400" b="0" i="0" u="none" strike="noStrike" kern="1200" cap="none" spc="0" normalizeH="0" baseline="0" dirty="0" smtClean="0">
          <a:ln w="3175">
            <a:noFill/>
          </a:ln>
          <a:gradFill>
            <a:gsLst>
              <a:gs pos="75373">
                <a:srgbClr val="00AFF0"/>
              </a:gs>
              <a:gs pos="50000">
                <a:srgbClr val="00AFF0"/>
              </a:gs>
            </a:gsLst>
            <a:lin ang="5400000" scaled="0"/>
          </a:gradFill>
          <a:effectLst/>
          <a:uLnTx/>
          <a:uFillTx/>
          <a:latin typeface="Segoe UI Semibold" panose="020B0702040204020203" pitchFamily="34" charset="0"/>
          <a:ea typeface="+mn-ea"/>
          <a:cs typeface="Segoe UI Semibold" panose="020B0702040204020203" pitchFamily="34" charset="0"/>
        </a:defRPr>
      </a:lvl1pPr>
      <a:lvl2pPr marL="233340" indent="-4763" algn="l" defTabSz="932504" rtl="0" eaLnBrk="1" latinLnBrk="0" hangingPunct="1">
        <a:lnSpc>
          <a:spcPct val="90000"/>
        </a:lnSpc>
        <a:spcBef>
          <a:spcPts val="510"/>
        </a:spcBef>
        <a:buFont typeface="Arial" panose="020B0604020202020204" pitchFamily="34" charset="0"/>
        <a:buNone/>
        <a:defRPr sz="1800" kern="1200">
          <a:solidFill>
            <a:schemeClr val="tx1"/>
          </a:solidFill>
          <a:latin typeface="Segoe UI Semibold" panose="020B0702040204020203" pitchFamily="34" charset="0"/>
          <a:ea typeface="+mn-ea"/>
          <a:cs typeface="Segoe UI Semibold" panose="020B0702040204020203" pitchFamily="34" charset="0"/>
        </a:defRPr>
      </a:lvl2pPr>
      <a:lvl3pPr marL="466251" indent="0" algn="l" defTabSz="932504" rtl="0" eaLnBrk="1" latinLnBrk="0" hangingPunct="1">
        <a:lnSpc>
          <a:spcPct val="90000"/>
        </a:lnSpc>
        <a:spcBef>
          <a:spcPts val="510"/>
        </a:spcBef>
        <a:buFont typeface="Arial" panose="020B0604020202020204" pitchFamily="34" charset="0"/>
        <a:buNone/>
        <a:defRPr sz="1800" kern="1200">
          <a:solidFill>
            <a:schemeClr val="tx1"/>
          </a:solidFill>
          <a:latin typeface="Segoe UI Semibold" panose="020B0702040204020203" pitchFamily="34" charset="0"/>
          <a:ea typeface="+mn-ea"/>
          <a:cs typeface="Segoe UI Semibold" panose="020B0702040204020203" pitchFamily="34" charset="0"/>
        </a:defRPr>
      </a:lvl3pPr>
      <a:lvl4pPr marL="931770" indent="-298420" algn="l" defTabSz="932504" rtl="0" eaLnBrk="1" latinLnBrk="0" hangingPunct="1">
        <a:lnSpc>
          <a:spcPct val="90000"/>
        </a:lnSpc>
        <a:spcBef>
          <a:spcPts val="510"/>
        </a:spcBef>
        <a:buFont typeface="Arial" panose="020B0604020202020204" pitchFamily="34" charset="0"/>
        <a:buNone/>
        <a:defRPr sz="1800" kern="1200">
          <a:solidFill>
            <a:schemeClr val="tx1"/>
          </a:solidFill>
          <a:latin typeface="Segoe UI Semibold" panose="020B0702040204020203" pitchFamily="34" charset="0"/>
          <a:ea typeface="+mn-ea"/>
          <a:cs typeface="Segoe UI Semibold" panose="020B0702040204020203" pitchFamily="34" charset="0"/>
        </a:defRPr>
      </a:lvl4pPr>
      <a:lvl5pPr marL="1398448" indent="-422233" algn="l" defTabSz="932504" rtl="0" eaLnBrk="1" latinLnBrk="0" hangingPunct="1">
        <a:lnSpc>
          <a:spcPct val="90000"/>
        </a:lnSpc>
        <a:spcBef>
          <a:spcPts val="510"/>
        </a:spcBef>
        <a:buFont typeface="Arial" panose="020B0604020202020204" pitchFamily="34" charset="0"/>
        <a:buNone/>
        <a:defRPr sz="1800" kern="1200">
          <a:solidFill>
            <a:schemeClr val="tx1"/>
          </a:solidFill>
          <a:latin typeface="Segoe UI Semibold" panose="020B0702040204020203" pitchFamily="34" charset="0"/>
          <a:ea typeface="+mn-ea"/>
          <a:cs typeface="Segoe UI Semibold" panose="020B0702040204020203" pitchFamily="34" charset="0"/>
        </a:defRPr>
      </a:lvl5pPr>
      <a:lvl6pPr marL="2564385" indent="-233126" algn="l" defTabSz="932504" rtl="0" eaLnBrk="1" latinLnBrk="0" hangingPunct="1">
        <a:lnSpc>
          <a:spcPct val="90000"/>
        </a:lnSpc>
        <a:spcBef>
          <a:spcPts val="510"/>
        </a:spcBef>
        <a:buFont typeface="Arial" panose="020B0604020202020204" pitchFamily="34" charset="0"/>
        <a:buChar char="•"/>
        <a:defRPr sz="1836" kern="1200">
          <a:solidFill>
            <a:schemeClr val="tx1"/>
          </a:solidFill>
          <a:latin typeface="+mn-lt"/>
          <a:ea typeface="+mn-ea"/>
          <a:cs typeface="+mn-cs"/>
        </a:defRPr>
      </a:lvl6pPr>
      <a:lvl7pPr marL="3030636" indent="-233126" algn="l" defTabSz="932504" rtl="0" eaLnBrk="1" latinLnBrk="0" hangingPunct="1">
        <a:lnSpc>
          <a:spcPct val="90000"/>
        </a:lnSpc>
        <a:spcBef>
          <a:spcPts val="510"/>
        </a:spcBef>
        <a:buFont typeface="Arial" panose="020B0604020202020204" pitchFamily="34" charset="0"/>
        <a:buChar char="•"/>
        <a:defRPr sz="1836" kern="1200">
          <a:solidFill>
            <a:schemeClr val="tx1"/>
          </a:solidFill>
          <a:latin typeface="+mn-lt"/>
          <a:ea typeface="+mn-ea"/>
          <a:cs typeface="+mn-cs"/>
        </a:defRPr>
      </a:lvl7pPr>
      <a:lvl8pPr marL="3496887" indent="-233126" algn="l" defTabSz="932504" rtl="0" eaLnBrk="1" latinLnBrk="0" hangingPunct="1">
        <a:lnSpc>
          <a:spcPct val="90000"/>
        </a:lnSpc>
        <a:spcBef>
          <a:spcPts val="510"/>
        </a:spcBef>
        <a:buFont typeface="Arial" panose="020B0604020202020204" pitchFamily="34" charset="0"/>
        <a:buChar char="•"/>
        <a:defRPr sz="1836" kern="1200">
          <a:solidFill>
            <a:schemeClr val="tx1"/>
          </a:solidFill>
          <a:latin typeface="+mn-lt"/>
          <a:ea typeface="+mn-ea"/>
          <a:cs typeface="+mn-cs"/>
        </a:defRPr>
      </a:lvl8pPr>
      <a:lvl9pPr marL="3963139" indent="-233126" algn="l" defTabSz="932504" rtl="0" eaLnBrk="1" latinLnBrk="0" hangingPunct="1">
        <a:lnSpc>
          <a:spcPct val="90000"/>
        </a:lnSpc>
        <a:spcBef>
          <a:spcPts val="510"/>
        </a:spcBef>
        <a:buFont typeface="Arial" panose="020B0604020202020204" pitchFamily="34" charset="0"/>
        <a:buChar char="•"/>
        <a:defRPr sz="1836" kern="1200">
          <a:solidFill>
            <a:schemeClr val="tx1"/>
          </a:solidFill>
          <a:latin typeface="+mn-lt"/>
          <a:ea typeface="+mn-ea"/>
          <a:cs typeface="+mn-cs"/>
        </a:defRPr>
      </a:lvl9pPr>
    </p:bodyStyle>
    <p:otherStyle>
      <a:defPPr>
        <a:defRPr lang="de-DE"/>
      </a:defPPr>
      <a:lvl1pPr marL="0" algn="l" defTabSz="932504" rtl="0" eaLnBrk="1" latinLnBrk="0" hangingPunct="1">
        <a:defRPr sz="1836" kern="1200">
          <a:solidFill>
            <a:schemeClr val="tx1"/>
          </a:solidFill>
          <a:latin typeface="+mn-lt"/>
          <a:ea typeface="+mn-ea"/>
          <a:cs typeface="+mn-cs"/>
        </a:defRPr>
      </a:lvl1pPr>
      <a:lvl2pPr marL="466251" algn="l" defTabSz="932504" rtl="0" eaLnBrk="1" latinLnBrk="0" hangingPunct="1">
        <a:defRPr sz="1836" kern="1200">
          <a:solidFill>
            <a:schemeClr val="tx1"/>
          </a:solidFill>
          <a:latin typeface="+mn-lt"/>
          <a:ea typeface="+mn-ea"/>
          <a:cs typeface="+mn-cs"/>
        </a:defRPr>
      </a:lvl2pPr>
      <a:lvl3pPr marL="932504" algn="l" defTabSz="932504" rtl="0" eaLnBrk="1" latinLnBrk="0" hangingPunct="1">
        <a:defRPr sz="1836" kern="1200">
          <a:solidFill>
            <a:schemeClr val="tx1"/>
          </a:solidFill>
          <a:latin typeface="+mn-lt"/>
          <a:ea typeface="+mn-ea"/>
          <a:cs typeface="+mn-cs"/>
        </a:defRPr>
      </a:lvl3pPr>
      <a:lvl4pPr marL="1398755" algn="l" defTabSz="932504" rtl="0" eaLnBrk="1" latinLnBrk="0" hangingPunct="1">
        <a:defRPr sz="1836" kern="1200">
          <a:solidFill>
            <a:schemeClr val="tx1"/>
          </a:solidFill>
          <a:latin typeface="+mn-lt"/>
          <a:ea typeface="+mn-ea"/>
          <a:cs typeface="+mn-cs"/>
        </a:defRPr>
      </a:lvl4pPr>
      <a:lvl5pPr marL="1865006" algn="l" defTabSz="932504" rtl="0" eaLnBrk="1" latinLnBrk="0" hangingPunct="1">
        <a:defRPr sz="1836" kern="1200">
          <a:solidFill>
            <a:schemeClr val="tx1"/>
          </a:solidFill>
          <a:latin typeface="+mn-lt"/>
          <a:ea typeface="+mn-ea"/>
          <a:cs typeface="+mn-cs"/>
        </a:defRPr>
      </a:lvl5pPr>
      <a:lvl6pPr marL="2331258" algn="l" defTabSz="932504" rtl="0" eaLnBrk="1" latinLnBrk="0" hangingPunct="1">
        <a:defRPr sz="1836" kern="1200">
          <a:solidFill>
            <a:schemeClr val="tx1"/>
          </a:solidFill>
          <a:latin typeface="+mn-lt"/>
          <a:ea typeface="+mn-ea"/>
          <a:cs typeface="+mn-cs"/>
        </a:defRPr>
      </a:lvl6pPr>
      <a:lvl7pPr marL="2797510" algn="l" defTabSz="932504" rtl="0" eaLnBrk="1" latinLnBrk="0" hangingPunct="1">
        <a:defRPr sz="1836" kern="1200">
          <a:solidFill>
            <a:schemeClr val="tx1"/>
          </a:solidFill>
          <a:latin typeface="+mn-lt"/>
          <a:ea typeface="+mn-ea"/>
          <a:cs typeface="+mn-cs"/>
        </a:defRPr>
      </a:lvl7pPr>
      <a:lvl8pPr marL="3263762" algn="l" defTabSz="932504" rtl="0" eaLnBrk="1" latinLnBrk="0" hangingPunct="1">
        <a:defRPr sz="1836" kern="1200">
          <a:solidFill>
            <a:schemeClr val="tx1"/>
          </a:solidFill>
          <a:latin typeface="+mn-lt"/>
          <a:ea typeface="+mn-ea"/>
          <a:cs typeface="+mn-cs"/>
        </a:defRPr>
      </a:lvl8pPr>
      <a:lvl9pPr marL="3730013" algn="l" defTabSz="932504" rtl="0" eaLnBrk="1" latinLnBrk="0" hangingPunct="1">
        <a:defRPr sz="1836"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04" y="295276"/>
            <a:ext cx="11888047" cy="917575"/>
          </a:xfrm>
          <a:prstGeom prst="rect">
            <a:avLst/>
          </a:prstGeom>
        </p:spPr>
        <p:txBody>
          <a:bodyPr vert="horz" wrap="square" lIns="146304" tIns="91440" rIns="146304" bIns="91440" rtlCol="0" anchor="t">
            <a:noAutofit/>
          </a:bodyPr>
          <a:lstStyle/>
          <a:p>
            <a:r>
              <a:rPr lang="en-US"/>
              <a:t>Click to edit Master title style</a:t>
            </a:r>
          </a:p>
        </p:txBody>
      </p:sp>
      <p:sp>
        <p:nvSpPr>
          <p:cNvPr id="4" name="Text Placeholder 3"/>
          <p:cNvSpPr>
            <a:spLocks noGrp="1"/>
          </p:cNvSpPr>
          <p:nvPr>
            <p:ph type="body" idx="1"/>
          </p:nvPr>
        </p:nvSpPr>
        <p:spPr>
          <a:xfrm>
            <a:off x="274605" y="1212851"/>
            <a:ext cx="11885680" cy="1781207"/>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p:cNvPicPr>
            <a:picLocks noChangeAspect="1"/>
          </p:cNvPicPr>
          <p:nvPr/>
        </p:nvPicPr>
        <p:blipFill>
          <a:blip r:embed="rId23"/>
          <a:stretch>
            <a:fillRect/>
          </a:stretch>
        </p:blipFill>
        <p:spPr>
          <a:xfrm rot="5400000">
            <a:off x="9370154" y="3072355"/>
            <a:ext cx="6995160" cy="849818"/>
          </a:xfrm>
          <a:prstGeom prst="rect">
            <a:avLst/>
          </a:prstGeom>
        </p:spPr>
      </p:pic>
      <p:sp>
        <p:nvSpPr>
          <p:cNvPr id="6" name="Title Placeholder 1">
            <a:extLst>
              <a:ext uri="{FF2B5EF4-FFF2-40B4-BE49-F238E27FC236}">
                <a16:creationId xmlns:a16="http://schemas.microsoft.com/office/drawing/2014/main" id="{7AAA9FBB-1CF1-42F5-A104-1B36EC4868E5}"/>
              </a:ext>
            </a:extLst>
          </p:cNvPr>
          <p:cNvSpPr>
            <a:spLocks noGrp="1"/>
          </p:cNvSpPr>
          <p:nvPr>
            <p:ph type="title"/>
          </p:nvPr>
        </p:nvSpPr>
        <p:spPr>
          <a:xfrm>
            <a:off x="794452" y="485735"/>
            <a:ext cx="10843825" cy="502246"/>
          </a:xfrm>
          <a:prstGeom prst="rect">
            <a:avLst/>
          </a:prstGeom>
        </p:spPr>
        <p:txBody>
          <a:bodyPr vert="horz" wrap="square" lIns="0" tIns="0" rIns="0" bIns="0" rtlCol="0" anchor="t">
            <a:spAutoFit/>
          </a:bodyPr>
          <a:lstStyle/>
          <a:p>
            <a:r>
              <a:rPr lang="en-US"/>
              <a:t>Click to edit Master title style</a:t>
            </a:r>
          </a:p>
        </p:txBody>
      </p:sp>
      <p:sp>
        <p:nvSpPr>
          <p:cNvPr id="7" name="Text Placeholder 3">
            <a:extLst>
              <a:ext uri="{FF2B5EF4-FFF2-40B4-BE49-F238E27FC236}">
                <a16:creationId xmlns:a16="http://schemas.microsoft.com/office/drawing/2014/main" id="{8C15E095-D599-4F3C-B7DA-A0728E523F9E}"/>
              </a:ext>
            </a:extLst>
          </p:cNvPr>
          <p:cNvSpPr>
            <a:spLocks noGrp="1"/>
          </p:cNvSpPr>
          <p:nvPr>
            <p:ph type="body" idx="1"/>
          </p:nvPr>
        </p:nvSpPr>
        <p:spPr>
          <a:xfrm>
            <a:off x="794452" y="1464084"/>
            <a:ext cx="10843827" cy="1644855"/>
          </a:xfrm>
          <a:prstGeom prst="rect">
            <a:avLst/>
          </a:prstGeom>
        </p:spPr>
        <p:txBody>
          <a:bodyPr vert="horz" wrap="square" lIns="0" tIns="0" rIns="0" bIns="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NEW Brand Colors 2018">
            <a:extLst>
              <a:ext uri="{FF2B5EF4-FFF2-40B4-BE49-F238E27FC236}">
                <a16:creationId xmlns:a16="http://schemas.microsoft.com/office/drawing/2014/main" id="{6E5BC8BF-A991-47B2-A2AE-35E0BF09D87D}"/>
              </a:ext>
            </a:extLst>
          </p:cNvPr>
          <p:cNvPicPr>
            <a:picLocks noChangeAspect="1"/>
          </p:cNvPicPr>
          <p:nvPr userDrawn="1"/>
        </p:nvPicPr>
        <p:blipFill>
          <a:blip r:embed="rId24"/>
          <a:stretch>
            <a:fillRect/>
          </a:stretch>
        </p:blipFill>
        <p:spPr>
          <a:xfrm rot="5400000">
            <a:off x="9685246" y="2835870"/>
            <a:ext cx="6994525" cy="1322787"/>
          </a:xfrm>
          <a:prstGeom prst="rect">
            <a:avLst/>
          </a:prstGeom>
        </p:spPr>
      </p:pic>
      <p:grpSp>
        <p:nvGrpSpPr>
          <p:cNvPr id="9" name="Grid" hidden="1">
            <a:extLst>
              <a:ext uri="{FF2B5EF4-FFF2-40B4-BE49-F238E27FC236}">
                <a16:creationId xmlns:a16="http://schemas.microsoft.com/office/drawing/2014/main" id="{1D8A88D6-099A-4FC0-BDA5-DCC92F3AA7F7}"/>
              </a:ext>
            </a:extLst>
          </p:cNvPr>
          <p:cNvGrpSpPr/>
          <p:nvPr userDrawn="1"/>
        </p:nvGrpSpPr>
        <p:grpSpPr>
          <a:xfrm>
            <a:off x="0" y="0"/>
            <a:ext cx="12434888" cy="6994525"/>
            <a:chOff x="0" y="0"/>
            <a:chExt cx="9144000" cy="6858000"/>
          </a:xfrm>
        </p:grpSpPr>
        <p:cxnSp>
          <p:nvCxnSpPr>
            <p:cNvPr id="10" name="Straight Connector 9">
              <a:extLst>
                <a:ext uri="{FF2B5EF4-FFF2-40B4-BE49-F238E27FC236}">
                  <a16:creationId xmlns:a16="http://schemas.microsoft.com/office/drawing/2014/main" id="{C014B482-7A0B-4D2A-8C09-213CAEE93837}"/>
                </a:ext>
              </a:extLst>
            </p:cNvPr>
            <p:cNvCxnSpPr/>
            <p:nvPr/>
          </p:nvCxnSpPr>
          <p:spPr>
            <a:xfrm>
              <a:off x="0" y="292608"/>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FBC1933-ADD6-4FA7-BE1A-01009557835C}"/>
                </a:ext>
              </a:extLst>
            </p:cNvPr>
            <p:cNvCxnSpPr/>
            <p:nvPr/>
          </p:nvCxnSpPr>
          <p:spPr>
            <a:xfrm>
              <a:off x="0" y="0"/>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2CD003F-5452-4491-8B5D-04407965F674}"/>
                </a:ext>
              </a:extLst>
            </p:cNvPr>
            <p:cNvCxnSpPr/>
            <p:nvPr/>
          </p:nvCxnSpPr>
          <p:spPr>
            <a:xfrm>
              <a:off x="0" y="585216"/>
              <a:ext cx="9144000"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2AB35F6-865A-41D1-BC0F-56C425ECFE78}"/>
                </a:ext>
              </a:extLst>
            </p:cNvPr>
            <p:cNvCxnSpPr/>
            <p:nvPr/>
          </p:nvCxnSpPr>
          <p:spPr>
            <a:xfrm>
              <a:off x="0" y="6272784"/>
              <a:ext cx="9144000"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2CBE73A-32EA-4648-AA1D-D81CCB252E7E}"/>
                </a:ext>
              </a:extLst>
            </p:cNvPr>
            <p:cNvCxnSpPr/>
            <p:nvPr/>
          </p:nvCxnSpPr>
          <p:spPr>
            <a:xfrm>
              <a:off x="0" y="6565392"/>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7A189F97-787E-4F41-97DC-9A1F67590FA8}"/>
                </a:ext>
              </a:extLst>
            </p:cNvPr>
            <p:cNvCxnSpPr/>
            <p:nvPr/>
          </p:nvCxnSpPr>
          <p:spPr>
            <a:xfrm>
              <a:off x="0" y="6858000"/>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B9C0A7F-F33D-4E5C-AAE2-BF148B624F56}"/>
                </a:ext>
              </a:extLst>
            </p:cNvPr>
            <p:cNvCxnSpPr/>
            <p:nvPr/>
          </p:nvCxnSpPr>
          <p:spPr>
            <a:xfrm>
              <a:off x="0" y="877824"/>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B3BE8163-E8F1-49D2-BD98-B231D5389005}"/>
                </a:ext>
              </a:extLst>
            </p:cNvPr>
            <p:cNvCxnSpPr/>
            <p:nvPr/>
          </p:nvCxnSpPr>
          <p:spPr>
            <a:xfrm>
              <a:off x="0" y="1170432"/>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ECD3E36-45FB-4B40-B790-C1CE0019F425}"/>
                </a:ext>
              </a:extLst>
            </p:cNvPr>
            <p:cNvCxnSpPr/>
            <p:nvPr/>
          </p:nvCxnSpPr>
          <p:spPr>
            <a:xfrm>
              <a:off x="0" y="1463040"/>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8F36B6B-FF75-4972-B7E0-37D103955413}"/>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A5B5503-DEF0-4DEE-8484-978D93EAB9C7}"/>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C91CE86-9A73-4039-A903-54751C78887E}"/>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E7248F-8A88-4DCC-81A0-C52ED1E1986D}"/>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A8F0182-2318-4C11-B374-972CA994A219}"/>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2352813F-09C8-4F99-BEFB-EC7DB7AE5ABF}"/>
                </a:ext>
              </a:extLst>
            </p:cNvPr>
            <p:cNvCxnSpPr/>
            <p:nvPr/>
          </p:nvCxnSpPr>
          <p:spPr>
            <a:xfrm>
              <a:off x="7973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1D626AF-4169-4C0F-9A03-0E6E11AE69E3}"/>
                </a:ext>
              </a:extLst>
            </p:cNvPr>
            <p:cNvCxnSpPr/>
            <p:nvPr/>
          </p:nvCxnSpPr>
          <p:spPr>
            <a:xfrm>
              <a:off x="8558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4CD17775-1BA4-4E9A-9B0B-BBA3040849A3}"/>
                </a:ext>
              </a:extLst>
            </p:cNvPr>
            <p:cNvCxnSpPr/>
            <p:nvPr/>
          </p:nvCxnSpPr>
          <p:spPr>
            <a:xfrm>
              <a:off x="8266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0F74C5B3-915D-4D77-9B17-8BDDBDB79097}"/>
                </a:ext>
              </a:extLst>
            </p:cNvPr>
            <p:cNvCxnSpPr/>
            <p:nvPr/>
          </p:nvCxnSpPr>
          <p:spPr>
            <a:xfrm>
              <a:off x="8851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CBB2D4A-1E8E-419C-996D-AE9949A7F666}"/>
                </a:ext>
              </a:extLst>
            </p:cNvPr>
            <p:cNvCxnSpPr/>
            <p:nvPr/>
          </p:nvCxnSpPr>
          <p:spPr>
            <a:xfrm>
              <a:off x="9144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5A1262F-42A4-4078-9CF6-9D68B0909098}"/>
                </a:ext>
              </a:extLst>
            </p:cNvPr>
            <p:cNvCxnSpPr/>
            <p:nvPr userDrawn="1"/>
          </p:nvCxnSpPr>
          <p:spPr>
            <a:xfrm>
              <a:off x="0" y="1755648"/>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1158025E-49D9-4BAC-B2AC-C77CE1B18B4F}"/>
                </a:ext>
              </a:extLst>
            </p:cNvPr>
            <p:cNvCxnSpPr/>
            <p:nvPr userDrawn="1"/>
          </p:nvCxnSpPr>
          <p:spPr>
            <a:xfrm>
              <a:off x="0" y="2048256"/>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41EE64AD-D31D-4B95-B904-ABA5251B07D6}"/>
                </a:ext>
              </a:extLst>
            </p:cNvPr>
            <p:cNvCxnSpPr/>
            <p:nvPr userDrawn="1"/>
          </p:nvCxnSpPr>
          <p:spPr>
            <a:xfrm>
              <a:off x="0" y="2340864"/>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F351428-B772-4939-BDB0-A3568A1E346D}"/>
                </a:ext>
              </a:extLst>
            </p:cNvPr>
            <p:cNvCxnSpPr/>
            <p:nvPr userDrawn="1"/>
          </p:nvCxnSpPr>
          <p:spPr>
            <a:xfrm>
              <a:off x="0" y="2633472"/>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989EC3E9-894C-42A4-935F-74717085FA8A}"/>
                </a:ext>
              </a:extLst>
            </p:cNvPr>
            <p:cNvCxnSpPr/>
            <p:nvPr userDrawn="1"/>
          </p:nvCxnSpPr>
          <p:spPr>
            <a:xfrm>
              <a:off x="0" y="2926080"/>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4754F3C-D86E-445D-BB1C-58E27B4738D2}"/>
                </a:ext>
              </a:extLst>
            </p:cNvPr>
            <p:cNvCxnSpPr/>
            <p:nvPr userDrawn="1"/>
          </p:nvCxnSpPr>
          <p:spPr>
            <a:xfrm>
              <a:off x="0" y="3218688"/>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AF1AE6F-10BA-41D2-A740-9A25CD43C8D1}"/>
                </a:ext>
              </a:extLst>
            </p:cNvPr>
            <p:cNvCxnSpPr/>
            <p:nvPr userDrawn="1"/>
          </p:nvCxnSpPr>
          <p:spPr>
            <a:xfrm>
              <a:off x="0" y="3511296"/>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7C6D04F-DE43-417E-8685-C78062E3E4D7}"/>
                </a:ext>
              </a:extLst>
            </p:cNvPr>
            <p:cNvCxnSpPr/>
            <p:nvPr userDrawn="1"/>
          </p:nvCxnSpPr>
          <p:spPr>
            <a:xfrm>
              <a:off x="0" y="3803904"/>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EB8C8670-A1D7-42E3-9248-A77CD359989C}"/>
                </a:ext>
              </a:extLst>
            </p:cNvPr>
            <p:cNvCxnSpPr/>
            <p:nvPr userDrawn="1"/>
          </p:nvCxnSpPr>
          <p:spPr>
            <a:xfrm>
              <a:off x="0" y="4096512"/>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C55E954-EF8D-46AA-9A5D-8CD87EBF5130}"/>
                </a:ext>
              </a:extLst>
            </p:cNvPr>
            <p:cNvCxnSpPr/>
            <p:nvPr userDrawn="1"/>
          </p:nvCxnSpPr>
          <p:spPr>
            <a:xfrm>
              <a:off x="0" y="4389120"/>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055CB2E5-6962-4A4B-9AE0-61FD962EE360}"/>
                </a:ext>
              </a:extLst>
            </p:cNvPr>
            <p:cNvCxnSpPr/>
            <p:nvPr userDrawn="1"/>
          </p:nvCxnSpPr>
          <p:spPr>
            <a:xfrm>
              <a:off x="0" y="4681728"/>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2EB2633-A4BB-4FF8-820D-73AA3F413DD2}"/>
                </a:ext>
              </a:extLst>
            </p:cNvPr>
            <p:cNvCxnSpPr/>
            <p:nvPr userDrawn="1"/>
          </p:nvCxnSpPr>
          <p:spPr>
            <a:xfrm>
              <a:off x="0" y="4974336"/>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F99E344F-853C-4654-9F03-6B137E6C23CF}"/>
                </a:ext>
              </a:extLst>
            </p:cNvPr>
            <p:cNvCxnSpPr/>
            <p:nvPr userDrawn="1"/>
          </p:nvCxnSpPr>
          <p:spPr>
            <a:xfrm>
              <a:off x="0" y="5266944"/>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ABDBEC5-271B-4DE2-B81F-DC6B71754612}"/>
                </a:ext>
              </a:extLst>
            </p:cNvPr>
            <p:cNvCxnSpPr/>
            <p:nvPr userDrawn="1"/>
          </p:nvCxnSpPr>
          <p:spPr>
            <a:xfrm>
              <a:off x="0" y="5559552"/>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7E9ACB2D-5C5E-4511-934E-2D1B9850C986}"/>
                </a:ext>
              </a:extLst>
            </p:cNvPr>
            <p:cNvCxnSpPr/>
            <p:nvPr userDrawn="1"/>
          </p:nvCxnSpPr>
          <p:spPr>
            <a:xfrm>
              <a:off x="0" y="5852160"/>
              <a:ext cx="9144000"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44" name=".64 square" hidden="1">
            <a:extLst>
              <a:ext uri="{FF2B5EF4-FFF2-40B4-BE49-F238E27FC236}">
                <a16:creationId xmlns:a16="http://schemas.microsoft.com/office/drawing/2014/main" id="{8241EE84-A1A1-4EE5-B176-B9B10A7D7945}"/>
              </a:ext>
            </a:extLst>
          </p:cNvPr>
          <p:cNvSpPr/>
          <p:nvPr userDrawn="1"/>
        </p:nvSpPr>
        <p:spPr bwMode="auto">
          <a:xfrm>
            <a:off x="0" y="0"/>
            <a:ext cx="795833" cy="59686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05" fontAlgn="base">
              <a:lnSpc>
                <a:spcPct val="90000"/>
              </a:lnSpc>
              <a:spcBef>
                <a:spcPct val="0"/>
              </a:spcBef>
              <a:spcAft>
                <a:spcPct val="0"/>
              </a:spcAft>
            </a:pPr>
            <a:endParaRPr lang="en-US" sz="2448">
              <a:gradFill>
                <a:gsLst>
                  <a:gs pos="0">
                    <a:srgbClr val="FFFFFF"/>
                  </a:gs>
                  <a:gs pos="100000">
                    <a:srgbClr val="FFFFFF"/>
                  </a:gs>
                </a:gsLst>
                <a:lin ang="5400000" scaled="0"/>
              </a:gradFill>
              <a:ea typeface="Segoe UI" pitchFamily="34" charset="0"/>
              <a:cs typeface="Segoe UI" pitchFamily="34" charset="0"/>
            </a:endParaRPr>
          </a:p>
        </p:txBody>
      </p:sp>
      <p:sp>
        <p:nvSpPr>
          <p:cNvPr id="45" name=".32 square" hidden="1">
            <a:extLst>
              <a:ext uri="{FF2B5EF4-FFF2-40B4-BE49-F238E27FC236}">
                <a16:creationId xmlns:a16="http://schemas.microsoft.com/office/drawing/2014/main" id="{F3D33815-6503-480C-9577-F739E29C01F9}"/>
              </a:ext>
            </a:extLst>
          </p:cNvPr>
          <p:cNvSpPr/>
          <p:nvPr userDrawn="1"/>
        </p:nvSpPr>
        <p:spPr bwMode="auto">
          <a:xfrm>
            <a:off x="0" y="0"/>
            <a:ext cx="397916" cy="298433"/>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05" fontAlgn="base">
              <a:lnSpc>
                <a:spcPct val="90000"/>
              </a:lnSpc>
              <a:spcBef>
                <a:spcPct val="0"/>
              </a:spcBef>
              <a:spcAft>
                <a:spcPct val="0"/>
              </a:spcAft>
            </a:pPr>
            <a:endParaRPr lang="en-US" sz="2448">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542300130"/>
      </p:ext>
    </p:extLst>
  </p:cSld>
  <p:clrMap bg1="dk1" tx1="lt1" bg2="dk2" tx2="lt2" accent1="accent1" accent2="accent2" accent3="accent3" accent4="accent4" accent5="accent5" accent6="accent6" hlink="hlink" folHlink="folHlink"/>
  <p:sldLayoutIdLst>
    <p:sldLayoutId id="2147484605" r:id="rId1"/>
    <p:sldLayoutId id="2147484606" r:id="rId2"/>
    <p:sldLayoutId id="2147484607" r:id="rId3"/>
    <p:sldLayoutId id="2147484608" r:id="rId4"/>
    <p:sldLayoutId id="2147484609" r:id="rId5"/>
    <p:sldLayoutId id="2147484610" r:id="rId6"/>
    <p:sldLayoutId id="2147484611" r:id="rId7"/>
    <p:sldLayoutId id="2147484612" r:id="rId8"/>
    <p:sldLayoutId id="2147484613" r:id="rId9"/>
    <p:sldLayoutId id="2147484614" r:id="rId10"/>
    <p:sldLayoutId id="2147484615" r:id="rId11"/>
    <p:sldLayoutId id="2147484616" r:id="rId12"/>
    <p:sldLayoutId id="2147484617" r:id="rId13"/>
    <p:sldLayoutId id="2147484618" r:id="rId14"/>
    <p:sldLayoutId id="2147484619" r:id="rId15"/>
    <p:sldLayoutId id="2147484620" r:id="rId16"/>
    <p:sldLayoutId id="2147484621" r:id="rId17"/>
    <p:sldLayoutId id="2147484622" r:id="rId18"/>
    <p:sldLayoutId id="2147484623" r:id="rId19"/>
    <p:sldLayoutId id="2147484624" r:id="rId20"/>
    <p:sldLayoutId id="2147484785" r:id="rId21"/>
  </p:sldLayoutIdLst>
  <p:transition>
    <p:fade/>
  </p:transition>
  <p:hf sldNum="0" hdr="0" ftr="0" dt="0"/>
  <p:txStyles>
    <p:titleStyle>
      <a:lvl1pPr algn="l" defTabSz="699493" rtl="0" eaLnBrk="1" latinLnBrk="0" hangingPunct="1">
        <a:lnSpc>
          <a:spcPct val="90000"/>
        </a:lnSpc>
        <a:spcBef>
          <a:spcPct val="0"/>
        </a:spcBef>
        <a:buNone/>
        <a:defRPr lang="en-US" sz="3599" b="0" kern="1200" cap="none" spc="-76"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171435" marR="0" indent="-171435" algn="l" defTabSz="699493"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700" kern="1200" spc="0" baseline="0">
          <a:gradFill>
            <a:gsLst>
              <a:gs pos="1250">
                <a:schemeClr val="tx1"/>
              </a:gs>
              <a:gs pos="100000">
                <a:schemeClr val="tx1"/>
              </a:gs>
            </a:gsLst>
            <a:lin ang="5400000" scaled="0"/>
          </a:gradFill>
          <a:latin typeface="+mj-lt"/>
          <a:ea typeface="+mn-ea"/>
          <a:cs typeface="+mn-cs"/>
        </a:defRPr>
      </a:lvl1pPr>
      <a:lvl2pPr marL="342869" marR="0" indent="-171435" algn="l" defTabSz="699493"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100" kern="1200" spc="0" baseline="0">
          <a:gradFill>
            <a:gsLst>
              <a:gs pos="1250">
                <a:schemeClr val="tx1"/>
              </a:gs>
              <a:gs pos="100000">
                <a:schemeClr val="tx1"/>
              </a:gs>
            </a:gsLst>
            <a:lin ang="5400000" scaled="0"/>
          </a:gradFill>
          <a:latin typeface="+mn-lt"/>
          <a:ea typeface="+mn-ea"/>
          <a:cs typeface="+mn-cs"/>
        </a:defRPr>
      </a:lvl2pPr>
      <a:lvl3pPr marL="514304" marR="0" indent="-171435" algn="l" defTabSz="699493"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1800" kern="1200" spc="0" baseline="0">
          <a:gradFill>
            <a:gsLst>
              <a:gs pos="1250">
                <a:schemeClr val="tx1"/>
              </a:gs>
              <a:gs pos="100000">
                <a:schemeClr val="tx1"/>
              </a:gs>
            </a:gsLst>
            <a:lin ang="5400000" scaled="0"/>
          </a:gradFill>
          <a:latin typeface="+mn-lt"/>
          <a:ea typeface="+mn-ea"/>
          <a:cs typeface="+mn-cs"/>
        </a:defRPr>
      </a:lvl3pPr>
      <a:lvl4pPr marL="685738" marR="0" indent="-171435" algn="l" defTabSz="699493"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1650" kern="1200" spc="0" baseline="0">
          <a:gradFill>
            <a:gsLst>
              <a:gs pos="1250">
                <a:schemeClr val="tx1"/>
              </a:gs>
              <a:gs pos="100000">
                <a:schemeClr val="tx1"/>
              </a:gs>
            </a:gsLst>
            <a:lin ang="5400000" scaled="0"/>
          </a:gradFill>
          <a:latin typeface="+mn-lt"/>
          <a:ea typeface="+mn-ea"/>
          <a:cs typeface="+mn-cs"/>
        </a:defRPr>
      </a:lvl4pPr>
      <a:lvl5pPr marL="857173" marR="0" indent="-171435" algn="l" defTabSz="699493"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1650" kern="1200" spc="0" baseline="0">
          <a:gradFill>
            <a:gsLst>
              <a:gs pos="1250">
                <a:schemeClr val="tx1"/>
              </a:gs>
              <a:gs pos="100000">
                <a:schemeClr val="tx1"/>
              </a:gs>
            </a:gsLst>
            <a:lin ang="5400000" scaled="0"/>
          </a:gradFill>
          <a:latin typeface="+mn-lt"/>
          <a:ea typeface="+mn-ea"/>
          <a:cs typeface="+mn-cs"/>
        </a:defRPr>
      </a:lvl5pPr>
      <a:lvl6pPr marL="1923607" indent="-174874" algn="l" defTabSz="699493"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73354" indent="-174874" algn="l" defTabSz="699493"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623101" indent="-174874" algn="l" defTabSz="699493"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72848" indent="-174874" algn="l" defTabSz="699493"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99493" rtl="0" eaLnBrk="1" latinLnBrk="0" hangingPunct="1">
        <a:defRPr sz="1350" kern="1200">
          <a:solidFill>
            <a:schemeClr val="tx1"/>
          </a:solidFill>
          <a:latin typeface="+mn-lt"/>
          <a:ea typeface="+mn-ea"/>
          <a:cs typeface="+mn-cs"/>
        </a:defRPr>
      </a:lvl1pPr>
      <a:lvl2pPr marL="349747" algn="l" defTabSz="699493" rtl="0" eaLnBrk="1" latinLnBrk="0" hangingPunct="1">
        <a:defRPr sz="1350" kern="1200">
          <a:solidFill>
            <a:schemeClr val="tx1"/>
          </a:solidFill>
          <a:latin typeface="+mn-lt"/>
          <a:ea typeface="+mn-ea"/>
          <a:cs typeface="+mn-cs"/>
        </a:defRPr>
      </a:lvl2pPr>
      <a:lvl3pPr marL="699493" algn="l" defTabSz="699493" rtl="0" eaLnBrk="1" latinLnBrk="0" hangingPunct="1">
        <a:defRPr sz="1350" kern="1200">
          <a:solidFill>
            <a:schemeClr val="tx1"/>
          </a:solidFill>
          <a:latin typeface="+mn-lt"/>
          <a:ea typeface="+mn-ea"/>
          <a:cs typeface="+mn-cs"/>
        </a:defRPr>
      </a:lvl3pPr>
      <a:lvl4pPr marL="1049240" algn="l" defTabSz="699493" rtl="0" eaLnBrk="1" latinLnBrk="0" hangingPunct="1">
        <a:defRPr sz="1350" kern="1200">
          <a:solidFill>
            <a:schemeClr val="tx1"/>
          </a:solidFill>
          <a:latin typeface="+mn-lt"/>
          <a:ea typeface="+mn-ea"/>
          <a:cs typeface="+mn-cs"/>
        </a:defRPr>
      </a:lvl4pPr>
      <a:lvl5pPr marL="1398987" algn="l" defTabSz="699493" rtl="0" eaLnBrk="1" latinLnBrk="0" hangingPunct="1">
        <a:defRPr sz="1350" kern="1200">
          <a:solidFill>
            <a:schemeClr val="tx1"/>
          </a:solidFill>
          <a:latin typeface="+mn-lt"/>
          <a:ea typeface="+mn-ea"/>
          <a:cs typeface="+mn-cs"/>
        </a:defRPr>
      </a:lvl5pPr>
      <a:lvl6pPr marL="1748735" algn="l" defTabSz="699493" rtl="0" eaLnBrk="1" latinLnBrk="0" hangingPunct="1">
        <a:defRPr sz="1350" kern="1200">
          <a:solidFill>
            <a:schemeClr val="tx1"/>
          </a:solidFill>
          <a:latin typeface="+mn-lt"/>
          <a:ea typeface="+mn-ea"/>
          <a:cs typeface="+mn-cs"/>
        </a:defRPr>
      </a:lvl6pPr>
      <a:lvl7pPr marL="2098481" algn="l" defTabSz="699493" rtl="0" eaLnBrk="1" latinLnBrk="0" hangingPunct="1">
        <a:defRPr sz="1350" kern="1200">
          <a:solidFill>
            <a:schemeClr val="tx1"/>
          </a:solidFill>
          <a:latin typeface="+mn-lt"/>
          <a:ea typeface="+mn-ea"/>
          <a:cs typeface="+mn-cs"/>
        </a:defRPr>
      </a:lvl7pPr>
      <a:lvl8pPr marL="2448227" algn="l" defTabSz="699493" rtl="0" eaLnBrk="1" latinLnBrk="0" hangingPunct="1">
        <a:defRPr sz="1350" kern="1200">
          <a:solidFill>
            <a:schemeClr val="tx1"/>
          </a:solidFill>
          <a:latin typeface="+mn-lt"/>
          <a:ea typeface="+mn-ea"/>
          <a:cs typeface="+mn-cs"/>
        </a:defRPr>
      </a:lvl8pPr>
      <a:lvl9pPr marL="2797975" algn="l" defTabSz="699493"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p15:clr>
            <a:srgbClr val="5ACBF0"/>
          </p15:clr>
        </p15:guide>
        <p15:guide id="2" pos="231">
          <p15:clr>
            <a:srgbClr val="5ACBF0"/>
          </p15:clr>
        </p15:guide>
        <p15:guide id="3" pos="999">
          <p15:clr>
            <a:srgbClr val="5ACBF0"/>
          </p15:clr>
        </p15:guide>
        <p15:guide id="4" pos="1767">
          <p15:clr>
            <a:srgbClr val="5ACBF0"/>
          </p15:clr>
        </p15:guide>
        <p15:guide id="5" pos="2535">
          <p15:clr>
            <a:srgbClr val="5ACBF0"/>
          </p15:clr>
        </p15:guide>
        <p15:guide id="6" pos="3303">
          <p15:clr>
            <a:srgbClr val="5ACBF0"/>
          </p15:clr>
        </p15:guide>
        <p15:guide id="7" pos="4071">
          <p15:clr>
            <a:srgbClr val="5ACBF0"/>
          </p15:clr>
        </p15:guide>
        <p15:guide id="8" pos="4839">
          <p15:clr>
            <a:srgbClr val="5ACBF0"/>
          </p15:clr>
        </p15:guide>
        <p15:guide id="9" pos="5607">
          <p15:clr>
            <a:srgbClr val="5ACBF0"/>
          </p15:clr>
        </p15:guide>
        <p15:guide id="10" pos="6375">
          <p15:clr>
            <a:srgbClr val="5ACBF0"/>
          </p15:clr>
        </p15:guide>
        <p15:guide id="11" pos="7143">
          <p15:clr>
            <a:srgbClr val="5ACBF0"/>
          </p15:clr>
        </p15:guide>
        <p15:guide id="12" pos="7911">
          <p15:clr>
            <a:srgbClr val="5ACBF0"/>
          </p15:clr>
        </p15:guide>
        <p15:guide id="13" pos="8679">
          <p15:clr>
            <a:srgbClr val="5ACBF0"/>
          </p15:clr>
        </p15:guide>
        <p15:guide id="14" pos="9447">
          <p15:clr>
            <a:srgbClr val="5ACBF0"/>
          </p15:clr>
        </p15:guide>
        <p15:guide id="15" pos="10215">
          <p15:clr>
            <a:srgbClr val="5ACBF0"/>
          </p15:clr>
        </p15:guide>
        <p15:guide id="16" pos="384">
          <p15:clr>
            <a:srgbClr val="C35EA4"/>
          </p15:clr>
        </p15:guide>
        <p15:guide id="17" pos="10061">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5264" y="294444"/>
            <a:ext cx="10755701" cy="1165754"/>
          </a:xfrm>
          <a:prstGeom prst="rect">
            <a:avLst/>
          </a:prstGeom>
        </p:spPr>
        <p:txBody>
          <a:bodyPr vert="horz" lIns="146288" tIns="73144" rIns="146288" bIns="73144" rtlCol="0" anchor="t" anchorCtr="0">
            <a:normAutofit/>
          </a:bodyPr>
          <a:lstStyle/>
          <a:p>
            <a:r>
              <a:rPr lang="en-US"/>
              <a:t>Click to edit Master title style</a:t>
            </a:r>
          </a:p>
        </p:txBody>
      </p:sp>
      <p:sp>
        <p:nvSpPr>
          <p:cNvPr id="3" name="Text Placeholder 2"/>
          <p:cNvSpPr>
            <a:spLocks noGrp="1"/>
          </p:cNvSpPr>
          <p:nvPr>
            <p:ph type="body" idx="1"/>
          </p:nvPr>
        </p:nvSpPr>
        <p:spPr>
          <a:xfrm>
            <a:off x="298025" y="1655443"/>
            <a:ext cx="10722309" cy="2633031"/>
          </a:xfrm>
          <a:prstGeom prst="rect">
            <a:avLst/>
          </a:prstGeom>
        </p:spPr>
        <p:txBody>
          <a:bodyPr vert="horz" lIns="146288" tIns="73144" rIns="146288" bIns="73144" rtlCol="0">
            <a:normAutofit/>
          </a:bodyPr>
          <a:lstStyle/>
          <a:p>
            <a:pPr marL="169843" lvl="0" indent="-169843" algn="l" defTabSz="508572" rtl="0" eaLnBrk="1" latinLnBrk="0" hangingPunct="1">
              <a:lnSpc>
                <a:spcPct val="114000"/>
              </a:lnSpc>
              <a:spcBef>
                <a:spcPct val="20000"/>
              </a:spcBef>
              <a:buClr>
                <a:schemeClr val="accent4"/>
              </a:buClr>
              <a:buFont typeface="Arial" panose="020B0604020202020204" pitchFamily="34" charset="0"/>
              <a:buChar char="•"/>
            </a:pPr>
            <a:r>
              <a:rPr lang="en-US"/>
              <a:t>Level 1</a:t>
            </a:r>
          </a:p>
          <a:p>
            <a:pPr marL="341276" lvl="1" indent="-174605" algn="l" defTabSz="508572" rtl="0" eaLnBrk="1" latinLnBrk="0" hangingPunct="1">
              <a:spcBef>
                <a:spcPct val="20000"/>
              </a:spcBef>
              <a:buClr>
                <a:schemeClr val="accent4"/>
              </a:buClr>
              <a:buFont typeface="Arial" panose="020B0604020202020204" pitchFamily="34" charset="0"/>
              <a:buChar char="•"/>
            </a:pPr>
            <a:r>
              <a:rPr lang="en-US"/>
              <a:t>Level 2</a:t>
            </a:r>
          </a:p>
          <a:p>
            <a:pPr marL="511118" lvl="2" indent="-177779" algn="l" defTabSz="508572" rtl="0" eaLnBrk="1" latinLnBrk="0" hangingPunct="1">
              <a:spcBef>
                <a:spcPct val="20000"/>
              </a:spcBef>
              <a:buClr>
                <a:schemeClr val="accent4"/>
              </a:buClr>
              <a:buFont typeface="Arial" panose="020B0604020202020204" pitchFamily="34" charset="0"/>
              <a:buChar char="•"/>
            </a:pPr>
            <a:r>
              <a:rPr lang="en-US"/>
              <a:t>Level 3</a:t>
            </a:r>
          </a:p>
          <a:p>
            <a:pPr marL="634929" lvl="3" indent="-133335" algn="l" defTabSz="508572" rtl="0" eaLnBrk="1" latinLnBrk="0" hangingPunct="1">
              <a:spcBef>
                <a:spcPct val="20000"/>
              </a:spcBef>
              <a:buClr>
                <a:schemeClr val="accent4"/>
              </a:buClr>
              <a:buFont typeface="Arial" panose="020B0604020202020204" pitchFamily="34" charset="0"/>
              <a:buChar char="•"/>
            </a:pPr>
            <a:r>
              <a:rPr lang="en-US"/>
              <a:t>Level 4</a:t>
            </a:r>
          </a:p>
        </p:txBody>
      </p:sp>
    </p:spTree>
    <p:extLst>
      <p:ext uri="{BB962C8B-B14F-4D97-AF65-F5344CB8AC3E}">
        <p14:creationId xmlns:p14="http://schemas.microsoft.com/office/powerpoint/2010/main" val="3357423510"/>
      </p:ext>
    </p:extLst>
  </p:cSld>
  <p:clrMap bg1="lt1" tx1="dk1" bg2="lt2" tx2="dk2" accent1="accent1" accent2="accent2" accent3="accent3" accent4="accent4" accent5="accent5" accent6="accent6" hlink="hlink" folHlink="folHlink"/>
  <p:sldLayoutIdLst>
    <p:sldLayoutId id="2147484633" r:id="rId1"/>
    <p:sldLayoutId id="2147484634" r:id="rId2"/>
    <p:sldLayoutId id="2147484635" r:id="rId3"/>
    <p:sldLayoutId id="2147484636" r:id="rId4"/>
    <p:sldLayoutId id="2147484637" r:id="rId5"/>
    <p:sldLayoutId id="2147484638" r:id="rId6"/>
    <p:sldLayoutId id="2147484639" r:id="rId7"/>
    <p:sldLayoutId id="2147484640" r:id="rId8"/>
    <p:sldLayoutId id="2147484641" r:id="rId9"/>
    <p:sldLayoutId id="2147484642" r:id="rId10"/>
    <p:sldLayoutId id="2147484643" r:id="rId11"/>
    <p:sldLayoutId id="2147484644" r:id="rId12"/>
    <p:sldLayoutId id="2147484645" r:id="rId13"/>
    <p:sldLayoutId id="2147484646" r:id="rId14"/>
    <p:sldLayoutId id="2147484647" r:id="rId15"/>
    <p:sldLayoutId id="2147484648" r:id="rId16"/>
    <p:sldLayoutId id="2147484649" r:id="rId17"/>
    <p:sldLayoutId id="2147484650" r:id="rId18"/>
    <p:sldLayoutId id="2147484651" r:id="rId19"/>
    <p:sldLayoutId id="2147484652" r:id="rId20"/>
    <p:sldLayoutId id="2147484653" r:id="rId21"/>
    <p:sldLayoutId id="2147484654" r:id="rId22"/>
    <p:sldLayoutId id="2147484655" r:id="rId23"/>
    <p:sldLayoutId id="2147484656" r:id="rId24"/>
    <p:sldLayoutId id="2147484657" r:id="rId25"/>
    <p:sldLayoutId id="2147484658" r:id="rId26"/>
    <p:sldLayoutId id="2147484659" r:id="rId27"/>
    <p:sldLayoutId id="2147484660" r:id="rId28"/>
    <p:sldLayoutId id="2147484661" r:id="rId29"/>
    <p:sldLayoutId id="2147484662" r:id="rId30"/>
    <p:sldLayoutId id="2147484663" r:id="rId31"/>
    <p:sldLayoutId id="2147484664" r:id="rId32"/>
    <p:sldLayoutId id="2147484665" r:id="rId33"/>
    <p:sldLayoutId id="2147484666" r:id="rId34"/>
    <p:sldLayoutId id="2147484667" r:id="rId35"/>
    <p:sldLayoutId id="2147484668" r:id="rId36"/>
    <p:sldLayoutId id="2147484669" r:id="rId37"/>
    <p:sldLayoutId id="2147484670" r:id="rId38"/>
    <p:sldLayoutId id="2147484671" r:id="rId39"/>
    <p:sldLayoutId id="2147484672" r:id="rId40"/>
    <p:sldLayoutId id="2147484673" r:id="rId41"/>
    <p:sldLayoutId id="2147484674" r:id="rId42"/>
    <p:sldLayoutId id="2147484675" r:id="rId43"/>
    <p:sldLayoutId id="2147484676" r:id="rId44"/>
    <p:sldLayoutId id="2147484677" r:id="rId45"/>
    <p:sldLayoutId id="2147484678" r:id="rId46"/>
    <p:sldLayoutId id="2147484679" r:id="rId47"/>
    <p:sldLayoutId id="2147484680" r:id="rId48"/>
    <p:sldLayoutId id="2147484681" r:id="rId49"/>
    <p:sldLayoutId id="2147484682" r:id="rId50"/>
    <p:sldLayoutId id="2147484683" r:id="rId51"/>
    <p:sldLayoutId id="2147484684" r:id="rId52"/>
    <p:sldLayoutId id="2147484685" r:id="rId53"/>
    <p:sldLayoutId id="2147484686" r:id="rId54"/>
    <p:sldLayoutId id="2147484687" r:id="rId55"/>
    <p:sldLayoutId id="2147484688" r:id="rId56"/>
    <p:sldLayoutId id="2147484689" r:id="rId57"/>
    <p:sldLayoutId id="2147484690" r:id="rId58"/>
    <p:sldLayoutId id="2147484691" r:id="rId59"/>
    <p:sldLayoutId id="2147484692" r:id="rId60"/>
    <p:sldLayoutId id="2147484693" r:id="rId61"/>
    <p:sldLayoutId id="2147484694" r:id="rId62"/>
    <p:sldLayoutId id="2147484695" r:id="rId63"/>
    <p:sldLayoutId id="2147484696" r:id="rId64"/>
    <p:sldLayoutId id="2147484697" r:id="rId65"/>
  </p:sldLayoutIdLst>
  <p:transition>
    <p:fade/>
  </p:transition>
  <p:hf hdr="0" ftr="0" dt="0"/>
  <p:txStyles>
    <p:titleStyle>
      <a:lvl1pPr marL="0" indent="0" algn="l" defTabSz="508572" rtl="0" eaLnBrk="1" latinLnBrk="0" hangingPunct="1">
        <a:lnSpc>
          <a:spcPct val="90000"/>
        </a:lnSpc>
        <a:spcBef>
          <a:spcPts val="0"/>
        </a:spcBef>
        <a:spcAft>
          <a:spcPts val="0"/>
        </a:spcAft>
        <a:buFont typeface="Arial"/>
        <a:buNone/>
        <a:defRPr lang="en-US" sz="5399" b="0" kern="1200" cap="none" spc="-100" baseline="0" dirty="0">
          <a:solidFill>
            <a:schemeClr val="tx1"/>
          </a:solidFill>
          <a:latin typeface="+mj-lt"/>
          <a:ea typeface="+mn-ea"/>
          <a:cs typeface="Segoe UI" panose="020B0502040204020203" pitchFamily="34" charset="0"/>
        </a:defRPr>
      </a:lvl1pPr>
    </p:titleStyle>
    <p:bodyStyle>
      <a:lvl1pPr marL="285718" indent="-285718" algn="l" defTabSz="508572" rtl="0" eaLnBrk="1" latinLnBrk="0" hangingPunct="1">
        <a:lnSpc>
          <a:spcPct val="114000"/>
        </a:lnSpc>
        <a:spcBef>
          <a:spcPct val="20000"/>
        </a:spcBef>
        <a:buClrTx/>
        <a:buFont typeface="Wingdings" panose="05000000000000000000" pitchFamily="2" charset="2"/>
        <a:buChar char="§"/>
        <a:defRPr lang="en-US" sz="2000" b="0" kern="1200" cap="none" spc="0" baseline="0" dirty="0">
          <a:solidFill>
            <a:schemeClr val="tx1"/>
          </a:solidFill>
          <a:latin typeface="Segoe UI Semilight" panose="020B0402040204020203" pitchFamily="34" charset="0"/>
          <a:ea typeface="+mn-ea"/>
          <a:cs typeface="Segoe UI Semilight" panose="020B0402040204020203" pitchFamily="34" charset="0"/>
        </a:defRPr>
      </a:lvl1pPr>
      <a:lvl2pPr marL="452387" indent="-285718" algn="l" defTabSz="508572" rtl="0" eaLnBrk="1" latinLnBrk="0" hangingPunct="1">
        <a:spcBef>
          <a:spcPct val="20000"/>
        </a:spcBef>
        <a:buClrTx/>
        <a:buFont typeface="Wingdings" panose="05000000000000000000" pitchFamily="2" charset="2"/>
        <a:buChar char="§"/>
        <a:defRPr sz="2000" kern="1200">
          <a:solidFill>
            <a:schemeClr val="tx1"/>
          </a:solidFill>
          <a:latin typeface="+mn-lt"/>
          <a:ea typeface="+mn-ea"/>
          <a:cs typeface="+mn-cs"/>
        </a:defRPr>
      </a:lvl2pPr>
      <a:lvl3pPr marL="619054" indent="-285718" algn="l" defTabSz="508572" rtl="0" eaLnBrk="1" latinLnBrk="0" hangingPunct="1">
        <a:spcBef>
          <a:spcPct val="20000"/>
        </a:spcBef>
        <a:buClrTx/>
        <a:buFont typeface="Wingdings" panose="05000000000000000000" pitchFamily="2" charset="2"/>
        <a:buChar char="§"/>
        <a:defRPr sz="2000" kern="1200" baseline="0">
          <a:solidFill>
            <a:schemeClr val="tx1"/>
          </a:solidFill>
          <a:latin typeface="+mn-lt"/>
          <a:ea typeface="+mn-ea"/>
          <a:cs typeface="+mn-cs"/>
        </a:defRPr>
      </a:lvl3pPr>
      <a:lvl4pPr marL="787312" indent="-285718" algn="l" defTabSz="508572" rtl="0" eaLnBrk="1" latinLnBrk="0" hangingPunct="1">
        <a:spcBef>
          <a:spcPct val="20000"/>
        </a:spcBef>
        <a:buClrTx/>
        <a:buFont typeface="Wingdings" panose="05000000000000000000" pitchFamily="2" charset="2"/>
        <a:buChar char="§"/>
        <a:defRPr sz="2000" kern="1200">
          <a:solidFill>
            <a:schemeClr val="tx1"/>
          </a:solidFill>
          <a:latin typeface="+mn-lt"/>
          <a:ea typeface="+mn-ea"/>
          <a:cs typeface="+mn-cs"/>
        </a:defRPr>
      </a:lvl4pPr>
      <a:lvl5pPr marL="2034286" indent="0" algn="l" defTabSz="508572" rtl="0" eaLnBrk="1" latinLnBrk="0" hangingPunct="1">
        <a:spcBef>
          <a:spcPct val="20000"/>
        </a:spcBef>
        <a:buFont typeface="Arial"/>
        <a:buNone/>
        <a:defRPr sz="1391" kern="1200">
          <a:solidFill>
            <a:schemeClr val="tx1"/>
          </a:solidFill>
          <a:latin typeface="+mn-lt"/>
          <a:ea typeface="+mn-ea"/>
          <a:cs typeface="+mn-cs"/>
        </a:defRPr>
      </a:lvl5pPr>
      <a:lvl6pPr marL="2797145" indent="-254286" algn="l" defTabSz="508572" rtl="0" eaLnBrk="1" latinLnBrk="0" hangingPunct="1">
        <a:spcBef>
          <a:spcPct val="20000"/>
        </a:spcBef>
        <a:buFont typeface="Arial"/>
        <a:buChar char="•"/>
        <a:defRPr sz="2225" kern="1200">
          <a:solidFill>
            <a:schemeClr val="tx1"/>
          </a:solidFill>
          <a:latin typeface="+mn-lt"/>
          <a:ea typeface="+mn-ea"/>
          <a:cs typeface="+mn-cs"/>
        </a:defRPr>
      </a:lvl6pPr>
      <a:lvl7pPr marL="3305715" indent="-254286" algn="l" defTabSz="508572" rtl="0" eaLnBrk="1" latinLnBrk="0" hangingPunct="1">
        <a:spcBef>
          <a:spcPct val="20000"/>
        </a:spcBef>
        <a:buFont typeface="Arial"/>
        <a:buChar char="•"/>
        <a:defRPr sz="2225" kern="1200">
          <a:solidFill>
            <a:schemeClr val="tx1"/>
          </a:solidFill>
          <a:latin typeface="+mn-lt"/>
          <a:ea typeface="+mn-ea"/>
          <a:cs typeface="+mn-cs"/>
        </a:defRPr>
      </a:lvl7pPr>
      <a:lvl8pPr marL="3814286" indent="-254286" algn="l" defTabSz="508572" rtl="0" eaLnBrk="1" latinLnBrk="0" hangingPunct="1">
        <a:spcBef>
          <a:spcPct val="20000"/>
        </a:spcBef>
        <a:buFont typeface="Arial"/>
        <a:buChar char="•"/>
        <a:defRPr sz="2225" kern="1200">
          <a:solidFill>
            <a:schemeClr val="tx1"/>
          </a:solidFill>
          <a:latin typeface="+mn-lt"/>
          <a:ea typeface="+mn-ea"/>
          <a:cs typeface="+mn-cs"/>
        </a:defRPr>
      </a:lvl8pPr>
      <a:lvl9pPr marL="4322858" indent="-254286" algn="l" defTabSz="508572" rtl="0" eaLnBrk="1" latinLnBrk="0" hangingPunct="1">
        <a:spcBef>
          <a:spcPct val="20000"/>
        </a:spcBef>
        <a:buFont typeface="Arial"/>
        <a:buChar char="•"/>
        <a:defRPr sz="2225" kern="1200">
          <a:solidFill>
            <a:schemeClr val="tx1"/>
          </a:solidFill>
          <a:latin typeface="+mn-lt"/>
          <a:ea typeface="+mn-ea"/>
          <a:cs typeface="+mn-cs"/>
        </a:defRPr>
      </a:lvl9pPr>
    </p:bodyStyle>
    <p:otherStyle>
      <a:defPPr>
        <a:defRPr lang="en-US"/>
      </a:defPPr>
      <a:lvl1pPr marL="0" algn="l" defTabSz="508572" rtl="0" eaLnBrk="1" latinLnBrk="0" hangingPunct="1">
        <a:defRPr sz="2017" kern="1200">
          <a:solidFill>
            <a:schemeClr val="tx1"/>
          </a:solidFill>
          <a:latin typeface="+mn-lt"/>
          <a:ea typeface="+mn-ea"/>
          <a:cs typeface="+mn-cs"/>
        </a:defRPr>
      </a:lvl1pPr>
      <a:lvl2pPr marL="508572" algn="l" defTabSz="508572" rtl="0" eaLnBrk="1" latinLnBrk="0" hangingPunct="1">
        <a:defRPr sz="2017" kern="1200">
          <a:solidFill>
            <a:schemeClr val="tx1"/>
          </a:solidFill>
          <a:latin typeface="+mn-lt"/>
          <a:ea typeface="+mn-ea"/>
          <a:cs typeface="+mn-cs"/>
        </a:defRPr>
      </a:lvl2pPr>
      <a:lvl3pPr marL="1017143" algn="l" defTabSz="508572" rtl="0" eaLnBrk="1" latinLnBrk="0" hangingPunct="1">
        <a:defRPr sz="2017" kern="1200">
          <a:solidFill>
            <a:schemeClr val="tx1"/>
          </a:solidFill>
          <a:latin typeface="+mn-lt"/>
          <a:ea typeface="+mn-ea"/>
          <a:cs typeface="+mn-cs"/>
        </a:defRPr>
      </a:lvl3pPr>
      <a:lvl4pPr marL="1525714" algn="l" defTabSz="508572" rtl="0" eaLnBrk="1" latinLnBrk="0" hangingPunct="1">
        <a:defRPr sz="2017" kern="1200">
          <a:solidFill>
            <a:schemeClr val="tx1"/>
          </a:solidFill>
          <a:latin typeface="+mn-lt"/>
          <a:ea typeface="+mn-ea"/>
          <a:cs typeface="+mn-cs"/>
        </a:defRPr>
      </a:lvl4pPr>
      <a:lvl5pPr marL="2034286" algn="l" defTabSz="508572" rtl="0" eaLnBrk="1" latinLnBrk="0" hangingPunct="1">
        <a:defRPr sz="2017" kern="1200">
          <a:solidFill>
            <a:schemeClr val="tx1"/>
          </a:solidFill>
          <a:latin typeface="+mn-lt"/>
          <a:ea typeface="+mn-ea"/>
          <a:cs typeface="+mn-cs"/>
        </a:defRPr>
      </a:lvl5pPr>
      <a:lvl6pPr marL="2542858" algn="l" defTabSz="508572" rtl="0" eaLnBrk="1" latinLnBrk="0" hangingPunct="1">
        <a:defRPr sz="2017" kern="1200">
          <a:solidFill>
            <a:schemeClr val="tx1"/>
          </a:solidFill>
          <a:latin typeface="+mn-lt"/>
          <a:ea typeface="+mn-ea"/>
          <a:cs typeface="+mn-cs"/>
        </a:defRPr>
      </a:lvl6pPr>
      <a:lvl7pPr marL="3051430" algn="l" defTabSz="508572" rtl="0" eaLnBrk="1" latinLnBrk="0" hangingPunct="1">
        <a:defRPr sz="2017" kern="1200">
          <a:solidFill>
            <a:schemeClr val="tx1"/>
          </a:solidFill>
          <a:latin typeface="+mn-lt"/>
          <a:ea typeface="+mn-ea"/>
          <a:cs typeface="+mn-cs"/>
        </a:defRPr>
      </a:lvl7pPr>
      <a:lvl8pPr marL="3560003" algn="l" defTabSz="508572" rtl="0" eaLnBrk="1" latinLnBrk="0" hangingPunct="1">
        <a:defRPr sz="2017" kern="1200">
          <a:solidFill>
            <a:schemeClr val="tx1"/>
          </a:solidFill>
          <a:latin typeface="+mn-lt"/>
          <a:ea typeface="+mn-ea"/>
          <a:cs typeface="+mn-cs"/>
        </a:defRPr>
      </a:lvl8pPr>
      <a:lvl9pPr marL="4068573" algn="l" defTabSz="508572" rtl="0" eaLnBrk="1" latinLnBrk="0" hangingPunct="1">
        <a:defRPr sz="2017" kern="1200">
          <a:solidFill>
            <a:schemeClr val="tx1"/>
          </a:solidFill>
          <a:latin typeface="+mn-lt"/>
          <a:ea typeface="+mn-ea"/>
          <a:cs typeface="+mn-cs"/>
        </a:defRPr>
      </a:lvl9pPr>
    </p:otherStyle>
  </p:txStyles>
  <p:extLst>
    <p:ext uri="{27BBF7A9-308A-43DC-89C8-2F10F3537804}">
      <p15:sldGuideLst xmlns:p15="http://schemas.microsoft.com/office/powerpoint/2012/main">
        <p15:guide id="4" orient="horz" pos="2203">
          <p15:clr>
            <a:srgbClr val="F26B43"/>
          </p15:clr>
        </p15:guide>
        <p15:guide id="5" pos="3917">
          <p15:clr>
            <a:srgbClr val="F26B43"/>
          </p15:clr>
        </p15:guide>
        <p15:guide id="7" orient="horz" pos="283">
          <p15:clr>
            <a:srgbClr val="F26B43"/>
          </p15:clr>
        </p15:guide>
        <p15:guide id="8" pos="7541">
          <p15:clr>
            <a:srgbClr val="F26B43"/>
          </p15:clr>
        </p15:guide>
        <p15:guide id="9" pos="288">
          <p15:clr>
            <a:srgbClr val="F26B43"/>
          </p15:clr>
        </p15:guide>
        <p15:guide id="10" orient="horz" pos="4112">
          <p15:clr>
            <a:srgbClr val="F26B43"/>
          </p15:clr>
        </p15:guide>
        <p15:guide id="11" orient="horz" pos="1147">
          <p15:clr>
            <a:srgbClr val="F26B43"/>
          </p15:clr>
        </p15:guide>
        <p15:guide id="12" pos="4064">
          <p15:clr>
            <a:srgbClr val="F26B43"/>
          </p15:clr>
        </p15:guide>
        <p15:guide id="13" pos="377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99982" y="466301"/>
            <a:ext cx="11238030" cy="565027"/>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595838" y="1464080"/>
            <a:ext cx="11238030" cy="1644855"/>
          </a:xfrm>
          <a:prstGeom prst="rect">
            <a:avLst/>
          </a:prstGeom>
        </p:spPr>
        <p:txBody>
          <a:bodyPr vert="horz" wrap="square" lIns="0" tIns="0" rIns="0" bIns="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49" name="NEW Brand Colors 2018">
            <a:extLst>
              <a:ext uri="{FF2B5EF4-FFF2-40B4-BE49-F238E27FC236}">
                <a16:creationId xmlns:a16="http://schemas.microsoft.com/office/drawing/2014/main" id="{9D5783B5-1069-4509-929A-C02C0B0887F7}"/>
              </a:ext>
            </a:extLst>
          </p:cNvPr>
          <p:cNvPicPr>
            <a:picLocks noChangeAspect="1"/>
          </p:cNvPicPr>
          <p:nvPr userDrawn="1"/>
        </p:nvPicPr>
        <p:blipFill>
          <a:blip r:embed="rId23">
            <a:extLst>
              <a:ext uri="{28A0092B-C50C-407E-A947-70E740481C1C}">
                <a14:useLocalDpi xmlns:a14="http://schemas.microsoft.com/office/drawing/2010/main"/>
              </a:ext>
            </a:extLst>
          </a:blip>
          <a:stretch>
            <a:fillRect/>
          </a:stretch>
        </p:blipFill>
        <p:spPr>
          <a:xfrm rot="5400000">
            <a:off x="9474092" y="3001218"/>
            <a:ext cx="6994525" cy="992090"/>
          </a:xfrm>
          <a:prstGeom prst="rect">
            <a:avLst/>
          </a:prstGeom>
        </p:spPr>
      </p:pic>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434888" cy="6994525"/>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96875" cy="59686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2448">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8437" cy="298433"/>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2448">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147113156"/>
      </p:ext>
    </p:extLst>
  </p:cSld>
  <p:clrMap bg1="lt1" tx1="dk1" bg2="lt2" tx2="dk2" accent1="accent1" accent2="accent2" accent3="accent3" accent4="accent4" accent5="accent5" accent6="accent6" hlink="hlink" folHlink="folHlink"/>
  <p:sldLayoutIdLst>
    <p:sldLayoutId id="2147484699" r:id="rId1"/>
    <p:sldLayoutId id="2147484700" r:id="rId2"/>
    <p:sldLayoutId id="2147484701" r:id="rId3"/>
    <p:sldLayoutId id="2147484702" r:id="rId4"/>
    <p:sldLayoutId id="2147484703" r:id="rId5"/>
    <p:sldLayoutId id="2147484704" r:id="rId6"/>
    <p:sldLayoutId id="2147484705" r:id="rId7"/>
    <p:sldLayoutId id="2147484706" r:id="rId8"/>
    <p:sldLayoutId id="2147484707" r:id="rId9"/>
    <p:sldLayoutId id="2147484708" r:id="rId10"/>
    <p:sldLayoutId id="2147484709" r:id="rId11"/>
    <p:sldLayoutId id="2147484710" r:id="rId12"/>
    <p:sldLayoutId id="2147484711" r:id="rId13"/>
    <p:sldLayoutId id="2147484712" r:id="rId14"/>
    <p:sldLayoutId id="2147484713" r:id="rId15"/>
    <p:sldLayoutId id="2147484714" r:id="rId16"/>
    <p:sldLayoutId id="2147484715" r:id="rId17"/>
    <p:sldLayoutId id="2147484716" r:id="rId18"/>
    <p:sldLayoutId id="2147484717" r:id="rId19"/>
    <p:sldLayoutId id="2147484719" r:id="rId20"/>
    <p:sldLayoutId id="2147484786" r:id="rId21"/>
  </p:sldLayoutIdLst>
  <p:transition>
    <p:fade/>
  </p:transition>
  <p:hf sldNum="0" hdr="0" ftr="0" dt="0"/>
  <p:txStyles>
    <p:titleStyle>
      <a:lvl1pPr algn="l" defTabSz="951304" rtl="0" eaLnBrk="1" latinLnBrk="0" hangingPunct="1">
        <a:lnSpc>
          <a:spcPct val="100000"/>
        </a:lnSpc>
        <a:spcBef>
          <a:spcPct val="0"/>
        </a:spcBef>
        <a:buNone/>
        <a:defRPr lang="en-US" sz="3672" b="1" kern="1200" cap="none" spc="-51"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33149" marR="0" indent="-233149" algn="l" defTabSz="95130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56"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66298" marR="0" indent="-233149" algn="l" defTabSz="95130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40" kern="1200" spc="0" baseline="0">
          <a:gradFill>
            <a:gsLst>
              <a:gs pos="1250">
                <a:schemeClr val="tx1"/>
              </a:gs>
              <a:gs pos="100000">
                <a:schemeClr val="tx1"/>
              </a:gs>
            </a:gsLst>
            <a:lin ang="5400000" scaled="0"/>
          </a:gradFill>
          <a:latin typeface="+mn-lt"/>
          <a:ea typeface="+mn-ea"/>
          <a:cs typeface="+mn-cs"/>
        </a:defRPr>
      </a:lvl2pPr>
      <a:lvl3pPr marL="670304" marR="0" indent="-204005" algn="l" defTabSz="95130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32" kern="1200" spc="0" baseline="0">
          <a:gradFill>
            <a:gsLst>
              <a:gs pos="1250">
                <a:schemeClr val="tx1"/>
              </a:gs>
              <a:gs pos="100000">
                <a:schemeClr val="tx1"/>
              </a:gs>
            </a:gsLst>
            <a:lin ang="5400000" scaled="0"/>
          </a:gradFill>
          <a:latin typeface="+mn-lt"/>
          <a:ea typeface="+mn-ea"/>
          <a:cs typeface="+mn-cs"/>
        </a:defRPr>
      </a:lvl3pPr>
      <a:lvl4pPr marL="859738" marR="0" indent="-184576" algn="l" defTabSz="95130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28" kern="1200" spc="0" baseline="0">
          <a:gradFill>
            <a:gsLst>
              <a:gs pos="1250">
                <a:schemeClr val="tx1"/>
              </a:gs>
              <a:gs pos="100000">
                <a:schemeClr val="tx1"/>
              </a:gs>
            </a:gsLst>
            <a:lin ang="5400000" scaled="0"/>
          </a:gradFill>
          <a:latin typeface="+mn-lt"/>
          <a:ea typeface="+mn-ea"/>
          <a:cs typeface="+mn-cs"/>
        </a:defRPr>
      </a:lvl4pPr>
      <a:lvl5pPr marL="1044314" marR="0" indent="-171624" algn="l" defTabSz="95130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28" kern="1200" spc="0" baseline="0">
          <a:gradFill>
            <a:gsLst>
              <a:gs pos="1250">
                <a:schemeClr val="tx1"/>
              </a:gs>
              <a:gs pos="100000">
                <a:schemeClr val="tx1"/>
              </a:gs>
            </a:gsLst>
            <a:lin ang="5400000" scaled="0"/>
          </a:gradFill>
          <a:latin typeface="+mn-lt"/>
          <a:ea typeface="+mn-ea"/>
          <a:cs typeface="+mn-cs"/>
        </a:defRPr>
      </a:lvl5pPr>
      <a:lvl6pPr marL="2616084" indent="-237826" algn="l" defTabSz="951304" rtl="0" eaLnBrk="1" latinLnBrk="0" hangingPunct="1">
        <a:spcBef>
          <a:spcPct val="20000"/>
        </a:spcBef>
        <a:buFont typeface="Arial" pitchFamily="34" charset="0"/>
        <a:buChar char="•"/>
        <a:defRPr sz="2040" kern="1200">
          <a:solidFill>
            <a:schemeClr val="tx1"/>
          </a:solidFill>
          <a:latin typeface="+mn-lt"/>
          <a:ea typeface="+mn-ea"/>
          <a:cs typeface="+mn-cs"/>
        </a:defRPr>
      </a:lvl6pPr>
      <a:lvl7pPr marL="3091737" indent="-237826" algn="l" defTabSz="951304" rtl="0" eaLnBrk="1" latinLnBrk="0" hangingPunct="1">
        <a:spcBef>
          <a:spcPct val="20000"/>
        </a:spcBef>
        <a:buFont typeface="Arial" pitchFamily="34" charset="0"/>
        <a:buChar char="•"/>
        <a:defRPr sz="2040" kern="1200">
          <a:solidFill>
            <a:schemeClr val="tx1"/>
          </a:solidFill>
          <a:latin typeface="+mn-lt"/>
          <a:ea typeface="+mn-ea"/>
          <a:cs typeface="+mn-cs"/>
        </a:defRPr>
      </a:lvl7pPr>
      <a:lvl8pPr marL="3567389" indent="-237826" algn="l" defTabSz="951304" rtl="0" eaLnBrk="1" latinLnBrk="0" hangingPunct="1">
        <a:spcBef>
          <a:spcPct val="20000"/>
        </a:spcBef>
        <a:buFont typeface="Arial" pitchFamily="34" charset="0"/>
        <a:buChar char="•"/>
        <a:defRPr sz="2040" kern="1200">
          <a:solidFill>
            <a:schemeClr val="tx1"/>
          </a:solidFill>
          <a:latin typeface="+mn-lt"/>
          <a:ea typeface="+mn-ea"/>
          <a:cs typeface="+mn-cs"/>
        </a:defRPr>
      </a:lvl8pPr>
      <a:lvl9pPr marL="4043042" indent="-237826" algn="l" defTabSz="951304" rtl="0" eaLnBrk="1" latinLnBrk="0" hangingPunct="1">
        <a:spcBef>
          <a:spcPct val="20000"/>
        </a:spcBef>
        <a:buFont typeface="Arial" pitchFamily="34" charset="0"/>
        <a:buChar char="•"/>
        <a:defRPr sz="2040" kern="1200">
          <a:solidFill>
            <a:schemeClr val="tx1"/>
          </a:solidFill>
          <a:latin typeface="+mn-lt"/>
          <a:ea typeface="+mn-ea"/>
          <a:cs typeface="+mn-cs"/>
        </a:defRPr>
      </a:lvl9pPr>
    </p:bodyStyle>
    <p:otherStyle>
      <a:defPPr>
        <a:defRPr lang="en-US"/>
      </a:defPPr>
      <a:lvl1pPr marL="0" algn="l" defTabSz="951304" rtl="0" eaLnBrk="1" latinLnBrk="0" hangingPunct="1">
        <a:defRPr sz="1836" kern="1200">
          <a:solidFill>
            <a:schemeClr val="tx1"/>
          </a:solidFill>
          <a:latin typeface="+mn-lt"/>
          <a:ea typeface="+mn-ea"/>
          <a:cs typeface="+mn-cs"/>
        </a:defRPr>
      </a:lvl1pPr>
      <a:lvl2pPr marL="475652" algn="l" defTabSz="951304" rtl="0" eaLnBrk="1" latinLnBrk="0" hangingPunct="1">
        <a:defRPr sz="1836" kern="1200">
          <a:solidFill>
            <a:schemeClr val="tx1"/>
          </a:solidFill>
          <a:latin typeface="+mn-lt"/>
          <a:ea typeface="+mn-ea"/>
          <a:cs typeface="+mn-cs"/>
        </a:defRPr>
      </a:lvl2pPr>
      <a:lvl3pPr marL="951304" algn="l" defTabSz="951304" rtl="0" eaLnBrk="1" latinLnBrk="0" hangingPunct="1">
        <a:defRPr sz="1836" kern="1200">
          <a:solidFill>
            <a:schemeClr val="tx1"/>
          </a:solidFill>
          <a:latin typeface="+mn-lt"/>
          <a:ea typeface="+mn-ea"/>
          <a:cs typeface="+mn-cs"/>
        </a:defRPr>
      </a:lvl3pPr>
      <a:lvl4pPr marL="1426955" algn="l" defTabSz="951304" rtl="0" eaLnBrk="1" latinLnBrk="0" hangingPunct="1">
        <a:defRPr sz="1836" kern="1200">
          <a:solidFill>
            <a:schemeClr val="tx1"/>
          </a:solidFill>
          <a:latin typeface="+mn-lt"/>
          <a:ea typeface="+mn-ea"/>
          <a:cs typeface="+mn-cs"/>
        </a:defRPr>
      </a:lvl4pPr>
      <a:lvl5pPr marL="1902607" algn="l" defTabSz="951304" rtl="0" eaLnBrk="1" latinLnBrk="0" hangingPunct="1">
        <a:defRPr sz="1836" kern="1200">
          <a:solidFill>
            <a:schemeClr val="tx1"/>
          </a:solidFill>
          <a:latin typeface="+mn-lt"/>
          <a:ea typeface="+mn-ea"/>
          <a:cs typeface="+mn-cs"/>
        </a:defRPr>
      </a:lvl5pPr>
      <a:lvl6pPr marL="2378260" algn="l" defTabSz="951304" rtl="0" eaLnBrk="1" latinLnBrk="0" hangingPunct="1">
        <a:defRPr sz="1836" kern="1200">
          <a:solidFill>
            <a:schemeClr val="tx1"/>
          </a:solidFill>
          <a:latin typeface="+mn-lt"/>
          <a:ea typeface="+mn-ea"/>
          <a:cs typeface="+mn-cs"/>
        </a:defRPr>
      </a:lvl6pPr>
      <a:lvl7pPr marL="2853911" algn="l" defTabSz="951304" rtl="0" eaLnBrk="1" latinLnBrk="0" hangingPunct="1">
        <a:defRPr sz="1836" kern="1200">
          <a:solidFill>
            <a:schemeClr val="tx1"/>
          </a:solidFill>
          <a:latin typeface="+mn-lt"/>
          <a:ea typeface="+mn-ea"/>
          <a:cs typeface="+mn-cs"/>
        </a:defRPr>
      </a:lvl7pPr>
      <a:lvl8pPr marL="3329562" algn="l" defTabSz="951304" rtl="0" eaLnBrk="1" latinLnBrk="0" hangingPunct="1">
        <a:defRPr sz="1836" kern="1200">
          <a:solidFill>
            <a:schemeClr val="tx1"/>
          </a:solidFill>
          <a:latin typeface="+mn-lt"/>
          <a:ea typeface="+mn-ea"/>
          <a:cs typeface="+mn-cs"/>
        </a:defRPr>
      </a:lvl8pPr>
      <a:lvl9pPr marL="3805215" algn="l" defTabSz="951304" rtl="0" eaLnBrk="1" latinLnBrk="0" hangingPunct="1">
        <a:defRPr sz="1836"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04" y="295275"/>
            <a:ext cx="11888047" cy="917575"/>
          </a:xfrm>
          <a:prstGeom prst="rect">
            <a:avLst/>
          </a:prstGeom>
        </p:spPr>
        <p:txBody>
          <a:bodyPr vert="horz" wrap="square" lIns="146304" tIns="91440" rIns="146304" bIns="91440" rtlCol="0" anchor="t">
            <a:noAutofit/>
          </a:bodyPr>
          <a:lstStyle/>
          <a:p>
            <a:r>
              <a:rPr lang="en-US"/>
              <a:t>Click to edit Master title style</a:t>
            </a:r>
          </a:p>
        </p:txBody>
      </p:sp>
      <p:sp>
        <p:nvSpPr>
          <p:cNvPr id="4" name="Text Placeholder 3"/>
          <p:cNvSpPr>
            <a:spLocks noGrp="1"/>
          </p:cNvSpPr>
          <p:nvPr>
            <p:ph type="body" idx="1"/>
          </p:nvPr>
        </p:nvSpPr>
        <p:spPr>
          <a:xfrm>
            <a:off x="274605" y="1212852"/>
            <a:ext cx="11885681" cy="2062103"/>
          </a:xfrm>
          <a:prstGeom prst="rect">
            <a:avLst/>
          </a:prstGeom>
        </p:spPr>
        <p:txBody>
          <a:bodyPr vert="horz" wrap="square" lIns="146304" tIns="91440" rIns="146304" bIns="9144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p:cNvPicPr>
            <a:picLocks noChangeAspect="1"/>
          </p:cNvPicPr>
          <p:nvPr userDrawn="1"/>
        </p:nvPicPr>
        <p:blipFill>
          <a:blip r:embed="rId28"/>
          <a:stretch>
            <a:fillRect/>
          </a:stretch>
        </p:blipFill>
        <p:spPr>
          <a:xfrm rot="5400000">
            <a:off x="9370153" y="3072353"/>
            <a:ext cx="6995160" cy="849818"/>
          </a:xfrm>
          <a:prstGeom prst="rect">
            <a:avLst/>
          </a:prstGeom>
        </p:spPr>
      </p:pic>
    </p:spTree>
    <p:extLst>
      <p:ext uri="{BB962C8B-B14F-4D97-AF65-F5344CB8AC3E}">
        <p14:creationId xmlns:p14="http://schemas.microsoft.com/office/powerpoint/2010/main" val="858289166"/>
      </p:ext>
    </p:extLst>
  </p:cSld>
  <p:clrMap bg1="dk1" tx1="lt1" bg2="dk2" tx2="lt2" accent1="accent1" accent2="accent2" accent3="accent3" accent4="accent4" accent5="accent5" accent6="accent6" hlink="hlink" folHlink="folHlink"/>
  <p:sldLayoutIdLst>
    <p:sldLayoutId id="2147484722" r:id="rId1"/>
    <p:sldLayoutId id="2147484723" r:id="rId2"/>
    <p:sldLayoutId id="2147484724" r:id="rId3"/>
    <p:sldLayoutId id="2147484725" r:id="rId4"/>
    <p:sldLayoutId id="2147484726" r:id="rId5"/>
    <p:sldLayoutId id="2147484727" r:id="rId6"/>
    <p:sldLayoutId id="2147484728" r:id="rId7"/>
    <p:sldLayoutId id="2147484729" r:id="rId8"/>
    <p:sldLayoutId id="2147484730" r:id="rId9"/>
    <p:sldLayoutId id="2147484731" r:id="rId10"/>
    <p:sldLayoutId id="2147484732" r:id="rId11"/>
    <p:sldLayoutId id="2147484733" r:id="rId12"/>
    <p:sldLayoutId id="2147484734" r:id="rId13"/>
    <p:sldLayoutId id="2147484735" r:id="rId14"/>
    <p:sldLayoutId id="2147484736" r:id="rId15"/>
    <p:sldLayoutId id="2147484737" r:id="rId16"/>
    <p:sldLayoutId id="2147484738" r:id="rId17"/>
    <p:sldLayoutId id="2147484739" r:id="rId18"/>
    <p:sldLayoutId id="2147484740" r:id="rId19"/>
    <p:sldLayoutId id="2147484741" r:id="rId20"/>
    <p:sldLayoutId id="2147484742" r:id="rId21"/>
    <p:sldLayoutId id="2147484743" r:id="rId22"/>
    <p:sldLayoutId id="2147484744" r:id="rId23"/>
    <p:sldLayoutId id="2147484745" r:id="rId24"/>
    <p:sldLayoutId id="2147484746" r:id="rId25"/>
    <p:sldLayoutId id="2147484787" r:id="rId26"/>
  </p:sldLayoutIdLst>
  <p:transition>
    <p:fade/>
  </p:transition>
  <p:txStyles>
    <p:titleStyle>
      <a:lvl1pPr algn="l" defTabSz="932649" rtl="0" eaLnBrk="1" latinLnBrk="0" hangingPunct="1">
        <a:lnSpc>
          <a:spcPct val="90000"/>
        </a:lnSpc>
        <a:spcBef>
          <a:spcPct val="0"/>
        </a:spcBef>
        <a:buNone/>
        <a:defRPr lang="en-US" sz="4400" b="0" kern="1200" cap="none" spc="-102" baseline="0" dirty="0" smtClean="0">
          <a:ln w="3175">
            <a:noFill/>
          </a:ln>
          <a:solidFill>
            <a:srgbClr val="00B0F0"/>
          </a:solidFill>
          <a:effectLst/>
          <a:latin typeface="+mj-lt"/>
          <a:ea typeface="+mn-ea"/>
          <a:cs typeface="Segoe UI" pitchFamily="34" charset="0"/>
        </a:defRPr>
      </a:lvl1pPr>
    </p:titleStyle>
    <p:bodyStyle>
      <a:lvl1pPr marL="0" marR="0" indent="0" algn="l" defTabSz="932649" rtl="0" eaLnBrk="1" fontAlgn="auto" latinLnBrk="0" hangingPunct="1">
        <a:lnSpc>
          <a:spcPct val="90000"/>
        </a:lnSpc>
        <a:spcBef>
          <a:spcPct val="20000"/>
        </a:spcBef>
        <a:spcAft>
          <a:spcPts val="0"/>
        </a:spcAft>
        <a:buClrTx/>
        <a:buSzPct val="90000"/>
        <a:buFont typeface="Wingdings" panose="05000000000000000000" pitchFamily="2" charset="2"/>
        <a:buNone/>
        <a:tabLst/>
        <a:defRPr sz="2800" kern="1200" spc="0" baseline="0">
          <a:solidFill>
            <a:schemeClr val="tx1"/>
          </a:solidFill>
          <a:latin typeface="+mn-lt"/>
          <a:ea typeface="+mn-ea"/>
          <a:cs typeface="+mn-cs"/>
        </a:defRPr>
      </a:lvl1pPr>
      <a:lvl2pPr marL="228577" marR="0" indent="0" algn="l" defTabSz="932649" rtl="0" eaLnBrk="1" fontAlgn="auto" latinLnBrk="0" hangingPunct="1">
        <a:lnSpc>
          <a:spcPct val="90000"/>
        </a:lnSpc>
        <a:spcBef>
          <a:spcPct val="20000"/>
        </a:spcBef>
        <a:spcAft>
          <a:spcPts val="0"/>
        </a:spcAft>
        <a:buClrTx/>
        <a:buSzPct val="90000"/>
        <a:buFont typeface="Wingdings" panose="05000000000000000000" pitchFamily="2" charset="2"/>
        <a:buNone/>
        <a:tabLst/>
        <a:defRPr sz="2400" kern="1200" spc="0" baseline="0">
          <a:gradFill>
            <a:gsLst>
              <a:gs pos="1250">
                <a:schemeClr val="tx1"/>
              </a:gs>
              <a:gs pos="100000">
                <a:schemeClr val="tx1"/>
              </a:gs>
            </a:gsLst>
            <a:lin ang="5400000" scaled="0"/>
          </a:gradFill>
          <a:latin typeface="+mn-lt"/>
          <a:ea typeface="+mn-ea"/>
          <a:cs typeface="+mn-cs"/>
        </a:defRPr>
      </a:lvl2pPr>
      <a:lvl3pPr marL="457154" marR="0" indent="0" algn="l" defTabSz="932649" rtl="0" eaLnBrk="1" fontAlgn="auto" latinLnBrk="0" hangingPunct="1">
        <a:lnSpc>
          <a:spcPct val="9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3pPr>
      <a:lvl4pPr marL="685731" marR="0" indent="0" algn="l" defTabSz="932649" rtl="0" eaLnBrk="1" fontAlgn="auto" latinLnBrk="0" hangingPunct="1">
        <a:lnSpc>
          <a:spcPct val="9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4pPr>
      <a:lvl5pPr marL="914309" marR="0" indent="0" algn="l" defTabSz="932649" rtl="0" eaLnBrk="1" fontAlgn="auto" latinLnBrk="0" hangingPunct="1">
        <a:lnSpc>
          <a:spcPct val="9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649" rtl="0" eaLnBrk="1" latinLnBrk="0" hangingPunct="1">
        <a:defRPr sz="1800" kern="1200">
          <a:solidFill>
            <a:schemeClr val="tx1"/>
          </a:solidFill>
          <a:latin typeface="+mn-lt"/>
          <a:ea typeface="+mn-ea"/>
          <a:cs typeface="+mn-cs"/>
        </a:defRPr>
      </a:lvl1pPr>
      <a:lvl2pPr marL="466324" algn="l" defTabSz="932649" rtl="0" eaLnBrk="1" latinLnBrk="0" hangingPunct="1">
        <a:defRPr sz="1800" kern="1200">
          <a:solidFill>
            <a:schemeClr val="tx1"/>
          </a:solidFill>
          <a:latin typeface="+mn-lt"/>
          <a:ea typeface="+mn-ea"/>
          <a:cs typeface="+mn-cs"/>
        </a:defRPr>
      </a:lvl2pPr>
      <a:lvl3pPr marL="932649" algn="l" defTabSz="932649" rtl="0" eaLnBrk="1" latinLnBrk="0" hangingPunct="1">
        <a:defRPr sz="1800" kern="1200">
          <a:solidFill>
            <a:schemeClr val="tx1"/>
          </a:solidFill>
          <a:latin typeface="+mn-lt"/>
          <a:ea typeface="+mn-ea"/>
          <a:cs typeface="+mn-cs"/>
        </a:defRPr>
      </a:lvl3pPr>
      <a:lvl4pPr marL="1398973" algn="l" defTabSz="932649" rtl="0" eaLnBrk="1" latinLnBrk="0" hangingPunct="1">
        <a:defRPr sz="1800" kern="1200">
          <a:solidFill>
            <a:schemeClr val="tx1"/>
          </a:solidFill>
          <a:latin typeface="+mn-lt"/>
          <a:ea typeface="+mn-ea"/>
          <a:cs typeface="+mn-cs"/>
        </a:defRPr>
      </a:lvl4pPr>
      <a:lvl5pPr marL="1865297" algn="l" defTabSz="932649" rtl="0" eaLnBrk="1" latinLnBrk="0" hangingPunct="1">
        <a:defRPr sz="1800" kern="1200">
          <a:solidFill>
            <a:schemeClr val="tx1"/>
          </a:solidFill>
          <a:latin typeface="+mn-lt"/>
          <a:ea typeface="+mn-ea"/>
          <a:cs typeface="+mn-cs"/>
        </a:defRPr>
      </a:lvl5pPr>
      <a:lvl6pPr marL="2331623" algn="l" defTabSz="932649" rtl="0" eaLnBrk="1" latinLnBrk="0" hangingPunct="1">
        <a:defRPr sz="1800" kern="1200">
          <a:solidFill>
            <a:schemeClr val="tx1"/>
          </a:solidFill>
          <a:latin typeface="+mn-lt"/>
          <a:ea typeface="+mn-ea"/>
          <a:cs typeface="+mn-cs"/>
        </a:defRPr>
      </a:lvl6pPr>
      <a:lvl7pPr marL="2797946" algn="l" defTabSz="932649" rtl="0" eaLnBrk="1" latinLnBrk="0" hangingPunct="1">
        <a:defRPr sz="1800" kern="1200">
          <a:solidFill>
            <a:schemeClr val="tx1"/>
          </a:solidFill>
          <a:latin typeface="+mn-lt"/>
          <a:ea typeface="+mn-ea"/>
          <a:cs typeface="+mn-cs"/>
        </a:defRPr>
      </a:lvl7pPr>
      <a:lvl8pPr marL="3264271" algn="l" defTabSz="932649" rtl="0" eaLnBrk="1" latinLnBrk="0" hangingPunct="1">
        <a:defRPr sz="1800" kern="1200">
          <a:solidFill>
            <a:schemeClr val="tx1"/>
          </a:solidFill>
          <a:latin typeface="+mn-lt"/>
          <a:ea typeface="+mn-ea"/>
          <a:cs typeface="+mn-cs"/>
        </a:defRPr>
      </a:lvl8pPr>
      <a:lvl9pPr marL="3730596" algn="l" defTabSz="932649"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05" y="295276"/>
            <a:ext cx="11888047" cy="917575"/>
          </a:xfrm>
          <a:prstGeom prst="rect">
            <a:avLst/>
          </a:prstGeom>
        </p:spPr>
        <p:txBody>
          <a:bodyPr vert="horz" wrap="square" lIns="146304" tIns="91440" rIns="146304" bIns="91440" rtlCol="0" anchor="t">
            <a:noAutofit/>
          </a:bodyPr>
          <a:lstStyle/>
          <a:p>
            <a:r>
              <a:rPr lang="en-US"/>
              <a:t>Click to edit Master title style</a:t>
            </a:r>
          </a:p>
        </p:txBody>
      </p:sp>
      <p:sp>
        <p:nvSpPr>
          <p:cNvPr id="4" name="Text Placeholder 3"/>
          <p:cNvSpPr>
            <a:spLocks noGrp="1"/>
          </p:cNvSpPr>
          <p:nvPr>
            <p:ph type="body" idx="1"/>
          </p:nvPr>
        </p:nvSpPr>
        <p:spPr>
          <a:xfrm>
            <a:off x="274606" y="1212851"/>
            <a:ext cx="11885681" cy="2831544"/>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46511668"/>
      </p:ext>
    </p:extLst>
  </p:cSld>
  <p:clrMap bg1="lt1" tx1="dk1" bg2="lt2" tx2="dk2" accent1="accent1" accent2="accent2" accent3="accent3" accent4="accent4" accent5="accent5" accent6="accent6" hlink="hlink" folHlink="folHlink"/>
  <p:sldLayoutIdLst>
    <p:sldLayoutId id="2147484748" r:id="rId1"/>
    <p:sldLayoutId id="2147484749" r:id="rId2"/>
    <p:sldLayoutId id="2147484750" r:id="rId3"/>
    <p:sldLayoutId id="2147484751" r:id="rId4"/>
    <p:sldLayoutId id="2147484752" r:id="rId5"/>
    <p:sldLayoutId id="2147484753" r:id="rId6"/>
    <p:sldLayoutId id="2147484754" r:id="rId7"/>
    <p:sldLayoutId id="2147484755" r:id="rId8"/>
    <p:sldLayoutId id="2147484756" r:id="rId9"/>
    <p:sldLayoutId id="2147484757" r:id="rId10"/>
    <p:sldLayoutId id="2147484758" r:id="rId11"/>
    <p:sldLayoutId id="2147484759" r:id="rId12"/>
    <p:sldLayoutId id="2147484760" r:id="rId13"/>
    <p:sldLayoutId id="2147484761" r:id="rId14"/>
    <p:sldLayoutId id="2147484762" r:id="rId15"/>
    <p:sldLayoutId id="2147484763" r:id="rId16"/>
    <p:sldLayoutId id="2147484764" r:id="rId17"/>
    <p:sldLayoutId id="2147484765" r:id="rId18"/>
    <p:sldLayoutId id="2147484766" r:id="rId19"/>
    <p:sldLayoutId id="2147484767" r:id="rId20"/>
    <p:sldLayoutId id="2147484768" r:id="rId21"/>
    <p:sldLayoutId id="2147484769" r:id="rId22"/>
    <p:sldLayoutId id="2147484770" r:id="rId23"/>
    <p:sldLayoutId id="2147484771" r:id="rId24"/>
    <p:sldLayoutId id="2147484772" r:id="rId25"/>
    <p:sldLayoutId id="2147484773" r:id="rId26"/>
    <p:sldLayoutId id="2147484774" r:id="rId27"/>
    <p:sldLayoutId id="2147484775" r:id="rId28"/>
    <p:sldLayoutId id="2147484776" r:id="rId29"/>
    <p:sldLayoutId id="2147484777" r:id="rId30"/>
    <p:sldLayoutId id="2147484778" r:id="rId31"/>
    <p:sldLayoutId id="2147484779" r:id="rId32"/>
    <p:sldLayoutId id="2147484781" r:id="rId33"/>
    <p:sldLayoutId id="2147484782" r:id="rId34"/>
    <p:sldLayoutId id="2147484783" r:id="rId35"/>
  </p:sldLayoutIdLst>
  <p:transition>
    <p:fade/>
  </p:transition>
  <p:txStyles>
    <p:titleStyle>
      <a:lvl1pPr algn="l" defTabSz="932660" rtl="0" eaLnBrk="1" latinLnBrk="0" hangingPunct="1">
        <a:lnSpc>
          <a:spcPct val="90000"/>
        </a:lnSpc>
        <a:spcBef>
          <a:spcPct val="0"/>
        </a:spcBef>
        <a:buNone/>
        <a:defRPr lang="en-US" sz="4000" b="0" kern="1200" cap="none" spc="-102" baseline="0" dirty="0" smtClean="0">
          <a:ln w="3175">
            <a:noFill/>
          </a:ln>
          <a:solidFill>
            <a:srgbClr val="5239BD"/>
          </a:solidFill>
          <a:effectLst/>
          <a:latin typeface="Segoe UI Semibold" panose="020B0702040204020203" pitchFamily="34" charset="0"/>
          <a:ea typeface="+mn-ea"/>
          <a:cs typeface="Segoe UI Semibold" panose="020B0702040204020203" pitchFamily="34" charset="0"/>
        </a:defRPr>
      </a:lvl1pPr>
    </p:titleStyle>
    <p:bodyStyle>
      <a:lvl1pPr marL="0" marR="0" indent="0" algn="l" defTabSz="932660" rtl="0" eaLnBrk="1" fontAlgn="auto" latinLnBrk="0" hangingPunct="1">
        <a:lnSpc>
          <a:spcPct val="100000"/>
        </a:lnSpc>
        <a:spcBef>
          <a:spcPts val="600"/>
        </a:spcBef>
        <a:spcAft>
          <a:spcPts val="600"/>
        </a:spcAft>
        <a:buClrTx/>
        <a:buSzPct val="90000"/>
        <a:buFont typeface="Wingdings" panose="05000000000000000000" pitchFamily="2" charset="2"/>
        <a:buNone/>
        <a:tabLst/>
        <a:defRPr sz="3600" kern="1200" spc="0" baseline="0">
          <a:solidFill>
            <a:srgbClr val="43AAFF"/>
          </a:solidFill>
          <a:latin typeface="+mn-lt"/>
          <a:ea typeface="+mn-ea"/>
          <a:cs typeface="+mn-cs"/>
        </a:defRPr>
      </a:lvl1pPr>
      <a:lvl2pPr marL="228580" marR="0" indent="0" algn="l" defTabSz="932660" rtl="0" eaLnBrk="1" fontAlgn="auto" latinLnBrk="0" hangingPunct="1">
        <a:lnSpc>
          <a:spcPct val="100000"/>
        </a:lnSpc>
        <a:spcBef>
          <a:spcPts val="600"/>
        </a:spcBef>
        <a:spcAft>
          <a:spcPts val="60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mn-cs"/>
        </a:defRPr>
      </a:lvl2pPr>
      <a:lvl3pPr marL="457159" marR="0" indent="0" algn="l" defTabSz="932660" rtl="0" eaLnBrk="1" fontAlgn="auto" latinLnBrk="0" hangingPunct="1">
        <a:lnSpc>
          <a:spcPct val="100000"/>
        </a:lnSpc>
        <a:spcBef>
          <a:spcPts val="600"/>
        </a:spcBef>
        <a:spcAft>
          <a:spcPts val="600"/>
        </a:spcAft>
        <a:buClrTx/>
        <a:buSzPct val="90000"/>
        <a:buFont typeface="Wingdings" panose="05000000000000000000" pitchFamily="2" charset="2"/>
        <a:buNone/>
        <a:tabLst/>
        <a:defRPr sz="2400" kern="1200" spc="0" baseline="0">
          <a:gradFill>
            <a:gsLst>
              <a:gs pos="1250">
                <a:schemeClr val="tx1"/>
              </a:gs>
              <a:gs pos="100000">
                <a:schemeClr val="tx1"/>
              </a:gs>
            </a:gsLst>
            <a:lin ang="5400000" scaled="0"/>
          </a:gradFill>
          <a:latin typeface="+mn-lt"/>
          <a:ea typeface="+mn-ea"/>
          <a:cs typeface="+mn-cs"/>
        </a:defRPr>
      </a:lvl3pPr>
      <a:lvl4pPr marL="685739" marR="0" indent="0" algn="l" defTabSz="932660"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4pPr>
      <a:lvl5pPr marL="914320" marR="0" indent="0" algn="l" defTabSz="932660"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5pPr>
      <a:lvl6pPr marL="2564814" indent="-233165" algn="l" defTabSz="93266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45" indent="-233165" algn="l" defTabSz="93266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75" indent="-233165" algn="l" defTabSz="93266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807" indent="-233165" algn="l" defTabSz="93266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660" rtl="0" eaLnBrk="1" latinLnBrk="0" hangingPunct="1">
        <a:defRPr sz="1800" kern="1200">
          <a:solidFill>
            <a:schemeClr val="tx1"/>
          </a:solidFill>
          <a:latin typeface="+mn-lt"/>
          <a:ea typeface="+mn-ea"/>
          <a:cs typeface="+mn-cs"/>
        </a:defRPr>
      </a:lvl1pPr>
      <a:lvl2pPr marL="466330" algn="l" defTabSz="932660" rtl="0" eaLnBrk="1" latinLnBrk="0" hangingPunct="1">
        <a:defRPr sz="1800" kern="1200">
          <a:solidFill>
            <a:schemeClr val="tx1"/>
          </a:solidFill>
          <a:latin typeface="+mn-lt"/>
          <a:ea typeface="+mn-ea"/>
          <a:cs typeface="+mn-cs"/>
        </a:defRPr>
      </a:lvl2pPr>
      <a:lvl3pPr marL="932660" algn="l" defTabSz="932660" rtl="0" eaLnBrk="1" latinLnBrk="0" hangingPunct="1">
        <a:defRPr sz="1800" kern="1200">
          <a:solidFill>
            <a:schemeClr val="tx1"/>
          </a:solidFill>
          <a:latin typeface="+mn-lt"/>
          <a:ea typeface="+mn-ea"/>
          <a:cs typeface="+mn-cs"/>
        </a:defRPr>
      </a:lvl3pPr>
      <a:lvl4pPr marL="1398990" algn="l" defTabSz="932660" rtl="0" eaLnBrk="1" latinLnBrk="0" hangingPunct="1">
        <a:defRPr sz="1800" kern="1200">
          <a:solidFill>
            <a:schemeClr val="tx1"/>
          </a:solidFill>
          <a:latin typeface="+mn-lt"/>
          <a:ea typeface="+mn-ea"/>
          <a:cs typeface="+mn-cs"/>
        </a:defRPr>
      </a:lvl4pPr>
      <a:lvl5pPr marL="1865320" algn="l" defTabSz="932660" rtl="0" eaLnBrk="1" latinLnBrk="0" hangingPunct="1">
        <a:defRPr sz="1800" kern="1200">
          <a:solidFill>
            <a:schemeClr val="tx1"/>
          </a:solidFill>
          <a:latin typeface="+mn-lt"/>
          <a:ea typeface="+mn-ea"/>
          <a:cs typeface="+mn-cs"/>
        </a:defRPr>
      </a:lvl5pPr>
      <a:lvl6pPr marL="2331651" algn="l" defTabSz="932660" rtl="0" eaLnBrk="1" latinLnBrk="0" hangingPunct="1">
        <a:defRPr sz="1800" kern="1200">
          <a:solidFill>
            <a:schemeClr val="tx1"/>
          </a:solidFill>
          <a:latin typeface="+mn-lt"/>
          <a:ea typeface="+mn-ea"/>
          <a:cs typeface="+mn-cs"/>
        </a:defRPr>
      </a:lvl6pPr>
      <a:lvl7pPr marL="2797979" algn="l" defTabSz="932660" rtl="0" eaLnBrk="1" latinLnBrk="0" hangingPunct="1">
        <a:defRPr sz="1800" kern="1200">
          <a:solidFill>
            <a:schemeClr val="tx1"/>
          </a:solidFill>
          <a:latin typeface="+mn-lt"/>
          <a:ea typeface="+mn-ea"/>
          <a:cs typeface="+mn-cs"/>
        </a:defRPr>
      </a:lvl7pPr>
      <a:lvl8pPr marL="3264310" algn="l" defTabSz="932660" rtl="0" eaLnBrk="1" latinLnBrk="0" hangingPunct="1">
        <a:defRPr sz="1800" kern="1200">
          <a:solidFill>
            <a:schemeClr val="tx1"/>
          </a:solidFill>
          <a:latin typeface="+mn-lt"/>
          <a:ea typeface="+mn-ea"/>
          <a:cs typeface="+mn-cs"/>
        </a:defRPr>
      </a:lvl8pPr>
      <a:lvl9pPr marL="3730640" algn="l" defTabSz="93266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4">
          <p15:clr>
            <a:srgbClr val="5ACBF0"/>
          </p15:clr>
        </p15:guide>
        <p15:guide id="10" pos="4780">
          <p15:clr>
            <a:srgbClr val="5ACBF0"/>
          </p15:clr>
        </p15:guide>
        <p15:guide id="11" pos="5356">
          <p15:clr>
            <a:srgbClr val="5ACBF0"/>
          </p15:clr>
        </p15:guide>
        <p15:guide id="12" pos="5932">
          <p15:clr>
            <a:srgbClr val="5ACBF0"/>
          </p15:clr>
        </p15:guide>
        <p15:guide id="13" pos="6508">
          <p15:clr>
            <a:srgbClr val="5ACBF0"/>
          </p15:clr>
        </p15:guide>
        <p15:guide id="14" pos="7084">
          <p15:clr>
            <a:srgbClr val="5ACBF0"/>
          </p15:clr>
        </p15:guide>
        <p15:guide id="15" pos="7660">
          <p15:clr>
            <a:srgbClr val="5ACBF0"/>
          </p15:clr>
        </p15:guide>
        <p15:guide id="16" pos="288">
          <p15:clr>
            <a:srgbClr val="C35EA4"/>
          </p15:clr>
        </p15:guide>
        <p15:guide id="17" pos="7545">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xml"/><Relationship Id="rId1" Type="http://schemas.openxmlformats.org/officeDocument/2006/relationships/slideLayout" Target="../slideLayouts/slideLayout3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microsoft.com/office/2018/10/relationships/comments" Target="../comments/modernComment_105_2F0568FE.xml"/><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9.png"/><Relationship Id="rId7" Type="http://schemas.openxmlformats.org/officeDocument/2006/relationships/image" Target="../media/image42.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41.png"/><Relationship Id="rId5" Type="http://schemas.openxmlformats.org/officeDocument/2006/relationships/image" Target="../media/image40.png"/><Relationship Id="rId10" Type="http://schemas.openxmlformats.org/officeDocument/2006/relationships/image" Target="../media/image45.png"/><Relationship Id="rId4" Type="http://schemas.microsoft.com/office/2007/relationships/hdphoto" Target="../media/hdphoto5.wdp"/><Relationship Id="rId9" Type="http://schemas.openxmlformats.org/officeDocument/2006/relationships/image" Target="../media/image44.png"/></Relationships>
</file>

<file path=ppt/slides/_rels/slide6.xml.rels><?xml version="1.0" encoding="UTF-8" standalone="yes"?>
<Relationships xmlns="http://schemas.openxmlformats.org/package/2006/relationships"><Relationship Id="rId3" Type="http://schemas.microsoft.com/office/2018/10/relationships/comments" Target="../comments/modernComment_F4B_527ED7AC.xml"/><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4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1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1.xml"/><Relationship Id="rId1" Type="http://schemas.openxmlformats.org/officeDocument/2006/relationships/slideLayout" Target="../slideLayouts/slideLayout23.xml"/><Relationship Id="rId4" Type="http://schemas.openxmlformats.org/officeDocument/2006/relationships/image" Target="../media/image54.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microsoft.com/office/2018/10/relationships/comments" Target="../comments/modernComment_E9A_17CA9F96.xml"/><Relationship Id="rId2" Type="http://schemas.openxmlformats.org/officeDocument/2006/relationships/notesSlide" Target="../notesSlides/notesSlide13.xml"/><Relationship Id="rId1" Type="http://schemas.openxmlformats.org/officeDocument/2006/relationships/slideLayout" Target="../slideLayouts/slideLayout10.xml"/><Relationship Id="rId4" Type="http://schemas.openxmlformats.org/officeDocument/2006/relationships/image" Target="../media/image55.png"/></Relationships>
</file>

<file path=ppt/slides/_rels/slide14.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60.png"/><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1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2.xml"/></Relationships>
</file>

<file path=ppt/slides/_rels/slide1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7.xml"/><Relationship Id="rId1" Type="http://schemas.openxmlformats.org/officeDocument/2006/relationships/slideLayout" Target="../slideLayouts/slideLayout32.xml"/></Relationships>
</file>

<file path=ppt/slides/_rels/slide18.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8.xml"/><Relationship Id="rId1" Type="http://schemas.openxmlformats.org/officeDocument/2006/relationships/slideLayout" Target="../slideLayouts/slideLayout27.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64.png"/><Relationship Id="rId4" Type="http://schemas.openxmlformats.org/officeDocument/2006/relationships/diagramLayout" Target="../diagrams/layout1.xml"/><Relationship Id="rId9" Type="http://schemas.openxmlformats.org/officeDocument/2006/relationships/image" Target="../media/image63.png"/></Relationships>
</file>

<file path=ppt/slides/_rels/slide1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9.xml"/><Relationship Id="rId1" Type="http://schemas.openxmlformats.org/officeDocument/2006/relationships/slideLayout" Target="../slideLayouts/slideLayout27.xml"/><Relationship Id="rId4" Type="http://schemas.openxmlformats.org/officeDocument/2006/relationships/image" Target="../media/image66.png"/></Relationships>
</file>

<file path=ppt/slides/_rels/slide2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0.xml"/><Relationship Id="rId1" Type="http://schemas.openxmlformats.org/officeDocument/2006/relationships/slideLayout" Target="../slideLayouts/slideLayout192.xml"/><Relationship Id="rId4" Type="http://schemas.openxmlformats.org/officeDocument/2006/relationships/image" Target="../media/image68.png"/></Relationships>
</file>

<file path=ppt/slides/_rels/slide2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1.xml"/><Relationship Id="rId1" Type="http://schemas.openxmlformats.org/officeDocument/2006/relationships/slideLayout" Target="../slideLayouts/slideLayout192.xml"/><Relationship Id="rId5" Type="http://schemas.openxmlformats.org/officeDocument/2006/relationships/image" Target="../media/image71.png"/><Relationship Id="rId4" Type="http://schemas.openxmlformats.org/officeDocument/2006/relationships/image" Target="../media/image70.png"/></Relationships>
</file>

<file path=ppt/slides/_rels/slide22.xml.rels><?xml version="1.0" encoding="UTF-8" standalone="yes"?>
<Relationships xmlns="http://schemas.openxmlformats.org/package/2006/relationships"><Relationship Id="rId8" Type="http://schemas.openxmlformats.org/officeDocument/2006/relationships/image" Target="../media/image77.svg"/><Relationship Id="rId3" Type="http://schemas.openxmlformats.org/officeDocument/2006/relationships/image" Target="../media/image72.png"/><Relationship Id="rId7" Type="http://schemas.openxmlformats.org/officeDocument/2006/relationships/image" Target="../media/image76.png"/><Relationship Id="rId2" Type="http://schemas.openxmlformats.org/officeDocument/2006/relationships/notesSlide" Target="../notesSlides/notesSlide22.xml"/><Relationship Id="rId1" Type="http://schemas.openxmlformats.org/officeDocument/2006/relationships/slideLayout" Target="../slideLayouts/slideLayout192.xml"/><Relationship Id="rId6" Type="http://schemas.openxmlformats.org/officeDocument/2006/relationships/image" Target="../media/image75.svg"/><Relationship Id="rId11" Type="http://schemas.openxmlformats.org/officeDocument/2006/relationships/image" Target="../media/image80.png"/><Relationship Id="rId5" Type="http://schemas.openxmlformats.org/officeDocument/2006/relationships/image" Target="../media/image74.png"/><Relationship Id="rId10" Type="http://schemas.openxmlformats.org/officeDocument/2006/relationships/image" Target="../media/image79.png"/><Relationship Id="rId4" Type="http://schemas.openxmlformats.org/officeDocument/2006/relationships/image" Target="../media/image73.svg"/><Relationship Id="rId9" Type="http://schemas.openxmlformats.org/officeDocument/2006/relationships/image" Target="../media/image78.png"/></Relationships>
</file>

<file path=ppt/slides/_rels/slide23.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23.xml"/><Relationship Id="rId1" Type="http://schemas.openxmlformats.org/officeDocument/2006/relationships/slideLayout" Target="../slideLayouts/slideLayout10.xml"/><Relationship Id="rId4" Type="http://schemas.openxmlformats.org/officeDocument/2006/relationships/image" Target="../media/image82.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3" Type="http://schemas.openxmlformats.org/officeDocument/2006/relationships/hyperlink" Target="https://docs.microsoft.com/en-us/microsoftteams/communicate-with-users-from-other-organizations#compare-external-and-guest-access" TargetMode="External"/><Relationship Id="rId2" Type="http://schemas.openxmlformats.org/officeDocument/2006/relationships/notesSlide" Target="../notesSlides/notesSlide29.xml"/><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31.xml"/><Relationship Id="rId1" Type="http://schemas.openxmlformats.org/officeDocument/2006/relationships/slideLayout" Target="../slideLayouts/slideLayout32.xml"/><Relationship Id="rId4" Type="http://schemas.openxmlformats.org/officeDocument/2006/relationships/image" Target="../media/image84.sv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34.xml"/><Relationship Id="rId1" Type="http://schemas.openxmlformats.org/officeDocument/2006/relationships/slideLayout" Target="../slideLayouts/slideLayout32.xml"/><Relationship Id="rId4" Type="http://schemas.openxmlformats.org/officeDocument/2006/relationships/image" Target="../media/image84.svg"/></Relationships>
</file>

<file path=ppt/slides/_rels/slide35.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35.xml"/><Relationship Id="rId1" Type="http://schemas.openxmlformats.org/officeDocument/2006/relationships/slideLayout" Target="../slideLayouts/slideLayout26.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86.png"/></Relationships>
</file>

<file path=ppt/slides/_rels/slide36.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36.xml"/><Relationship Id="rId1" Type="http://schemas.openxmlformats.org/officeDocument/2006/relationships/slideLayout" Target="../slideLayouts/slideLayout8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38.xml"/><Relationship Id="rId1" Type="http://schemas.openxmlformats.org/officeDocument/2006/relationships/slideLayout" Target="../slideLayouts/slideLayout192.xml"/></Relationships>
</file>

<file path=ppt/slides/_rels/slide39.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39.xml"/><Relationship Id="rId1" Type="http://schemas.openxmlformats.org/officeDocument/2006/relationships/slideLayout" Target="../slideLayouts/slideLayout192.xml"/><Relationship Id="rId6" Type="http://schemas.openxmlformats.org/officeDocument/2006/relationships/image" Target="../media/image94.png"/><Relationship Id="rId5" Type="http://schemas.openxmlformats.org/officeDocument/2006/relationships/image" Target="../media/image93.png"/><Relationship Id="rId4" Type="http://schemas.openxmlformats.org/officeDocument/2006/relationships/image" Target="../media/image92.png"/></Relationships>
</file>

<file path=ppt/slides/_rels/slide40.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image" Target="../media/image105.png"/><Relationship Id="rId3" Type="http://schemas.openxmlformats.org/officeDocument/2006/relationships/image" Target="../media/image95.png"/><Relationship Id="rId7" Type="http://schemas.openxmlformats.org/officeDocument/2006/relationships/image" Target="../media/image99.png"/><Relationship Id="rId12" Type="http://schemas.openxmlformats.org/officeDocument/2006/relationships/image" Target="../media/image104.png"/><Relationship Id="rId2" Type="http://schemas.openxmlformats.org/officeDocument/2006/relationships/notesSlide" Target="../notesSlides/notesSlide40.xml"/><Relationship Id="rId16" Type="http://schemas.openxmlformats.org/officeDocument/2006/relationships/image" Target="../media/image108.png"/><Relationship Id="rId1" Type="http://schemas.openxmlformats.org/officeDocument/2006/relationships/slideLayout" Target="../slideLayouts/slideLayout4.xml"/><Relationship Id="rId6" Type="http://schemas.openxmlformats.org/officeDocument/2006/relationships/image" Target="../media/image98.png"/><Relationship Id="rId11" Type="http://schemas.openxmlformats.org/officeDocument/2006/relationships/image" Target="../media/image103.jpeg"/><Relationship Id="rId5" Type="http://schemas.openxmlformats.org/officeDocument/2006/relationships/image" Target="../media/image97.png"/><Relationship Id="rId15" Type="http://schemas.openxmlformats.org/officeDocument/2006/relationships/image" Target="../media/image107.png"/><Relationship Id="rId10" Type="http://schemas.openxmlformats.org/officeDocument/2006/relationships/image" Target="../media/image102.png"/><Relationship Id="rId4" Type="http://schemas.openxmlformats.org/officeDocument/2006/relationships/image" Target="../media/image96.tiff"/><Relationship Id="rId9" Type="http://schemas.openxmlformats.org/officeDocument/2006/relationships/image" Target="../media/image101.png"/><Relationship Id="rId14" Type="http://schemas.openxmlformats.org/officeDocument/2006/relationships/image" Target="../media/image106.png"/></Relationships>
</file>

<file path=ppt/slides/_rels/slide41.xml.rels><?xml version="1.0" encoding="UTF-8" standalone="yes"?>
<Relationships xmlns="http://schemas.openxmlformats.org/package/2006/relationships"><Relationship Id="rId3" Type="http://schemas.openxmlformats.org/officeDocument/2006/relationships/hyperlink" Target="https://teams.microsoft.com/downloads" TargetMode="External"/><Relationship Id="rId2" Type="http://schemas.openxmlformats.org/officeDocument/2006/relationships/notesSlide" Target="../notesSlides/notesSlide41.xml"/><Relationship Id="rId1" Type="http://schemas.openxmlformats.org/officeDocument/2006/relationships/slideLayout" Target="../slideLayouts/slideLayout4.xml"/><Relationship Id="rId5" Type="http://schemas.openxmlformats.org/officeDocument/2006/relationships/image" Target="../media/image109.png"/><Relationship Id="rId4" Type="http://schemas.openxmlformats.org/officeDocument/2006/relationships/hyperlink" Target="https://teams.microsoft.com/"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42.xml"/><Relationship Id="rId1" Type="http://schemas.openxmlformats.org/officeDocument/2006/relationships/slideLayout" Target="../slideLayouts/slideLayout4.xml"/><Relationship Id="rId4" Type="http://schemas.openxmlformats.org/officeDocument/2006/relationships/image" Target="../media/image111.png"/></Relationships>
</file>

<file path=ppt/slides/_rels/slide43.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4.xml"/><Relationship Id="rId1" Type="http://schemas.openxmlformats.org/officeDocument/2006/relationships/slideLayout" Target="../slideLayouts/slideLayout1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6.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6.xml"/></Relationships>
</file>

<file path=ppt/slides/_rels/slide47.xml.rels><?xml version="1.0" encoding="UTF-8" standalone="yes"?>
<Relationships xmlns="http://schemas.openxmlformats.org/package/2006/relationships"><Relationship Id="rId3" Type="http://schemas.openxmlformats.org/officeDocument/2006/relationships/image" Target="../media/image113.emf"/><Relationship Id="rId2" Type="http://schemas.openxmlformats.org/officeDocument/2006/relationships/notesSlide" Target="../notesSlides/notesSlide47.xml"/><Relationship Id="rId1" Type="http://schemas.openxmlformats.org/officeDocument/2006/relationships/slideLayout" Target="../slideLayouts/slideLayout26.xml"/></Relationships>
</file>

<file path=ppt/slides/_rels/slide48.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notesSlide" Target="../notesSlides/notesSlide48.xml"/><Relationship Id="rId1" Type="http://schemas.openxmlformats.org/officeDocument/2006/relationships/slideLayout" Target="../slideLayouts/slideLayout26.xml"/></Relationships>
</file>

<file path=ppt/slides/_rels/slide49.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notesSlide" Target="../notesSlides/notesSlide49.xml"/><Relationship Id="rId1" Type="http://schemas.openxmlformats.org/officeDocument/2006/relationships/slideLayout" Target="../slideLayouts/slideLayout26.xml"/></Relationships>
</file>

<file path=ppt/slides/_rels/slide50.xml.rels><?xml version="1.0" encoding="UTF-8" standalone="yes"?>
<Relationships xmlns="http://schemas.openxmlformats.org/package/2006/relationships"><Relationship Id="rId3" Type="http://schemas.openxmlformats.org/officeDocument/2006/relationships/image" Target="../media/image115.emf"/><Relationship Id="rId2" Type="http://schemas.openxmlformats.org/officeDocument/2006/relationships/notesSlide" Target="../notesSlides/notesSlide50.xml"/><Relationship Id="rId1" Type="http://schemas.openxmlformats.org/officeDocument/2006/relationships/slideLayout" Target="../slideLayouts/slideLayout23.xml"/><Relationship Id="rId5" Type="http://schemas.openxmlformats.org/officeDocument/2006/relationships/image" Target="../media/image117.emf"/><Relationship Id="rId4" Type="http://schemas.openxmlformats.org/officeDocument/2006/relationships/image" Target="../media/image116.emf"/></Relationships>
</file>

<file path=ppt/slides/_rels/slide51.xml.rels><?xml version="1.0" encoding="UTF-8" standalone="yes"?>
<Relationships xmlns="http://schemas.openxmlformats.org/package/2006/relationships"><Relationship Id="rId3" Type="http://schemas.openxmlformats.org/officeDocument/2006/relationships/hyperlink" Target="https://www.microsoft.com/en-us/download/details.aspx?id=53885" TargetMode="External"/><Relationship Id="rId2" Type="http://schemas.openxmlformats.org/officeDocument/2006/relationships/notesSlide" Target="../notesSlides/notesSlide51.xml"/><Relationship Id="rId1" Type="http://schemas.openxmlformats.org/officeDocument/2006/relationships/slideLayout" Target="../slideLayouts/slideLayout23.xml"/><Relationship Id="rId5" Type="http://schemas.openxmlformats.org/officeDocument/2006/relationships/hyperlink" Target="https://testconnectivity.microsoft.com/" TargetMode="External"/><Relationship Id="rId4" Type="http://schemas.openxmlformats.org/officeDocument/2006/relationships/hyperlink" Target="https://connectivity.office.com/" TargetMode="Externa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diagramColors" Target="../diagrams/colors4.xml"/><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diagramQuickStyle" Target="../diagrams/quickStyle4.xml"/><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diagramColors" Target="../diagrams/colors3.xml"/><Relationship Id="rId11" Type="http://schemas.openxmlformats.org/officeDocument/2006/relationships/diagramLayout" Target="../diagrams/layout4.xml"/><Relationship Id="rId5" Type="http://schemas.openxmlformats.org/officeDocument/2006/relationships/diagramQuickStyle" Target="../diagrams/quickStyle3.xml"/><Relationship Id="rId10" Type="http://schemas.openxmlformats.org/officeDocument/2006/relationships/diagramData" Target="../diagrams/data4.xml"/><Relationship Id="rId4" Type="http://schemas.openxmlformats.org/officeDocument/2006/relationships/diagramLayout" Target="../diagrams/layout3.xml"/><Relationship Id="rId9" Type="http://schemas.openxmlformats.org/officeDocument/2006/relationships/image" Target="../media/image40.png"/><Relationship Id="rId14" Type="http://schemas.microsoft.com/office/2007/relationships/diagramDrawing" Target="../diagrams/drawing4.xml"/></Relationships>
</file>

<file path=ppt/slides/_rels/slide55.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55.xml"/><Relationship Id="rId1" Type="http://schemas.openxmlformats.org/officeDocument/2006/relationships/slideLayout" Target="../slideLayouts/slideLayout7.xml"/><Relationship Id="rId4" Type="http://schemas.openxmlformats.org/officeDocument/2006/relationships/image" Target="../media/image119.png"/></Relationships>
</file>

<file path=ppt/slides/_rels/slide56.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56.xml"/><Relationship Id="rId1" Type="http://schemas.openxmlformats.org/officeDocument/2006/relationships/slideLayout" Target="../slideLayouts/slideLayout14.xml"/><Relationship Id="rId4" Type="http://schemas.openxmlformats.org/officeDocument/2006/relationships/image" Target="../media/image121.png"/></Relationships>
</file>

<file path=ppt/slides/_rels/slide57.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notesSlide" Target="../notesSlides/notesSlide57.xml"/><Relationship Id="rId1" Type="http://schemas.openxmlformats.org/officeDocument/2006/relationships/slideLayout" Target="../slideLayouts/slideLayout14.xml"/><Relationship Id="rId4" Type="http://schemas.openxmlformats.org/officeDocument/2006/relationships/image" Target="../media/image123.png"/></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89.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89.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6.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64.xml"/></Relationships>
</file>

<file path=ppt/slides/_rels/slide62.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notesSlide" Target="../notesSlides/notesSlide62.xml"/><Relationship Id="rId1" Type="http://schemas.openxmlformats.org/officeDocument/2006/relationships/slideLayout" Target="../slideLayouts/slideLayout26.xml"/><Relationship Id="rId4" Type="http://schemas.openxmlformats.org/officeDocument/2006/relationships/image" Target="../media/image125.png"/></Relationships>
</file>

<file path=ppt/slides/_rels/slide63.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notesSlide" Target="../notesSlides/notesSlide63.xml"/><Relationship Id="rId1" Type="http://schemas.openxmlformats.org/officeDocument/2006/relationships/slideLayout" Target="../slideLayouts/slideLayout7.xml"/><Relationship Id="rId4" Type="http://schemas.openxmlformats.org/officeDocument/2006/relationships/image" Target="../media/image125.png"/></Relationships>
</file>

<file path=ppt/slides/_rels/slide64.xml.rels><?xml version="1.0" encoding="UTF-8" standalone="yes"?>
<Relationships xmlns="http://schemas.openxmlformats.org/package/2006/relationships"><Relationship Id="rId8" Type="http://schemas.openxmlformats.org/officeDocument/2006/relationships/diagramData" Target="../diagrams/data6.xml"/><Relationship Id="rId13" Type="http://schemas.openxmlformats.org/officeDocument/2006/relationships/diagramData" Target="../diagrams/data7.xml"/><Relationship Id="rId3" Type="http://schemas.openxmlformats.org/officeDocument/2006/relationships/diagramData" Target="../diagrams/data5.xml"/><Relationship Id="rId7" Type="http://schemas.microsoft.com/office/2007/relationships/diagramDrawing" Target="../diagrams/drawing5.xml"/><Relationship Id="rId12" Type="http://schemas.microsoft.com/office/2007/relationships/diagramDrawing" Target="../diagrams/drawing6.xml"/><Relationship Id="rId17" Type="http://schemas.microsoft.com/office/2007/relationships/diagramDrawing" Target="../diagrams/drawing7.xml"/><Relationship Id="rId2" Type="http://schemas.openxmlformats.org/officeDocument/2006/relationships/notesSlide" Target="../notesSlides/notesSlide64.xml"/><Relationship Id="rId16" Type="http://schemas.openxmlformats.org/officeDocument/2006/relationships/diagramColors" Target="../diagrams/colors7.xml"/><Relationship Id="rId1" Type="http://schemas.openxmlformats.org/officeDocument/2006/relationships/slideLayout" Target="../slideLayouts/slideLayout26.xml"/><Relationship Id="rId6" Type="http://schemas.openxmlformats.org/officeDocument/2006/relationships/diagramColors" Target="../diagrams/colors5.xml"/><Relationship Id="rId11" Type="http://schemas.openxmlformats.org/officeDocument/2006/relationships/diagramColors" Target="../diagrams/colors6.xml"/><Relationship Id="rId5" Type="http://schemas.openxmlformats.org/officeDocument/2006/relationships/diagramQuickStyle" Target="../diagrams/quickStyle5.xml"/><Relationship Id="rId15" Type="http://schemas.openxmlformats.org/officeDocument/2006/relationships/diagramQuickStyle" Target="../diagrams/quickStyle7.xml"/><Relationship Id="rId10" Type="http://schemas.openxmlformats.org/officeDocument/2006/relationships/diagramQuickStyle" Target="../diagrams/quickStyle6.xml"/><Relationship Id="rId4" Type="http://schemas.openxmlformats.org/officeDocument/2006/relationships/diagramLayout" Target="../diagrams/layout5.xml"/><Relationship Id="rId9" Type="http://schemas.openxmlformats.org/officeDocument/2006/relationships/diagramLayout" Target="../diagrams/layout6.xml"/><Relationship Id="rId14" Type="http://schemas.openxmlformats.org/officeDocument/2006/relationships/diagramLayout" Target="../diagrams/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6.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notesSlide" Target="../notesSlides/notesSlide67.xml"/><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68.xml"/><Relationship Id="rId1" Type="http://schemas.openxmlformats.org/officeDocument/2006/relationships/slideLayout" Target="../slideLayouts/slideLayout14.xml"/></Relationships>
</file>

<file path=ppt/slides/_rels/slide69.xml.rels><?xml version="1.0" encoding="UTF-8" standalone="yes"?>
<Relationships xmlns="http://schemas.openxmlformats.org/package/2006/relationships"><Relationship Id="rId3" Type="http://schemas.openxmlformats.org/officeDocument/2006/relationships/notesSlide" Target="../notesSlides/notesSlide69.xml"/><Relationship Id="rId2" Type="http://schemas.openxmlformats.org/officeDocument/2006/relationships/slideLayout" Target="../slideLayouts/slideLayout182.xml"/><Relationship Id="rId1" Type="http://schemas.openxmlformats.org/officeDocument/2006/relationships/tags" Target="../tags/tag35.xml"/></Relationships>
</file>

<file path=ppt/slides/_rels/slide70.xml.rels><?xml version="1.0" encoding="UTF-8" standalone="yes"?>
<Relationships xmlns="http://schemas.openxmlformats.org/package/2006/relationships"><Relationship Id="rId3" Type="http://schemas.openxmlformats.org/officeDocument/2006/relationships/image" Target="../media/image129.svg"/><Relationship Id="rId2" Type="http://schemas.openxmlformats.org/officeDocument/2006/relationships/image" Target="../media/image128.png"/><Relationship Id="rId1" Type="http://schemas.openxmlformats.org/officeDocument/2006/relationships/slideLayout" Target="../slideLayouts/slideLayout182.xml"/><Relationship Id="rId6" Type="http://schemas.openxmlformats.org/officeDocument/2006/relationships/image" Target="../media/image131.svg"/><Relationship Id="rId5" Type="http://schemas.openxmlformats.org/officeDocument/2006/relationships/image" Target="../media/image130.png"/><Relationship Id="rId4" Type="http://schemas.openxmlformats.org/officeDocument/2006/relationships/image" Target="../media/image62.png"/></Relationships>
</file>

<file path=ppt/slides/_rels/slide71.xml.rels><?xml version="1.0" encoding="UTF-8" standalone="yes"?>
<Relationships xmlns="http://schemas.openxmlformats.org/package/2006/relationships"><Relationship Id="rId8" Type="http://schemas.openxmlformats.org/officeDocument/2006/relationships/image" Target="../media/image136.png"/><Relationship Id="rId13" Type="http://schemas.openxmlformats.org/officeDocument/2006/relationships/image" Target="../media/image140.png"/><Relationship Id="rId3" Type="http://schemas.openxmlformats.org/officeDocument/2006/relationships/image" Target="../media/image133.png"/><Relationship Id="rId7" Type="http://schemas.microsoft.com/office/2007/relationships/hdphoto" Target="../media/hdphoto7.wdp"/><Relationship Id="rId12" Type="http://schemas.openxmlformats.org/officeDocument/2006/relationships/image" Target="../media/image139.png"/><Relationship Id="rId2" Type="http://schemas.openxmlformats.org/officeDocument/2006/relationships/image" Target="../media/image132.png"/><Relationship Id="rId1" Type="http://schemas.openxmlformats.org/officeDocument/2006/relationships/slideLayout" Target="../slideLayouts/slideLayout22.xml"/><Relationship Id="rId6" Type="http://schemas.openxmlformats.org/officeDocument/2006/relationships/image" Target="../media/image135.png"/><Relationship Id="rId11" Type="http://schemas.openxmlformats.org/officeDocument/2006/relationships/image" Target="../media/image138.png"/><Relationship Id="rId5" Type="http://schemas.openxmlformats.org/officeDocument/2006/relationships/image" Target="../media/image134.png"/><Relationship Id="rId15" Type="http://schemas.openxmlformats.org/officeDocument/2006/relationships/image" Target="../media/image142.png"/><Relationship Id="rId10" Type="http://schemas.openxmlformats.org/officeDocument/2006/relationships/image" Target="../media/image137.png"/><Relationship Id="rId4" Type="http://schemas.microsoft.com/office/2007/relationships/hdphoto" Target="../media/hdphoto6.wdp"/><Relationship Id="rId9" Type="http://schemas.microsoft.com/office/2007/relationships/hdphoto" Target="../media/hdphoto8.wdp"/><Relationship Id="rId14" Type="http://schemas.openxmlformats.org/officeDocument/2006/relationships/image" Target="../media/image141.png"/></Relationships>
</file>

<file path=ppt/slides/_rels/slide7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0.xml"/></Relationships>
</file>

<file path=ppt/slides/_rels/slide73.xml.rels><?xml version="1.0" encoding="UTF-8" standalone="yes"?>
<Relationships xmlns="http://schemas.openxmlformats.org/package/2006/relationships"><Relationship Id="rId2" Type="http://schemas.openxmlformats.org/officeDocument/2006/relationships/image" Target="../media/image143.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239B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FD314-B2EB-49BF-A36F-60016BF75C3D}"/>
              </a:ext>
            </a:extLst>
          </p:cNvPr>
          <p:cNvSpPr>
            <a:spLocks noGrp="1"/>
          </p:cNvSpPr>
          <p:nvPr>
            <p:ph type="title"/>
          </p:nvPr>
        </p:nvSpPr>
        <p:spPr/>
        <p:txBody>
          <a:bodyPr/>
          <a:lstStyle/>
          <a:p>
            <a:r>
              <a:rPr lang="en-US" b="1" dirty="0"/>
              <a:t>Microsoft Teams</a:t>
            </a:r>
            <a:br>
              <a:rPr lang="sl-SI" b="1" dirty="0"/>
            </a:br>
            <a:br>
              <a:rPr lang="sl-SI" b="1" dirty="0"/>
            </a:br>
            <a:r>
              <a:rPr lang="sl-SI" sz="2400" b="1" dirty="0"/>
              <a:t>Rajko Lah, </a:t>
            </a:r>
            <a:br>
              <a:rPr lang="sl-SI" sz="2400" b="1" dirty="0"/>
            </a:br>
            <a:r>
              <a:rPr lang="sl-SI" sz="2400" b="1" dirty="0"/>
              <a:t>Microsoft Slovenija</a:t>
            </a:r>
            <a:endParaRPr lang="en-US" dirty="0"/>
          </a:p>
        </p:txBody>
      </p:sp>
      <p:pic>
        <p:nvPicPr>
          <p:cNvPr id="4" name="Picture 3">
            <a:extLst>
              <a:ext uri="{FF2B5EF4-FFF2-40B4-BE49-F238E27FC236}">
                <a16:creationId xmlns:a16="http://schemas.microsoft.com/office/drawing/2014/main" id="{A3680582-E671-CFDC-F878-D211D3B00763}"/>
              </a:ext>
            </a:extLst>
          </p:cNvPr>
          <p:cNvPicPr>
            <a:picLocks noChangeAspect="1"/>
          </p:cNvPicPr>
          <p:nvPr/>
        </p:nvPicPr>
        <p:blipFill>
          <a:blip r:embed="rId3"/>
          <a:stretch>
            <a:fillRect/>
          </a:stretch>
        </p:blipFill>
        <p:spPr>
          <a:xfrm>
            <a:off x="0" y="5212513"/>
            <a:ext cx="2291159" cy="1782012"/>
          </a:xfrm>
          <a:prstGeom prst="rect">
            <a:avLst/>
          </a:prstGeom>
        </p:spPr>
      </p:pic>
    </p:spTree>
    <p:extLst>
      <p:ext uri="{BB962C8B-B14F-4D97-AF65-F5344CB8AC3E}">
        <p14:creationId xmlns:p14="http://schemas.microsoft.com/office/powerpoint/2010/main" val="396385390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F668868-1E8B-1289-BF0E-DE45743DE396}"/>
              </a:ext>
            </a:extLst>
          </p:cNvPr>
          <p:cNvSpPr>
            <a:spLocks noGrp="1"/>
          </p:cNvSpPr>
          <p:nvPr>
            <p:ph type="body" sz="quarter" idx="10"/>
          </p:nvPr>
        </p:nvSpPr>
        <p:spPr>
          <a:xfrm>
            <a:off x="274603" y="1212850"/>
            <a:ext cx="11885612" cy="4381500"/>
          </a:xfrm>
        </p:spPr>
        <p:txBody>
          <a:bodyPr wrap="square">
            <a:normAutofit/>
          </a:bodyPr>
          <a:lstStyle/>
          <a:p>
            <a:endParaRPr lang="en-GB" dirty="0"/>
          </a:p>
          <a:p>
            <a:r>
              <a:rPr lang="en-GB" b="0" i="0" dirty="0">
                <a:solidFill>
                  <a:schemeClr val="tx1"/>
                </a:solidFill>
                <a:effectLst/>
              </a:rPr>
              <a:t>This </a:t>
            </a:r>
            <a:r>
              <a:rPr lang="sl-SI" dirty="0" err="1">
                <a:solidFill>
                  <a:schemeClr val="tx1"/>
                </a:solidFill>
              </a:rPr>
              <a:t>session</a:t>
            </a:r>
            <a:r>
              <a:rPr lang="en-GB" b="0" i="0" dirty="0">
                <a:solidFill>
                  <a:schemeClr val="tx1"/>
                </a:solidFill>
                <a:effectLst/>
              </a:rPr>
              <a:t> is aimed at </a:t>
            </a:r>
            <a:r>
              <a:rPr lang="en-GB" b="1" i="0" dirty="0">
                <a:solidFill>
                  <a:schemeClr val="tx1"/>
                </a:solidFill>
                <a:effectLst/>
              </a:rPr>
              <a:t>IT administrators </a:t>
            </a:r>
            <a:r>
              <a:rPr lang="en-GB" b="0" i="0" dirty="0">
                <a:solidFill>
                  <a:schemeClr val="tx1"/>
                </a:solidFill>
                <a:effectLst/>
              </a:rPr>
              <a:t>and </a:t>
            </a:r>
            <a:r>
              <a:rPr lang="en-GB" b="1" i="0" dirty="0">
                <a:solidFill>
                  <a:schemeClr val="tx1"/>
                </a:solidFill>
                <a:effectLst/>
              </a:rPr>
              <a:t>Helpdesk</a:t>
            </a:r>
            <a:r>
              <a:rPr lang="en-GB" b="0" i="0" dirty="0">
                <a:solidFill>
                  <a:schemeClr val="tx1"/>
                </a:solidFill>
                <a:effectLst/>
              </a:rPr>
              <a:t> leads who are tasked with the administration and management of Microsoft Teams. </a:t>
            </a:r>
            <a:endParaRPr lang="sl-SI" b="0" i="0" dirty="0">
              <a:solidFill>
                <a:schemeClr val="tx1"/>
              </a:solidFill>
              <a:effectLst/>
            </a:endParaRPr>
          </a:p>
          <a:p>
            <a:endParaRPr lang="en-GB" b="0" i="0" dirty="0">
              <a:solidFill>
                <a:schemeClr val="tx1"/>
              </a:solidFill>
              <a:effectLst/>
            </a:endParaRPr>
          </a:p>
          <a:p>
            <a:pPr marL="571500" indent="-571500">
              <a:buFont typeface="Arial" panose="020B0604020202020204" pitchFamily="34" charset="0"/>
              <a:buChar char="•"/>
            </a:pPr>
            <a:endParaRPr lang="sl-SI" dirty="0"/>
          </a:p>
        </p:txBody>
      </p:sp>
      <p:sp>
        <p:nvSpPr>
          <p:cNvPr id="2" name="Title 1">
            <a:extLst>
              <a:ext uri="{FF2B5EF4-FFF2-40B4-BE49-F238E27FC236}">
                <a16:creationId xmlns:a16="http://schemas.microsoft.com/office/drawing/2014/main" id="{EADDB07A-FA02-05E9-180A-37E0762B1E19}"/>
              </a:ext>
            </a:extLst>
          </p:cNvPr>
          <p:cNvSpPr>
            <a:spLocks noGrp="1"/>
          </p:cNvSpPr>
          <p:nvPr>
            <p:ph type="title"/>
          </p:nvPr>
        </p:nvSpPr>
        <p:spPr>
          <a:xfrm>
            <a:off x="274604" y="295275"/>
            <a:ext cx="11888047" cy="917575"/>
          </a:xfrm>
        </p:spPr>
        <p:txBody>
          <a:bodyPr wrap="square" anchor="t">
            <a:normAutofit/>
          </a:bodyPr>
          <a:lstStyle/>
          <a:p>
            <a:r>
              <a:rPr lang="sl-SI" dirty="0" err="1"/>
              <a:t>What‘s</a:t>
            </a:r>
            <a:r>
              <a:rPr lang="sl-SI" dirty="0"/>
              <a:t> in it </a:t>
            </a:r>
            <a:r>
              <a:rPr lang="sl-SI" dirty="0" err="1"/>
              <a:t>for</a:t>
            </a:r>
            <a:r>
              <a:rPr lang="sl-SI" dirty="0"/>
              <a:t> </a:t>
            </a:r>
            <a:r>
              <a:rPr lang="sl-SI" dirty="0" err="1"/>
              <a:t>you</a:t>
            </a:r>
            <a:r>
              <a:rPr lang="sl-SI" dirty="0"/>
              <a:t>?</a:t>
            </a:r>
          </a:p>
        </p:txBody>
      </p:sp>
    </p:spTree>
    <p:extLst>
      <p:ext uri="{BB962C8B-B14F-4D97-AF65-F5344CB8AC3E}">
        <p14:creationId xmlns:p14="http://schemas.microsoft.com/office/powerpoint/2010/main" val="4280893444"/>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pPr defTabSz="932384">
              <a:defRPr/>
            </a:pPr>
            <a:r>
              <a:rPr lang="en-US" spc="-150" dirty="0"/>
              <a:t>Microsoft Teams The Hub For Teamwork In Office 365</a:t>
            </a:r>
          </a:p>
        </p:txBody>
      </p:sp>
      <p:sp>
        <p:nvSpPr>
          <p:cNvPr id="26" name="Freeform 2086" descr="Speech bubble">
            <a:extLst>
              <a:ext uri="{FF2B5EF4-FFF2-40B4-BE49-F238E27FC236}">
                <a16:creationId xmlns:a16="http://schemas.microsoft.com/office/drawing/2014/main" id="{584FB3E4-3816-453E-B356-1849C8120F97}"/>
              </a:ext>
            </a:extLst>
          </p:cNvPr>
          <p:cNvSpPr>
            <a:spLocks noEditPoints="1"/>
          </p:cNvSpPr>
          <p:nvPr/>
        </p:nvSpPr>
        <p:spPr bwMode="auto">
          <a:xfrm>
            <a:off x="468971" y="2156702"/>
            <a:ext cx="402119" cy="368832"/>
          </a:xfrm>
          <a:custGeom>
            <a:avLst/>
            <a:gdLst>
              <a:gd name="T0" fmla="*/ 37 w 302"/>
              <a:gd name="T1" fmla="*/ 277 h 277"/>
              <a:gd name="T2" fmla="*/ 37 w 302"/>
              <a:gd name="T3" fmla="*/ 208 h 277"/>
              <a:gd name="T4" fmla="*/ 0 w 302"/>
              <a:gd name="T5" fmla="*/ 208 h 277"/>
              <a:gd name="T6" fmla="*/ 0 w 302"/>
              <a:gd name="T7" fmla="*/ 0 h 277"/>
              <a:gd name="T8" fmla="*/ 302 w 302"/>
              <a:gd name="T9" fmla="*/ 0 h 277"/>
              <a:gd name="T10" fmla="*/ 302 w 302"/>
              <a:gd name="T11" fmla="*/ 208 h 277"/>
              <a:gd name="T12" fmla="*/ 108 w 302"/>
              <a:gd name="T13" fmla="*/ 208 h 277"/>
              <a:gd name="T14" fmla="*/ 37 w 302"/>
              <a:gd name="T15" fmla="*/ 277 h 277"/>
              <a:gd name="T16" fmla="*/ 19 w 302"/>
              <a:gd name="T17" fmla="*/ 189 h 277"/>
              <a:gd name="T18" fmla="*/ 56 w 302"/>
              <a:gd name="T19" fmla="*/ 189 h 277"/>
              <a:gd name="T20" fmla="*/ 56 w 302"/>
              <a:gd name="T21" fmla="*/ 232 h 277"/>
              <a:gd name="T22" fmla="*/ 101 w 302"/>
              <a:gd name="T23" fmla="*/ 189 h 277"/>
              <a:gd name="T24" fmla="*/ 283 w 302"/>
              <a:gd name="T25" fmla="*/ 189 h 277"/>
              <a:gd name="T26" fmla="*/ 283 w 302"/>
              <a:gd name="T27" fmla="*/ 19 h 277"/>
              <a:gd name="T28" fmla="*/ 19 w 302"/>
              <a:gd name="T29" fmla="*/ 19 h 277"/>
              <a:gd name="T30" fmla="*/ 19 w 302"/>
              <a:gd name="T31" fmla="*/ 189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2" h="277">
                <a:moveTo>
                  <a:pt x="37" y="277"/>
                </a:moveTo>
                <a:lnTo>
                  <a:pt x="37" y="208"/>
                </a:lnTo>
                <a:lnTo>
                  <a:pt x="0" y="208"/>
                </a:lnTo>
                <a:lnTo>
                  <a:pt x="0" y="0"/>
                </a:lnTo>
                <a:lnTo>
                  <a:pt x="302" y="0"/>
                </a:lnTo>
                <a:lnTo>
                  <a:pt x="302" y="208"/>
                </a:lnTo>
                <a:lnTo>
                  <a:pt x="108" y="208"/>
                </a:lnTo>
                <a:lnTo>
                  <a:pt x="37" y="277"/>
                </a:lnTo>
                <a:close/>
                <a:moveTo>
                  <a:pt x="19" y="189"/>
                </a:moveTo>
                <a:lnTo>
                  <a:pt x="56" y="189"/>
                </a:lnTo>
                <a:lnTo>
                  <a:pt x="56" y="232"/>
                </a:lnTo>
                <a:lnTo>
                  <a:pt x="101" y="189"/>
                </a:lnTo>
                <a:lnTo>
                  <a:pt x="283" y="189"/>
                </a:lnTo>
                <a:lnTo>
                  <a:pt x="283" y="19"/>
                </a:lnTo>
                <a:lnTo>
                  <a:pt x="19" y="19"/>
                </a:lnTo>
                <a:lnTo>
                  <a:pt x="19" y="189"/>
                </a:lnTo>
                <a:close/>
              </a:path>
            </a:pathLst>
          </a:custGeom>
          <a:solidFill>
            <a:schemeClr val="tx1"/>
          </a:solidFill>
          <a:ln>
            <a:noFill/>
          </a:ln>
        </p:spPr>
        <p:txBody>
          <a:bodyPr vert="horz" wrap="square" lIns="91427" tIns="45713" rIns="91427" bIns="45713" numCol="1" anchor="t" anchorCtr="0" compatLnSpc="1">
            <a:prstTxWarp prst="textNoShape">
              <a:avLst/>
            </a:prstTxWarp>
          </a:bodyPr>
          <a:lstStyle/>
          <a:p>
            <a:pPr defTabSz="932563">
              <a:defRPr/>
            </a:pPr>
            <a:endParaRPr lang="en-US">
              <a:solidFill>
                <a:srgbClr val="353535"/>
              </a:solidFill>
              <a:latin typeface="Segoe UI Semilight"/>
            </a:endParaRPr>
          </a:p>
        </p:txBody>
      </p:sp>
      <p:sp>
        <p:nvSpPr>
          <p:cNvPr id="22" name="Text Placeholder 9"/>
          <p:cNvSpPr>
            <a:spLocks noGrp="1"/>
          </p:cNvSpPr>
          <p:nvPr>
            <p:ph type="body" sz="quarter" idx="4294967295"/>
          </p:nvPr>
        </p:nvSpPr>
        <p:spPr>
          <a:xfrm>
            <a:off x="1139440" y="1995138"/>
            <a:ext cx="4285863" cy="639989"/>
          </a:xfrm>
        </p:spPr>
        <p:txBody>
          <a:bodyPr anchor="ctr">
            <a:noAutofit/>
          </a:bodyPr>
          <a:lstStyle/>
          <a:p>
            <a:r>
              <a:rPr lang="en-US" sz="2400">
                <a:solidFill>
                  <a:srgbClr val="000000"/>
                </a:solidFill>
                <a:latin typeface="Segoe UI" panose="020B0502040204020203" pitchFamily="34" charset="0"/>
                <a:cs typeface="Segoe UI" panose="020B0502040204020203" pitchFamily="34" charset="0"/>
              </a:rPr>
              <a:t>Chat, calls &amp; meetings </a:t>
            </a:r>
            <a:br>
              <a:rPr lang="en-US" sz="2400">
                <a:solidFill>
                  <a:srgbClr val="000000"/>
                </a:solidFill>
                <a:latin typeface="Segoe UI" panose="020B0502040204020203" pitchFamily="34" charset="0"/>
                <a:cs typeface="Segoe UI" panose="020B0502040204020203" pitchFamily="34" charset="0"/>
              </a:rPr>
            </a:br>
            <a:r>
              <a:rPr lang="en-US" sz="2400">
                <a:solidFill>
                  <a:srgbClr val="000000"/>
                </a:solidFill>
                <a:latin typeface="Segoe UI" panose="020B0502040204020203" pitchFamily="34" charset="0"/>
                <a:cs typeface="Segoe UI" panose="020B0502040204020203" pitchFamily="34" charset="0"/>
              </a:rPr>
              <a:t>for today’s teams</a:t>
            </a:r>
          </a:p>
        </p:txBody>
      </p:sp>
      <p:grpSp>
        <p:nvGrpSpPr>
          <p:cNvPr id="44" name="Group 43" descr="A circle with three dots on it">
            <a:extLst>
              <a:ext uri="{FF2B5EF4-FFF2-40B4-BE49-F238E27FC236}">
                <a16:creationId xmlns:a16="http://schemas.microsoft.com/office/drawing/2014/main" id="{B8FF5E5B-0475-4598-96A4-9754D04F9851}"/>
              </a:ext>
            </a:extLst>
          </p:cNvPr>
          <p:cNvGrpSpPr/>
          <p:nvPr/>
        </p:nvGrpSpPr>
        <p:grpSpPr>
          <a:xfrm>
            <a:off x="462098" y="3048838"/>
            <a:ext cx="415865" cy="420627"/>
            <a:chOff x="703263" y="3005138"/>
            <a:chExt cx="415924" cy="420687"/>
          </a:xfrm>
        </p:grpSpPr>
        <p:sp>
          <p:nvSpPr>
            <p:cNvPr id="38" name="Freeform 12">
              <a:extLst>
                <a:ext uri="{FF2B5EF4-FFF2-40B4-BE49-F238E27FC236}">
                  <a16:creationId xmlns:a16="http://schemas.microsoft.com/office/drawing/2014/main" id="{751E6906-E1A7-4BF9-95A0-75CBB570A208}"/>
                </a:ext>
              </a:extLst>
            </p:cNvPr>
            <p:cNvSpPr>
              <a:spLocks/>
            </p:cNvSpPr>
            <p:nvPr/>
          </p:nvSpPr>
          <p:spPr bwMode="auto">
            <a:xfrm>
              <a:off x="973138" y="3073400"/>
              <a:ext cx="120650" cy="204787"/>
            </a:xfrm>
            <a:custGeom>
              <a:avLst/>
              <a:gdLst>
                <a:gd name="T0" fmla="*/ 53 w 55"/>
                <a:gd name="T1" fmla="*/ 94 h 94"/>
                <a:gd name="T2" fmla="*/ 55 w 55"/>
                <a:gd name="T3" fmla="*/ 78 h 94"/>
                <a:gd name="T4" fmla="*/ 0 w 55"/>
                <a:gd name="T5" fmla="*/ 0 h 94"/>
              </a:gdLst>
              <a:ahLst/>
              <a:cxnLst>
                <a:cxn ang="0">
                  <a:pos x="T0" y="T1"/>
                </a:cxn>
                <a:cxn ang="0">
                  <a:pos x="T2" y="T3"/>
                </a:cxn>
                <a:cxn ang="0">
                  <a:pos x="T4" y="T5"/>
                </a:cxn>
              </a:cxnLst>
              <a:rect l="0" t="0" r="r" b="b"/>
              <a:pathLst>
                <a:path w="55" h="94">
                  <a:moveTo>
                    <a:pt x="53" y="94"/>
                  </a:moveTo>
                  <a:cubicBezTo>
                    <a:pt x="54" y="89"/>
                    <a:pt x="55" y="84"/>
                    <a:pt x="55" y="78"/>
                  </a:cubicBezTo>
                  <a:cubicBezTo>
                    <a:pt x="55" y="42"/>
                    <a:pt x="32" y="11"/>
                    <a:pt x="0" y="0"/>
                  </a:cubicBezTo>
                </a:path>
              </a:pathLst>
            </a:custGeom>
            <a:noFill/>
            <a:ln w="19050"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32563">
                <a:defRPr/>
              </a:pPr>
              <a:endParaRPr lang="en-US">
                <a:solidFill>
                  <a:srgbClr val="353535"/>
                </a:solidFill>
                <a:latin typeface="Segoe UI Semilight"/>
              </a:endParaRPr>
            </a:p>
          </p:txBody>
        </p:sp>
        <p:sp>
          <p:nvSpPr>
            <p:cNvPr id="39" name="Freeform 13">
              <a:extLst>
                <a:ext uri="{FF2B5EF4-FFF2-40B4-BE49-F238E27FC236}">
                  <a16:creationId xmlns:a16="http://schemas.microsoft.com/office/drawing/2014/main" id="{8D3AC701-D401-46CC-9648-EE6CED9AEE01}"/>
                </a:ext>
              </a:extLst>
            </p:cNvPr>
            <p:cNvSpPr>
              <a:spLocks/>
            </p:cNvSpPr>
            <p:nvPr/>
          </p:nvSpPr>
          <p:spPr bwMode="auto">
            <a:xfrm>
              <a:off x="796925" y="3384550"/>
              <a:ext cx="228600" cy="41275"/>
            </a:xfrm>
            <a:custGeom>
              <a:avLst/>
              <a:gdLst>
                <a:gd name="T0" fmla="*/ 0 w 104"/>
                <a:gd name="T1" fmla="*/ 0 h 19"/>
                <a:gd name="T2" fmla="*/ 52 w 104"/>
                <a:gd name="T3" fmla="*/ 19 h 19"/>
                <a:gd name="T4" fmla="*/ 104 w 104"/>
                <a:gd name="T5" fmla="*/ 0 h 19"/>
              </a:gdLst>
              <a:ahLst/>
              <a:cxnLst>
                <a:cxn ang="0">
                  <a:pos x="T0" y="T1"/>
                </a:cxn>
                <a:cxn ang="0">
                  <a:pos x="T2" y="T3"/>
                </a:cxn>
                <a:cxn ang="0">
                  <a:pos x="T4" y="T5"/>
                </a:cxn>
              </a:cxnLst>
              <a:rect l="0" t="0" r="r" b="b"/>
              <a:pathLst>
                <a:path w="104" h="19">
                  <a:moveTo>
                    <a:pt x="0" y="0"/>
                  </a:moveTo>
                  <a:cubicBezTo>
                    <a:pt x="14" y="12"/>
                    <a:pt x="32" y="19"/>
                    <a:pt x="52" y="19"/>
                  </a:cubicBezTo>
                  <a:cubicBezTo>
                    <a:pt x="72" y="19"/>
                    <a:pt x="90" y="12"/>
                    <a:pt x="104" y="0"/>
                  </a:cubicBezTo>
                </a:path>
              </a:pathLst>
            </a:custGeom>
            <a:noFill/>
            <a:ln w="19050"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32563">
                <a:defRPr/>
              </a:pPr>
              <a:endParaRPr lang="en-US">
                <a:solidFill>
                  <a:srgbClr val="353535"/>
                </a:solidFill>
                <a:latin typeface="Segoe UI Semilight"/>
              </a:endParaRPr>
            </a:p>
          </p:txBody>
        </p:sp>
        <p:sp>
          <p:nvSpPr>
            <p:cNvPr id="40" name="Freeform 14">
              <a:extLst>
                <a:ext uri="{FF2B5EF4-FFF2-40B4-BE49-F238E27FC236}">
                  <a16:creationId xmlns:a16="http://schemas.microsoft.com/office/drawing/2014/main" id="{6CED4EE3-413B-4BE4-868E-3DCA23854B6F}"/>
                </a:ext>
              </a:extLst>
            </p:cNvPr>
            <p:cNvSpPr>
              <a:spLocks/>
            </p:cNvSpPr>
            <p:nvPr/>
          </p:nvSpPr>
          <p:spPr bwMode="auto">
            <a:xfrm>
              <a:off x="730250" y="3073400"/>
              <a:ext cx="120650" cy="204787"/>
            </a:xfrm>
            <a:custGeom>
              <a:avLst/>
              <a:gdLst>
                <a:gd name="T0" fmla="*/ 55 w 55"/>
                <a:gd name="T1" fmla="*/ 0 h 94"/>
                <a:gd name="T2" fmla="*/ 0 w 55"/>
                <a:gd name="T3" fmla="*/ 78 h 94"/>
                <a:gd name="T4" fmla="*/ 2 w 55"/>
                <a:gd name="T5" fmla="*/ 94 h 94"/>
              </a:gdLst>
              <a:ahLst/>
              <a:cxnLst>
                <a:cxn ang="0">
                  <a:pos x="T0" y="T1"/>
                </a:cxn>
                <a:cxn ang="0">
                  <a:pos x="T2" y="T3"/>
                </a:cxn>
                <a:cxn ang="0">
                  <a:pos x="T4" y="T5"/>
                </a:cxn>
              </a:cxnLst>
              <a:rect l="0" t="0" r="r" b="b"/>
              <a:pathLst>
                <a:path w="55" h="94">
                  <a:moveTo>
                    <a:pt x="55" y="0"/>
                  </a:moveTo>
                  <a:cubicBezTo>
                    <a:pt x="23" y="11"/>
                    <a:pt x="0" y="42"/>
                    <a:pt x="0" y="78"/>
                  </a:cubicBezTo>
                  <a:cubicBezTo>
                    <a:pt x="0" y="84"/>
                    <a:pt x="1" y="89"/>
                    <a:pt x="2" y="94"/>
                  </a:cubicBezTo>
                </a:path>
              </a:pathLst>
            </a:custGeom>
            <a:noFill/>
            <a:ln w="19050"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32563">
                <a:defRPr/>
              </a:pPr>
              <a:endParaRPr lang="en-US">
                <a:solidFill>
                  <a:srgbClr val="353535"/>
                </a:solidFill>
                <a:latin typeface="Segoe UI Semilight"/>
              </a:endParaRPr>
            </a:p>
          </p:txBody>
        </p:sp>
        <p:sp>
          <p:nvSpPr>
            <p:cNvPr id="41" name="Oval 15">
              <a:extLst>
                <a:ext uri="{FF2B5EF4-FFF2-40B4-BE49-F238E27FC236}">
                  <a16:creationId xmlns:a16="http://schemas.microsoft.com/office/drawing/2014/main" id="{85FFFAB6-AA99-4586-8D54-2CD1FA562242}"/>
                </a:ext>
              </a:extLst>
            </p:cNvPr>
            <p:cNvSpPr>
              <a:spLocks noChangeArrowheads="1"/>
            </p:cNvSpPr>
            <p:nvPr/>
          </p:nvSpPr>
          <p:spPr bwMode="auto">
            <a:xfrm>
              <a:off x="868363" y="3005138"/>
              <a:ext cx="87312" cy="87312"/>
            </a:xfrm>
            <a:prstGeom prst="ellipse">
              <a:avLst/>
            </a:prstGeom>
            <a:noFill/>
            <a:ln w="19050"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32563">
                <a:defRPr/>
              </a:pPr>
              <a:endParaRPr lang="en-US">
                <a:solidFill>
                  <a:srgbClr val="353535"/>
                </a:solidFill>
                <a:latin typeface="Segoe UI Semilight"/>
              </a:endParaRPr>
            </a:p>
          </p:txBody>
        </p:sp>
        <p:sp>
          <p:nvSpPr>
            <p:cNvPr id="42" name="Oval 16">
              <a:extLst>
                <a:ext uri="{FF2B5EF4-FFF2-40B4-BE49-F238E27FC236}">
                  <a16:creationId xmlns:a16="http://schemas.microsoft.com/office/drawing/2014/main" id="{9D2E4BDB-1F27-45D9-85C0-359EDED6B5ED}"/>
                </a:ext>
              </a:extLst>
            </p:cNvPr>
            <p:cNvSpPr>
              <a:spLocks noChangeArrowheads="1"/>
            </p:cNvSpPr>
            <p:nvPr/>
          </p:nvSpPr>
          <p:spPr bwMode="auto">
            <a:xfrm>
              <a:off x="703263" y="3303588"/>
              <a:ext cx="87312" cy="87312"/>
            </a:xfrm>
            <a:prstGeom prst="ellipse">
              <a:avLst/>
            </a:prstGeom>
            <a:noFill/>
            <a:ln w="19050"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32563">
                <a:defRPr/>
              </a:pPr>
              <a:endParaRPr lang="en-US">
                <a:solidFill>
                  <a:srgbClr val="353535"/>
                </a:solidFill>
                <a:latin typeface="Segoe UI Semilight"/>
              </a:endParaRPr>
            </a:p>
          </p:txBody>
        </p:sp>
        <p:sp>
          <p:nvSpPr>
            <p:cNvPr id="43" name="Oval 17">
              <a:extLst>
                <a:ext uri="{FF2B5EF4-FFF2-40B4-BE49-F238E27FC236}">
                  <a16:creationId xmlns:a16="http://schemas.microsoft.com/office/drawing/2014/main" id="{43E12E78-FF22-457C-8E69-708A030389E7}"/>
                </a:ext>
              </a:extLst>
            </p:cNvPr>
            <p:cNvSpPr>
              <a:spLocks noChangeArrowheads="1"/>
            </p:cNvSpPr>
            <p:nvPr/>
          </p:nvSpPr>
          <p:spPr bwMode="auto">
            <a:xfrm>
              <a:off x="1031875" y="3303588"/>
              <a:ext cx="87312" cy="87312"/>
            </a:xfrm>
            <a:prstGeom prst="ellipse">
              <a:avLst/>
            </a:prstGeom>
            <a:noFill/>
            <a:ln w="19050"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32563">
                <a:defRPr/>
              </a:pPr>
              <a:endParaRPr lang="en-US">
                <a:solidFill>
                  <a:srgbClr val="353535"/>
                </a:solidFill>
                <a:latin typeface="Segoe UI Semilight"/>
              </a:endParaRPr>
            </a:p>
          </p:txBody>
        </p:sp>
      </p:grpSp>
      <p:sp>
        <p:nvSpPr>
          <p:cNvPr id="23" name="Text Placeholder 9"/>
          <p:cNvSpPr>
            <a:spLocks noGrp="1"/>
          </p:cNvSpPr>
          <p:nvPr>
            <p:ph type="body" sz="quarter" idx="4294967295"/>
          </p:nvPr>
        </p:nvSpPr>
        <p:spPr>
          <a:xfrm>
            <a:off x="1139440" y="2952982"/>
            <a:ext cx="4285863" cy="639989"/>
          </a:xfrm>
        </p:spPr>
        <p:txBody>
          <a:bodyPr anchor="ctr">
            <a:noAutofit/>
          </a:bodyPr>
          <a:lstStyle/>
          <a:p>
            <a:pPr fontAlgn="base">
              <a:spcBef>
                <a:spcPct val="0"/>
              </a:spcBef>
              <a:spcAft>
                <a:spcPct val="0"/>
              </a:spcAft>
            </a:pPr>
            <a:r>
              <a:rPr lang="en-US" sz="2400">
                <a:solidFill>
                  <a:srgbClr val="000000"/>
                </a:solidFill>
                <a:latin typeface="Segoe UI" panose="020B0502040204020203" pitchFamily="34" charset="0"/>
                <a:cs typeface="Segoe UI" panose="020B0502040204020203" pitchFamily="34" charset="0"/>
              </a:rPr>
              <a:t>Integrated Office 365 apps</a:t>
            </a:r>
          </a:p>
        </p:txBody>
      </p:sp>
      <p:grpSp>
        <p:nvGrpSpPr>
          <p:cNvPr id="51" name="Group 50" descr="Parallel lines with dots on them">
            <a:extLst>
              <a:ext uri="{FF2B5EF4-FFF2-40B4-BE49-F238E27FC236}">
                <a16:creationId xmlns:a16="http://schemas.microsoft.com/office/drawing/2014/main" id="{681FA6A4-A81D-4E9C-99E3-A5F2928BCA66}"/>
              </a:ext>
            </a:extLst>
          </p:cNvPr>
          <p:cNvGrpSpPr/>
          <p:nvPr/>
        </p:nvGrpSpPr>
        <p:grpSpPr>
          <a:xfrm>
            <a:off x="445652" y="3970503"/>
            <a:ext cx="425613" cy="509538"/>
            <a:chOff x="645995" y="3976119"/>
            <a:chExt cx="425674" cy="509610"/>
          </a:xfrm>
        </p:grpSpPr>
        <p:sp>
          <p:nvSpPr>
            <p:cNvPr id="28" name="Line 198">
              <a:extLst>
                <a:ext uri="{FF2B5EF4-FFF2-40B4-BE49-F238E27FC236}">
                  <a16:creationId xmlns:a16="http://schemas.microsoft.com/office/drawing/2014/main" id="{FA87DF03-EF17-4B84-9A80-B9537FF73D26}"/>
                </a:ext>
              </a:extLst>
            </p:cNvPr>
            <p:cNvSpPr>
              <a:spLocks noChangeShapeType="1"/>
            </p:cNvSpPr>
            <p:nvPr/>
          </p:nvSpPr>
          <p:spPr bwMode="auto">
            <a:xfrm rot="5400000">
              <a:off x="771899" y="4230924"/>
              <a:ext cx="509610" cy="0"/>
            </a:xfrm>
            <a:prstGeom prst="line">
              <a:avLst/>
            </a:prstGeom>
            <a:noFill/>
            <a:ln w="19050" cap="rnd">
              <a:solidFill>
                <a:schemeClr val="tx1"/>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defTabSz="932563">
                <a:defRPr/>
              </a:pPr>
              <a:endParaRPr lang="en-US">
                <a:solidFill>
                  <a:srgbClr val="353535"/>
                </a:solidFill>
                <a:latin typeface="Segoe UI Semilight"/>
              </a:endParaRPr>
            </a:p>
          </p:txBody>
        </p:sp>
        <p:sp>
          <p:nvSpPr>
            <p:cNvPr id="29" name="Line 199">
              <a:extLst>
                <a:ext uri="{FF2B5EF4-FFF2-40B4-BE49-F238E27FC236}">
                  <a16:creationId xmlns:a16="http://schemas.microsoft.com/office/drawing/2014/main" id="{9A02C96E-0D7B-423D-973B-BDEA6F5ED050}"/>
                </a:ext>
              </a:extLst>
            </p:cNvPr>
            <p:cNvSpPr>
              <a:spLocks noChangeShapeType="1"/>
            </p:cNvSpPr>
            <p:nvPr/>
          </p:nvSpPr>
          <p:spPr bwMode="auto">
            <a:xfrm rot="5400000">
              <a:off x="604028" y="4230924"/>
              <a:ext cx="509610" cy="0"/>
            </a:xfrm>
            <a:prstGeom prst="line">
              <a:avLst/>
            </a:prstGeom>
            <a:noFill/>
            <a:ln w="19050" cap="rnd">
              <a:solidFill>
                <a:schemeClr val="tx1"/>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defTabSz="932563">
                <a:defRPr/>
              </a:pPr>
              <a:endParaRPr lang="en-US">
                <a:solidFill>
                  <a:srgbClr val="353535"/>
                </a:solidFill>
                <a:latin typeface="Segoe UI Semilight"/>
              </a:endParaRPr>
            </a:p>
          </p:txBody>
        </p:sp>
        <p:sp>
          <p:nvSpPr>
            <p:cNvPr id="30" name="Line 200">
              <a:extLst>
                <a:ext uri="{FF2B5EF4-FFF2-40B4-BE49-F238E27FC236}">
                  <a16:creationId xmlns:a16="http://schemas.microsoft.com/office/drawing/2014/main" id="{15787453-CCA7-4AB9-9114-C4E50D8E3DD8}"/>
                </a:ext>
              </a:extLst>
            </p:cNvPr>
            <p:cNvSpPr>
              <a:spLocks noChangeShapeType="1"/>
            </p:cNvSpPr>
            <p:nvPr/>
          </p:nvSpPr>
          <p:spPr bwMode="auto">
            <a:xfrm rot="5400000">
              <a:off x="433158" y="4230924"/>
              <a:ext cx="509610" cy="0"/>
            </a:xfrm>
            <a:prstGeom prst="line">
              <a:avLst/>
            </a:prstGeom>
            <a:noFill/>
            <a:ln w="19050" cap="rnd">
              <a:solidFill>
                <a:schemeClr val="tx1"/>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defTabSz="932563">
                <a:defRPr/>
              </a:pPr>
              <a:endParaRPr lang="en-US">
                <a:solidFill>
                  <a:srgbClr val="353535"/>
                </a:solidFill>
                <a:latin typeface="Segoe UI Semilight"/>
              </a:endParaRPr>
            </a:p>
          </p:txBody>
        </p:sp>
        <p:sp>
          <p:nvSpPr>
            <p:cNvPr id="31" name="Oval 209">
              <a:extLst>
                <a:ext uri="{FF2B5EF4-FFF2-40B4-BE49-F238E27FC236}">
                  <a16:creationId xmlns:a16="http://schemas.microsoft.com/office/drawing/2014/main" id="{17577534-07C1-43ED-A6FB-B7AD84FB709D}"/>
                </a:ext>
              </a:extLst>
            </p:cNvPr>
            <p:cNvSpPr>
              <a:spLocks noChangeArrowheads="1"/>
            </p:cNvSpPr>
            <p:nvPr/>
          </p:nvSpPr>
          <p:spPr bwMode="auto">
            <a:xfrm rot="5400000">
              <a:off x="984735" y="4257905"/>
              <a:ext cx="86934" cy="86934"/>
            </a:xfrm>
            <a:prstGeom prst="ellipse">
              <a:avLst/>
            </a:prstGeom>
            <a:solidFill>
              <a:srgbClr val="E6E6E6"/>
            </a:solidFill>
            <a:ln w="19050" cap="flat">
              <a:solidFill>
                <a:schemeClr val="tx1"/>
              </a:solidFill>
              <a:prstDash val="solid"/>
              <a:miter lim="800000"/>
              <a:headEnd/>
              <a:tailEnd/>
            </a:ln>
          </p:spPr>
          <p:txBody>
            <a:bodyPr vert="horz" wrap="square" lIns="91427" tIns="45713" rIns="91427" bIns="45713" numCol="1" anchor="t" anchorCtr="0" compatLnSpc="1">
              <a:prstTxWarp prst="textNoShape">
                <a:avLst/>
              </a:prstTxWarp>
            </a:bodyPr>
            <a:lstStyle/>
            <a:p>
              <a:pPr defTabSz="932563">
                <a:defRPr/>
              </a:pPr>
              <a:endParaRPr lang="en-US">
                <a:solidFill>
                  <a:srgbClr val="353535"/>
                </a:solidFill>
                <a:latin typeface="Segoe UI Semilight"/>
              </a:endParaRPr>
            </a:p>
          </p:txBody>
        </p:sp>
        <p:sp>
          <p:nvSpPr>
            <p:cNvPr id="32" name="Oval 210">
              <a:extLst>
                <a:ext uri="{FF2B5EF4-FFF2-40B4-BE49-F238E27FC236}">
                  <a16:creationId xmlns:a16="http://schemas.microsoft.com/office/drawing/2014/main" id="{58157E2F-F51C-45FC-BF1D-DF79DC5748B1}"/>
                </a:ext>
              </a:extLst>
            </p:cNvPr>
            <p:cNvSpPr>
              <a:spLocks noChangeArrowheads="1"/>
            </p:cNvSpPr>
            <p:nvPr/>
          </p:nvSpPr>
          <p:spPr bwMode="auto">
            <a:xfrm rot="5400000">
              <a:off x="813865" y="4060057"/>
              <a:ext cx="86934" cy="86934"/>
            </a:xfrm>
            <a:prstGeom prst="ellipse">
              <a:avLst/>
            </a:prstGeom>
            <a:solidFill>
              <a:srgbClr val="E6E6E6"/>
            </a:solidFill>
            <a:ln w="19050" cap="flat">
              <a:solidFill>
                <a:schemeClr val="tx1"/>
              </a:solidFill>
              <a:prstDash val="solid"/>
              <a:miter lim="800000"/>
              <a:headEnd/>
              <a:tailEnd/>
            </a:ln>
          </p:spPr>
          <p:txBody>
            <a:bodyPr vert="horz" wrap="square" lIns="91427" tIns="45713" rIns="91427" bIns="45713" numCol="1" anchor="t" anchorCtr="0" compatLnSpc="1">
              <a:prstTxWarp prst="textNoShape">
                <a:avLst/>
              </a:prstTxWarp>
            </a:bodyPr>
            <a:lstStyle/>
            <a:p>
              <a:pPr defTabSz="932563">
                <a:defRPr/>
              </a:pPr>
              <a:endParaRPr lang="en-US">
                <a:solidFill>
                  <a:srgbClr val="353535"/>
                </a:solidFill>
                <a:latin typeface="Segoe UI Semilight"/>
              </a:endParaRPr>
            </a:p>
          </p:txBody>
        </p:sp>
        <p:sp>
          <p:nvSpPr>
            <p:cNvPr id="33" name="Oval 211">
              <a:extLst>
                <a:ext uri="{FF2B5EF4-FFF2-40B4-BE49-F238E27FC236}">
                  <a16:creationId xmlns:a16="http://schemas.microsoft.com/office/drawing/2014/main" id="{91A58CA7-EFD3-4461-9C6E-5607D3CED8C0}"/>
                </a:ext>
              </a:extLst>
            </p:cNvPr>
            <p:cNvSpPr>
              <a:spLocks noChangeArrowheads="1"/>
            </p:cNvSpPr>
            <p:nvPr/>
          </p:nvSpPr>
          <p:spPr bwMode="auto">
            <a:xfrm rot="5400000">
              <a:off x="645995" y="4203947"/>
              <a:ext cx="83936" cy="83936"/>
            </a:xfrm>
            <a:prstGeom prst="ellipse">
              <a:avLst/>
            </a:prstGeom>
            <a:solidFill>
              <a:srgbClr val="E6E6E6"/>
            </a:solidFill>
            <a:ln w="19050" cap="flat">
              <a:solidFill>
                <a:schemeClr val="tx1"/>
              </a:solidFill>
              <a:prstDash val="solid"/>
              <a:miter lim="800000"/>
              <a:headEnd/>
              <a:tailEnd/>
            </a:ln>
          </p:spPr>
          <p:txBody>
            <a:bodyPr vert="horz" wrap="square" lIns="91427" tIns="45713" rIns="91427" bIns="45713" numCol="1" anchor="t" anchorCtr="0" compatLnSpc="1">
              <a:prstTxWarp prst="textNoShape">
                <a:avLst/>
              </a:prstTxWarp>
            </a:bodyPr>
            <a:lstStyle/>
            <a:p>
              <a:pPr defTabSz="932563">
                <a:defRPr/>
              </a:pPr>
              <a:endParaRPr lang="en-US">
                <a:solidFill>
                  <a:srgbClr val="353535"/>
                </a:solidFill>
                <a:latin typeface="Segoe UI Semilight"/>
              </a:endParaRPr>
            </a:p>
          </p:txBody>
        </p:sp>
      </p:grpSp>
      <p:sp>
        <p:nvSpPr>
          <p:cNvPr id="24" name="Text Placeholder 9"/>
          <p:cNvSpPr>
            <a:spLocks noGrp="1"/>
          </p:cNvSpPr>
          <p:nvPr>
            <p:ph type="body" sz="quarter" idx="4294967295"/>
          </p:nvPr>
        </p:nvSpPr>
        <p:spPr>
          <a:xfrm>
            <a:off x="1139440" y="3910826"/>
            <a:ext cx="4285863" cy="639989"/>
          </a:xfrm>
        </p:spPr>
        <p:txBody>
          <a:bodyPr anchor="ctr">
            <a:noAutofit/>
          </a:bodyPr>
          <a:lstStyle/>
          <a:p>
            <a:r>
              <a:rPr lang="pt-BR" sz="2400">
                <a:solidFill>
                  <a:srgbClr val="000000"/>
                </a:solidFill>
                <a:latin typeface="Segoe UI" panose="020B0502040204020203" pitchFamily="34" charset="0"/>
                <a:cs typeface="Segoe UI" panose="020B0502040204020203" pitchFamily="34" charset="0"/>
              </a:rPr>
              <a:t>Customizable and extensible</a:t>
            </a:r>
          </a:p>
        </p:txBody>
      </p:sp>
      <p:grpSp>
        <p:nvGrpSpPr>
          <p:cNvPr id="50" name="Group 49" descr="A padlock">
            <a:extLst>
              <a:ext uri="{FF2B5EF4-FFF2-40B4-BE49-F238E27FC236}">
                <a16:creationId xmlns:a16="http://schemas.microsoft.com/office/drawing/2014/main" id="{11CBE206-7225-4192-84E7-24FA16489110}"/>
              </a:ext>
            </a:extLst>
          </p:cNvPr>
          <p:cNvGrpSpPr/>
          <p:nvPr/>
        </p:nvGrpSpPr>
        <p:grpSpPr>
          <a:xfrm>
            <a:off x="485189" y="4972690"/>
            <a:ext cx="323395" cy="424457"/>
            <a:chOff x="765176" y="4954588"/>
            <a:chExt cx="177800" cy="233363"/>
          </a:xfrm>
        </p:grpSpPr>
        <p:sp>
          <p:nvSpPr>
            <p:cNvPr id="48" name="Freeform 21">
              <a:extLst>
                <a:ext uri="{FF2B5EF4-FFF2-40B4-BE49-F238E27FC236}">
                  <a16:creationId xmlns:a16="http://schemas.microsoft.com/office/drawing/2014/main" id="{A3780D0F-AD74-473E-9B94-E71E4B8BE75E}"/>
                </a:ext>
              </a:extLst>
            </p:cNvPr>
            <p:cNvSpPr>
              <a:spLocks noEditPoints="1"/>
            </p:cNvSpPr>
            <p:nvPr/>
          </p:nvSpPr>
          <p:spPr bwMode="auto">
            <a:xfrm>
              <a:off x="765176" y="5056188"/>
              <a:ext cx="177800" cy="131763"/>
            </a:xfrm>
            <a:custGeom>
              <a:avLst/>
              <a:gdLst>
                <a:gd name="T0" fmla="*/ 112 w 112"/>
                <a:gd name="T1" fmla="*/ 83 h 83"/>
                <a:gd name="T2" fmla="*/ 0 w 112"/>
                <a:gd name="T3" fmla="*/ 83 h 83"/>
                <a:gd name="T4" fmla="*/ 0 w 112"/>
                <a:gd name="T5" fmla="*/ 0 h 83"/>
                <a:gd name="T6" fmla="*/ 112 w 112"/>
                <a:gd name="T7" fmla="*/ 0 h 83"/>
                <a:gd name="T8" fmla="*/ 112 w 112"/>
                <a:gd name="T9" fmla="*/ 83 h 83"/>
                <a:gd name="T10" fmla="*/ 112 w 112"/>
                <a:gd name="T11" fmla="*/ 83 h 83"/>
                <a:gd name="T12" fmla="*/ 112 w 112"/>
                <a:gd name="T13" fmla="*/ 83 h 83"/>
                <a:gd name="T14" fmla="*/ 11 w 112"/>
                <a:gd name="T15" fmla="*/ 71 h 83"/>
                <a:gd name="T16" fmla="*/ 11 w 112"/>
                <a:gd name="T17" fmla="*/ 7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 h="83">
                  <a:moveTo>
                    <a:pt x="112" y="83"/>
                  </a:moveTo>
                  <a:lnTo>
                    <a:pt x="0" y="83"/>
                  </a:lnTo>
                  <a:lnTo>
                    <a:pt x="0" y="0"/>
                  </a:lnTo>
                  <a:lnTo>
                    <a:pt x="112" y="0"/>
                  </a:lnTo>
                  <a:lnTo>
                    <a:pt x="112" y="83"/>
                  </a:lnTo>
                  <a:lnTo>
                    <a:pt x="112" y="83"/>
                  </a:lnTo>
                  <a:lnTo>
                    <a:pt x="112" y="83"/>
                  </a:lnTo>
                  <a:moveTo>
                    <a:pt x="11" y="71"/>
                  </a:moveTo>
                  <a:lnTo>
                    <a:pt x="11" y="71"/>
                  </a:lnTo>
                </a:path>
              </a:pathLst>
            </a:custGeom>
            <a:noFill/>
            <a:ln w="19050"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32563">
                <a:defRPr/>
              </a:pPr>
              <a:endParaRPr lang="en-US">
                <a:solidFill>
                  <a:srgbClr val="353535"/>
                </a:solidFill>
                <a:latin typeface="Segoe UI Semilight"/>
              </a:endParaRPr>
            </a:p>
          </p:txBody>
        </p:sp>
        <p:sp>
          <p:nvSpPr>
            <p:cNvPr id="49" name="Freeform 22">
              <a:extLst>
                <a:ext uri="{FF2B5EF4-FFF2-40B4-BE49-F238E27FC236}">
                  <a16:creationId xmlns:a16="http://schemas.microsoft.com/office/drawing/2014/main" id="{C3D76E74-8B1A-4452-B003-F3281C93D9CD}"/>
                </a:ext>
              </a:extLst>
            </p:cNvPr>
            <p:cNvSpPr>
              <a:spLocks/>
            </p:cNvSpPr>
            <p:nvPr/>
          </p:nvSpPr>
          <p:spPr bwMode="auto">
            <a:xfrm>
              <a:off x="792163" y="4954588"/>
              <a:ext cx="119063" cy="101600"/>
            </a:xfrm>
            <a:custGeom>
              <a:avLst/>
              <a:gdLst>
                <a:gd name="T0" fmla="*/ 0 w 54"/>
                <a:gd name="T1" fmla="*/ 46 h 46"/>
                <a:gd name="T2" fmla="*/ 0 w 54"/>
                <a:gd name="T3" fmla="*/ 27 h 46"/>
                <a:gd name="T4" fmla="*/ 27 w 54"/>
                <a:gd name="T5" fmla="*/ 0 h 46"/>
                <a:gd name="T6" fmla="*/ 54 w 54"/>
                <a:gd name="T7" fmla="*/ 27 h 46"/>
                <a:gd name="T8" fmla="*/ 54 w 54"/>
                <a:gd name="T9" fmla="*/ 46 h 46"/>
                <a:gd name="T10" fmla="*/ 54 w 54"/>
                <a:gd name="T11" fmla="*/ 46 h 46"/>
                <a:gd name="T12" fmla="*/ 54 w 54"/>
                <a:gd name="T13" fmla="*/ 46 h 46"/>
                <a:gd name="T14" fmla="*/ 45 w 54"/>
                <a:gd name="T15" fmla="*/ 46 h 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46">
                  <a:moveTo>
                    <a:pt x="0" y="46"/>
                  </a:moveTo>
                  <a:cubicBezTo>
                    <a:pt x="0" y="27"/>
                    <a:pt x="0" y="27"/>
                    <a:pt x="0" y="27"/>
                  </a:cubicBezTo>
                  <a:cubicBezTo>
                    <a:pt x="0" y="13"/>
                    <a:pt x="12" y="0"/>
                    <a:pt x="27" y="0"/>
                  </a:cubicBezTo>
                  <a:cubicBezTo>
                    <a:pt x="42" y="0"/>
                    <a:pt x="54" y="13"/>
                    <a:pt x="54" y="27"/>
                  </a:cubicBezTo>
                  <a:cubicBezTo>
                    <a:pt x="54" y="46"/>
                    <a:pt x="54" y="46"/>
                    <a:pt x="54" y="46"/>
                  </a:cubicBezTo>
                  <a:cubicBezTo>
                    <a:pt x="54" y="46"/>
                    <a:pt x="54" y="46"/>
                    <a:pt x="54" y="46"/>
                  </a:cubicBezTo>
                  <a:cubicBezTo>
                    <a:pt x="54" y="46"/>
                    <a:pt x="54" y="46"/>
                    <a:pt x="54" y="46"/>
                  </a:cubicBezTo>
                  <a:cubicBezTo>
                    <a:pt x="45" y="46"/>
                    <a:pt x="45" y="46"/>
                    <a:pt x="45" y="46"/>
                  </a:cubicBezTo>
                </a:path>
              </a:pathLst>
            </a:custGeom>
            <a:noFill/>
            <a:ln w="19050"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32563">
                <a:defRPr/>
              </a:pPr>
              <a:endParaRPr lang="en-US">
                <a:solidFill>
                  <a:srgbClr val="353535"/>
                </a:solidFill>
                <a:latin typeface="Segoe UI Semilight"/>
              </a:endParaRPr>
            </a:p>
          </p:txBody>
        </p:sp>
      </p:grpSp>
      <p:sp>
        <p:nvSpPr>
          <p:cNvPr id="25" name="Text Placeholder 9"/>
          <p:cNvSpPr>
            <a:spLocks noGrp="1"/>
          </p:cNvSpPr>
          <p:nvPr>
            <p:ph type="body" sz="quarter" idx="4294967295"/>
          </p:nvPr>
        </p:nvSpPr>
        <p:spPr>
          <a:xfrm>
            <a:off x="1139440" y="4868669"/>
            <a:ext cx="4285863" cy="639989"/>
          </a:xfrm>
        </p:spPr>
        <p:txBody>
          <a:bodyPr anchor="ctr">
            <a:noAutofit/>
          </a:bodyPr>
          <a:lstStyle/>
          <a:p>
            <a:r>
              <a:rPr lang="en-US" sz="2400">
                <a:solidFill>
                  <a:srgbClr val="000000"/>
                </a:solidFill>
                <a:latin typeface="Segoe UI" panose="020B0502040204020203" pitchFamily="34" charset="0"/>
                <a:cs typeface="Segoe UI" panose="020B0502040204020203" pitchFamily="34" charset="0"/>
              </a:rPr>
              <a:t>Enterprise security, compliance &amp; manageability</a:t>
            </a:r>
          </a:p>
        </p:txBody>
      </p:sp>
      <p:pic>
        <p:nvPicPr>
          <p:cNvPr id="4" name="Picture 3" descr="A screenshot of a cell phone&#10;&#10;Description generated with very high confidence">
            <a:extLst>
              <a:ext uri="{FF2B5EF4-FFF2-40B4-BE49-F238E27FC236}">
                <a16:creationId xmlns:a16="http://schemas.microsoft.com/office/drawing/2014/main" id="{C4AF51AF-8C4F-45DE-BD7E-3095D6B7472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674897" y="1721035"/>
            <a:ext cx="5778189" cy="5252897"/>
          </a:xfrm>
          <a:prstGeom prst="rect">
            <a:avLst/>
          </a:prstGeom>
        </p:spPr>
      </p:pic>
      <p:pic>
        <p:nvPicPr>
          <p:cNvPr id="16" name="Picture 15" descr="Image showing Microsoft Teams client on laptop.">
            <a:extLst>
              <a:ext uri="{FF2B5EF4-FFF2-40B4-BE49-F238E27FC236}">
                <a16:creationId xmlns:a16="http://schemas.microsoft.com/office/drawing/2014/main" id="{B05D5142-EE3E-4543-8FCE-39D4BF2AB307}"/>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997616" y="1009443"/>
            <a:ext cx="6438162" cy="5984585"/>
          </a:xfrm>
          <a:prstGeom prst="rect">
            <a:avLst/>
          </a:prstGeom>
        </p:spPr>
      </p:pic>
      <p:pic>
        <p:nvPicPr>
          <p:cNvPr id="3" name="Picture 2">
            <a:extLst>
              <a:ext uri="{FF2B5EF4-FFF2-40B4-BE49-F238E27FC236}">
                <a16:creationId xmlns:a16="http://schemas.microsoft.com/office/drawing/2014/main" id="{63981F6D-1AB4-4B74-8FA7-C3ABE2A60A09}"/>
              </a:ext>
            </a:extLst>
          </p:cNvPr>
          <p:cNvPicPr>
            <a:picLocks noChangeAspect="1"/>
          </p:cNvPicPr>
          <p:nvPr/>
        </p:nvPicPr>
        <p:blipFill rotWithShape="1">
          <a:blip r:embed="rId6"/>
          <a:srcRect r="41418"/>
          <a:stretch/>
        </p:blipFill>
        <p:spPr>
          <a:xfrm>
            <a:off x="6674897" y="1721034"/>
            <a:ext cx="5759991" cy="5273491"/>
          </a:xfrm>
          <a:prstGeom prst="rect">
            <a:avLst/>
          </a:prstGeom>
        </p:spPr>
      </p:pic>
    </p:spTree>
    <p:extLst>
      <p:ext uri="{BB962C8B-B14F-4D97-AF65-F5344CB8AC3E}">
        <p14:creationId xmlns:p14="http://schemas.microsoft.com/office/powerpoint/2010/main" val="788883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6950BFC3-D8DA-4A85-94F7-54DA5524770B}">
      <p188:commentRel xmlns:p188="http://schemas.microsoft.com/office/powerpoint/2018/8/main" r:id="rId3"/>
    </p:ext>
  </p:extLs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Teams Becomes the Hub Of Office 365</a:t>
            </a:r>
          </a:p>
        </p:txBody>
      </p:sp>
      <p:sp>
        <p:nvSpPr>
          <p:cNvPr id="12" name="Rounded Rectangle 11"/>
          <p:cNvSpPr/>
          <p:nvPr/>
        </p:nvSpPr>
        <p:spPr bwMode="auto">
          <a:xfrm>
            <a:off x="1101814" y="1422662"/>
            <a:ext cx="10073895" cy="755043"/>
          </a:xfrm>
          <a:prstGeom prst="roundRect">
            <a:avLst/>
          </a:prstGeom>
          <a:solidFill>
            <a:schemeClr val="tx1"/>
          </a:solidFill>
          <a:ln>
            <a:noFill/>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rot="0" spcFirstLastPara="0" vertOverflow="overflow" horzOverflow="overflow" vert="horz" wrap="square" lIns="182857" tIns="146285" rIns="182857" bIns="146285" numCol="1" spcCol="0" rtlCol="0" fromWordArt="0" anchor="ctr" anchorCtr="0" forceAA="0" compatLnSpc="1">
            <a:prstTxWarp prst="textNoShape">
              <a:avLst/>
            </a:prstTxWarp>
            <a:noAutofit/>
          </a:bodyPr>
          <a:lstStyle/>
          <a:p>
            <a:pPr algn="ctr" defTabSz="932379" fontAlgn="base">
              <a:lnSpc>
                <a:spcPct val="90000"/>
              </a:lnSpc>
              <a:spcBef>
                <a:spcPct val="0"/>
              </a:spcBef>
              <a:spcAft>
                <a:spcPct val="0"/>
              </a:spcAft>
              <a:defRPr/>
            </a:pPr>
            <a:r>
              <a:rPr lang="en-US" sz="2400">
                <a:solidFill>
                  <a:schemeClr val="bg1"/>
                </a:solidFill>
                <a:ea typeface="Segoe UI" pitchFamily="34" charset="0"/>
                <a:cs typeface="Segoe UI" pitchFamily="34" charset="0"/>
              </a:rPr>
              <a:t>Teams Clients</a:t>
            </a:r>
          </a:p>
        </p:txBody>
      </p:sp>
      <p:sp>
        <p:nvSpPr>
          <p:cNvPr id="5" name="Rounded Rectangle 4"/>
          <p:cNvSpPr/>
          <p:nvPr/>
        </p:nvSpPr>
        <p:spPr bwMode="auto">
          <a:xfrm>
            <a:off x="1101813" y="2409510"/>
            <a:ext cx="2220403" cy="4019943"/>
          </a:xfrm>
          <a:prstGeom prst="roundRect">
            <a:avLst>
              <a:gd name="adj" fmla="val 6464"/>
            </a:avLst>
          </a:prstGeom>
          <a:solidFill>
            <a:srgbClr val="D63928"/>
          </a:solidFill>
          <a:ln w="19050" cap="flat" cmpd="sng" algn="ctr">
            <a:solidFill>
              <a:sysClr val="window" lastClr="FFFFFF"/>
            </a:solidFill>
            <a:prstDash val="solid"/>
            <a:miter lim="800000"/>
          </a:ln>
          <a:effectLst/>
        </p:spPr>
        <p:txBody>
          <a:bodyPr rtlCol="0" anchor="ctr"/>
          <a:lstStyle/>
          <a:p>
            <a:pPr algn="ctr" defTabSz="914309">
              <a:defRPr/>
            </a:pPr>
            <a:r>
              <a:rPr lang="en-US" sz="2400" kern="0">
                <a:solidFill>
                  <a:prstClr val="white"/>
                </a:solidFill>
                <a:cs typeface="Segoe UI Light" panose="020B0502040204020203" pitchFamily="34" charset="0"/>
              </a:rPr>
              <a:t>Office 365 platform and services</a:t>
            </a:r>
          </a:p>
        </p:txBody>
      </p:sp>
      <p:sp>
        <p:nvSpPr>
          <p:cNvPr id="11" name="Rounded Rectangle 10"/>
          <p:cNvSpPr/>
          <p:nvPr/>
        </p:nvSpPr>
        <p:spPr bwMode="auto">
          <a:xfrm>
            <a:off x="3512010" y="2410981"/>
            <a:ext cx="5253500" cy="2366263"/>
          </a:xfrm>
          <a:prstGeom prst="roundRect">
            <a:avLst>
              <a:gd name="adj" fmla="val 7093"/>
            </a:avLst>
          </a:prstGeom>
          <a:solidFill>
            <a:srgbClr val="5239BD"/>
          </a:solidFill>
          <a:ln w="19050" cap="flat" cmpd="sng" algn="ctr">
            <a:solidFill>
              <a:sysClr val="window" lastClr="FFFFFF"/>
            </a:solidFill>
            <a:prstDash val="solid"/>
            <a:miter lim="800000"/>
          </a:ln>
          <a:effectLst/>
        </p:spPr>
        <p:txBody>
          <a:bodyPr rtlCol="0" anchor="ctr"/>
          <a:lstStyle/>
          <a:p>
            <a:pPr algn="ctr" defTabSz="914309">
              <a:defRPr/>
            </a:pPr>
            <a:r>
              <a:rPr lang="en-US" sz="2400" kern="0">
                <a:solidFill>
                  <a:prstClr val="white"/>
                </a:solidFill>
                <a:cs typeface="Segoe UI Light" panose="020B0502040204020203" pitchFamily="34" charset="0"/>
              </a:rPr>
              <a:t>Teams Services</a:t>
            </a:r>
          </a:p>
        </p:txBody>
      </p:sp>
      <p:sp>
        <p:nvSpPr>
          <p:cNvPr id="8" name="Rounded Rectangle 7"/>
          <p:cNvSpPr/>
          <p:nvPr/>
        </p:nvSpPr>
        <p:spPr bwMode="auto">
          <a:xfrm>
            <a:off x="8955305" y="2409510"/>
            <a:ext cx="2220403" cy="2366263"/>
          </a:xfrm>
          <a:prstGeom prst="roundRect">
            <a:avLst>
              <a:gd name="adj" fmla="val 7922"/>
            </a:avLst>
          </a:prstGeom>
          <a:solidFill>
            <a:srgbClr val="0766B5"/>
          </a:solidFill>
          <a:ln w="19050" cap="flat" cmpd="sng" algn="ctr">
            <a:solidFill>
              <a:sysClr val="window" lastClr="FFFFFF"/>
            </a:solidFill>
            <a:prstDash val="solid"/>
            <a:miter lim="800000"/>
          </a:ln>
          <a:effectLst/>
        </p:spPr>
        <p:txBody>
          <a:bodyPr rtlCol="0" anchor="ctr"/>
          <a:lstStyle/>
          <a:p>
            <a:pPr algn="ctr" defTabSz="914309">
              <a:defRPr/>
            </a:pPr>
            <a:r>
              <a:rPr lang="en-US" sz="2400" kern="0">
                <a:solidFill>
                  <a:prstClr val="white"/>
                </a:solidFill>
                <a:cs typeface="Segoe UI Light" panose="020B0502040204020203" pitchFamily="34" charset="0"/>
              </a:rPr>
              <a:t>Skype Infrastructure</a:t>
            </a:r>
          </a:p>
        </p:txBody>
      </p:sp>
      <p:sp>
        <p:nvSpPr>
          <p:cNvPr id="7" name="Rounded Rectangle 6"/>
          <p:cNvSpPr/>
          <p:nvPr/>
        </p:nvSpPr>
        <p:spPr bwMode="auto">
          <a:xfrm>
            <a:off x="3512010" y="5028097"/>
            <a:ext cx="7663699" cy="1401356"/>
          </a:xfrm>
          <a:prstGeom prst="roundRect">
            <a:avLst/>
          </a:prstGeom>
          <a:solidFill>
            <a:schemeClr val="tx2">
              <a:lumMod val="50000"/>
            </a:schemeClr>
          </a:solidFill>
          <a:ln w="19050" cap="flat" cmpd="sng" algn="ctr">
            <a:solidFill>
              <a:sysClr val="window" lastClr="FFFFFF"/>
            </a:solidFill>
            <a:prstDash val="solid"/>
            <a:miter lim="800000"/>
          </a:ln>
          <a:effectLst/>
        </p:spPr>
        <p:txBody>
          <a:bodyPr rtlCol="0" anchor="ctr"/>
          <a:lstStyle/>
          <a:p>
            <a:pPr algn="ctr" defTabSz="914309">
              <a:defRPr/>
            </a:pPr>
            <a:r>
              <a:rPr lang="en-US" sz="2400" kern="0">
                <a:solidFill>
                  <a:prstClr val="white"/>
                </a:solidFill>
                <a:cs typeface="Segoe UI Light" panose="020B0502040204020203" pitchFamily="34" charset="0"/>
              </a:rPr>
              <a:t>Azure</a:t>
            </a:r>
          </a:p>
        </p:txBody>
      </p:sp>
    </p:spTree>
    <p:extLst>
      <p:ext uri="{BB962C8B-B14F-4D97-AF65-F5344CB8AC3E}">
        <p14:creationId xmlns:p14="http://schemas.microsoft.com/office/powerpoint/2010/main" val="1328939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p:tgtEl>
                                          <p:spTgt spid="12"/>
                                        </p:tgtEl>
                                        <p:attrNameLst>
                                          <p:attrName>ppt_y</p:attrName>
                                        </p:attrNameLst>
                                      </p:cBhvr>
                                      <p:tavLst>
                                        <p:tav tm="0">
                                          <p:val>
                                            <p:strVal val="#ppt_y-#ppt_h*1.125000"/>
                                          </p:val>
                                        </p:tav>
                                        <p:tav tm="100000">
                                          <p:val>
                                            <p:strVal val="#ppt_y"/>
                                          </p:val>
                                        </p:tav>
                                      </p:tavLst>
                                    </p:anim>
                                    <p:animEffect transition="in" filter="wipe(down)">
                                      <p:cBhvr>
                                        <p:cTn id="8" dur="500"/>
                                        <p:tgtEl>
                                          <p:spTgt spid="1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8"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p:tgtEl>
                                          <p:spTgt spid="5"/>
                                        </p:tgtEl>
                                        <p:attrNameLst>
                                          <p:attrName>ppt_x</p:attrName>
                                        </p:attrNameLst>
                                      </p:cBhvr>
                                      <p:tavLst>
                                        <p:tav tm="0">
                                          <p:val>
                                            <p:strVal val="#ppt_x-#ppt_w*1.125000"/>
                                          </p:val>
                                        </p:tav>
                                        <p:tav tm="100000">
                                          <p:val>
                                            <p:strVal val="#ppt_x"/>
                                          </p:val>
                                        </p:tav>
                                      </p:tavLst>
                                    </p:anim>
                                    <p:animEffect transition="in" filter="wipe(right)">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p:tgtEl>
                                          <p:spTgt spid="11"/>
                                        </p:tgtEl>
                                        <p:attrNameLst>
                                          <p:attrName>ppt_y</p:attrName>
                                        </p:attrNameLst>
                                      </p:cBhvr>
                                      <p:tavLst>
                                        <p:tav tm="0">
                                          <p:val>
                                            <p:strVal val="#ppt_y+#ppt_h*1.125000"/>
                                          </p:val>
                                        </p:tav>
                                        <p:tav tm="100000">
                                          <p:val>
                                            <p:strVal val="#ppt_y"/>
                                          </p:val>
                                        </p:tav>
                                      </p:tavLst>
                                    </p:anim>
                                    <p:animEffect transition="in" filter="wipe(up)">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p:tgtEl>
                                          <p:spTgt spid="7"/>
                                        </p:tgtEl>
                                        <p:attrNameLst>
                                          <p:attrName>ppt_y</p:attrName>
                                        </p:attrNameLst>
                                      </p:cBhvr>
                                      <p:tavLst>
                                        <p:tav tm="0">
                                          <p:val>
                                            <p:strVal val="#ppt_y+#ppt_h*1.125000"/>
                                          </p:val>
                                        </p:tav>
                                        <p:tav tm="100000">
                                          <p:val>
                                            <p:strVal val="#ppt_y"/>
                                          </p:val>
                                        </p:tav>
                                      </p:tavLst>
                                    </p:anim>
                                    <p:animEffect transition="in" filter="wipe(up)">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2"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left)">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5" grpId="0" animBg="1"/>
      <p:bldP spid="11" grpId="0" animBg="1"/>
      <p:bldP spid="8"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9" name="Picture 298">
            <a:extLst>
              <a:ext uri="{C183D7F6-B498-43B3-948B-1728B52AA6E4}">
                <adec:decorative xmlns:adec="http://schemas.microsoft.com/office/drawing/2017/decorative" val="1"/>
              </a:ext>
            </a:extLst>
          </p:cNvPr>
          <p:cNvPicPr>
            <a:picLocks noChangeAspect="1"/>
          </p:cNvPicPr>
          <p:nvPr/>
        </p:nvPicPr>
        <p:blipFill rotWithShape="1">
          <a:blip r:embed="rId3" cstate="screen">
            <a:alphaModFix amt="18000"/>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a:stretch/>
        </p:blipFill>
        <p:spPr>
          <a:xfrm>
            <a:off x="1764" y="0"/>
            <a:ext cx="12433124" cy="6994525"/>
          </a:xfrm>
          <a:prstGeom prst="rect">
            <a:avLst/>
          </a:prstGeom>
        </p:spPr>
      </p:pic>
      <p:sp>
        <p:nvSpPr>
          <p:cNvPr id="2" name="Title 1">
            <a:extLst>
              <a:ext uri="{C183D7F6-B498-43B3-948B-1728B52AA6E4}">
                <adec:decorative xmlns:adec="http://schemas.microsoft.com/office/drawing/2017/decorative" val="0"/>
              </a:ext>
            </a:extLst>
          </p:cNvPr>
          <p:cNvSpPr>
            <a:spLocks noGrp="1"/>
          </p:cNvSpPr>
          <p:nvPr>
            <p:ph type="title"/>
          </p:nvPr>
        </p:nvSpPr>
        <p:spPr/>
        <p:txBody>
          <a:bodyPr/>
          <a:lstStyle/>
          <a:p>
            <a:r>
              <a:rPr lang="en-US"/>
              <a:t>Foundation of Microsoft Teams</a:t>
            </a:r>
          </a:p>
        </p:txBody>
      </p:sp>
      <p:cxnSp>
        <p:nvCxnSpPr>
          <p:cNvPr id="129" name="Straight Connector 128">
            <a:extLst>
              <a:ext uri="{C183D7F6-B498-43B3-948B-1728B52AA6E4}">
                <adec:decorative xmlns:adec="http://schemas.microsoft.com/office/drawing/2017/decorative" val="1"/>
              </a:ext>
            </a:extLst>
          </p:cNvPr>
          <p:cNvCxnSpPr>
            <a:cxnSpLocks/>
            <a:stCxn id="288" idx="5"/>
            <a:endCxn id="172" idx="6"/>
          </p:cNvCxnSpPr>
          <p:nvPr/>
        </p:nvCxnSpPr>
        <p:spPr>
          <a:xfrm flipH="1" flipV="1">
            <a:off x="1616843" y="2830231"/>
            <a:ext cx="8065984" cy="1132095"/>
          </a:xfrm>
          <a:prstGeom prst="line">
            <a:avLst/>
          </a:prstGeom>
          <a:ln>
            <a:headEnd type="none"/>
            <a:tailEnd type="none"/>
          </a:ln>
        </p:spPr>
        <p:style>
          <a:lnRef idx="1">
            <a:schemeClr val="dk1"/>
          </a:lnRef>
          <a:fillRef idx="0">
            <a:schemeClr val="dk1"/>
          </a:fillRef>
          <a:effectRef idx="0">
            <a:schemeClr val="dk1"/>
          </a:effectRef>
          <a:fontRef idx="minor">
            <a:schemeClr val="tx1"/>
          </a:fontRef>
        </p:style>
      </p:cxnSp>
      <p:cxnSp>
        <p:nvCxnSpPr>
          <p:cNvPr id="130" name="Straight Connector 129">
            <a:extLst>
              <a:ext uri="{C183D7F6-B498-43B3-948B-1728B52AA6E4}">
                <adec:decorative xmlns:adec="http://schemas.microsoft.com/office/drawing/2017/decorative" val="1"/>
              </a:ext>
            </a:extLst>
          </p:cNvPr>
          <p:cNvCxnSpPr>
            <a:stCxn id="172" idx="0"/>
            <a:endCxn id="156" idx="2"/>
          </p:cNvCxnSpPr>
          <p:nvPr/>
        </p:nvCxnSpPr>
        <p:spPr>
          <a:xfrm>
            <a:off x="1617081" y="2181256"/>
            <a:ext cx="3398597" cy="316616"/>
          </a:xfrm>
          <a:prstGeom prst="line">
            <a:avLst/>
          </a:prstGeom>
          <a:ln>
            <a:headEnd type="none"/>
            <a:tailEnd type="none"/>
          </a:ln>
        </p:spPr>
        <p:style>
          <a:lnRef idx="1">
            <a:schemeClr val="dk1"/>
          </a:lnRef>
          <a:fillRef idx="0">
            <a:schemeClr val="dk1"/>
          </a:fillRef>
          <a:effectRef idx="0">
            <a:schemeClr val="dk1"/>
          </a:effectRef>
          <a:fontRef idx="minor">
            <a:schemeClr val="tx1"/>
          </a:fontRef>
        </p:style>
      </p:cxnSp>
      <p:cxnSp>
        <p:nvCxnSpPr>
          <p:cNvPr id="131" name="Straight Connector 130">
            <a:extLst>
              <a:ext uri="{C183D7F6-B498-43B3-948B-1728B52AA6E4}">
                <adec:decorative xmlns:adec="http://schemas.microsoft.com/office/drawing/2017/decorative" val="1"/>
              </a:ext>
            </a:extLst>
          </p:cNvPr>
          <p:cNvCxnSpPr>
            <a:stCxn id="172" idx="4"/>
            <a:endCxn id="297" idx="7"/>
          </p:cNvCxnSpPr>
          <p:nvPr/>
        </p:nvCxnSpPr>
        <p:spPr>
          <a:xfrm>
            <a:off x="967869" y="2829994"/>
            <a:ext cx="905209" cy="1366629"/>
          </a:xfrm>
          <a:prstGeom prst="line">
            <a:avLst/>
          </a:prstGeom>
          <a:ln>
            <a:headEnd type="none"/>
            <a:tailEnd type="none"/>
          </a:ln>
        </p:spPr>
        <p:style>
          <a:lnRef idx="1">
            <a:schemeClr val="dk1"/>
          </a:lnRef>
          <a:fillRef idx="0">
            <a:schemeClr val="dk1"/>
          </a:fillRef>
          <a:effectRef idx="0">
            <a:schemeClr val="dk1"/>
          </a:effectRef>
          <a:fontRef idx="minor">
            <a:schemeClr val="tx1"/>
          </a:fontRef>
        </p:style>
      </p:cxnSp>
      <p:cxnSp>
        <p:nvCxnSpPr>
          <p:cNvPr id="132" name="Straight Connector 131">
            <a:extLst>
              <a:ext uri="{C183D7F6-B498-43B3-948B-1728B52AA6E4}">
                <adec:decorative xmlns:adec="http://schemas.microsoft.com/office/drawing/2017/decorative" val="1"/>
              </a:ext>
            </a:extLst>
          </p:cNvPr>
          <p:cNvCxnSpPr>
            <a:cxnSpLocks/>
            <a:stCxn id="194" idx="1"/>
            <a:endCxn id="297" idx="6"/>
          </p:cNvCxnSpPr>
          <p:nvPr/>
        </p:nvCxnSpPr>
        <p:spPr>
          <a:xfrm flipH="1">
            <a:off x="2248006" y="2214071"/>
            <a:ext cx="6022137" cy="1936135"/>
          </a:xfrm>
          <a:prstGeom prst="line">
            <a:avLst/>
          </a:prstGeom>
          <a:ln>
            <a:headEnd type="none"/>
            <a:tailEnd type="none"/>
          </a:ln>
        </p:spPr>
        <p:style>
          <a:lnRef idx="1">
            <a:schemeClr val="dk1"/>
          </a:lnRef>
          <a:fillRef idx="0">
            <a:schemeClr val="dk1"/>
          </a:fillRef>
          <a:effectRef idx="0">
            <a:schemeClr val="dk1"/>
          </a:effectRef>
          <a:fontRef idx="minor">
            <a:schemeClr val="tx1"/>
          </a:fontRef>
        </p:style>
      </p:cxnSp>
      <p:cxnSp>
        <p:nvCxnSpPr>
          <p:cNvPr id="133" name="Straight Connector 132">
            <a:extLst>
              <a:ext uri="{C183D7F6-B498-43B3-948B-1728B52AA6E4}">
                <adec:decorative xmlns:adec="http://schemas.microsoft.com/office/drawing/2017/decorative" val="1"/>
              </a:ext>
            </a:extLst>
          </p:cNvPr>
          <p:cNvCxnSpPr>
            <a:cxnSpLocks/>
            <a:stCxn id="194" idx="0"/>
            <a:endCxn id="156" idx="6"/>
          </p:cNvCxnSpPr>
          <p:nvPr/>
        </p:nvCxnSpPr>
        <p:spPr>
          <a:xfrm flipH="1">
            <a:off x="5933467" y="1900666"/>
            <a:ext cx="2178134" cy="597206"/>
          </a:xfrm>
          <a:prstGeom prst="line">
            <a:avLst/>
          </a:prstGeom>
          <a:ln>
            <a:headEnd type="none"/>
            <a:tailEnd type="none"/>
          </a:ln>
        </p:spPr>
        <p:style>
          <a:lnRef idx="1">
            <a:schemeClr val="dk1"/>
          </a:lnRef>
          <a:fillRef idx="0">
            <a:schemeClr val="dk1"/>
          </a:fillRef>
          <a:effectRef idx="0">
            <a:schemeClr val="dk1"/>
          </a:effectRef>
          <a:fontRef idx="minor">
            <a:schemeClr val="tx1"/>
          </a:fontRef>
        </p:style>
      </p:cxnSp>
      <p:cxnSp>
        <p:nvCxnSpPr>
          <p:cNvPr id="134" name="Straight Connector 133">
            <a:extLst>
              <a:ext uri="{C183D7F6-B498-43B3-948B-1728B52AA6E4}">
                <adec:decorative xmlns:adec="http://schemas.microsoft.com/office/drawing/2017/decorative" val="1"/>
              </a:ext>
            </a:extLst>
          </p:cNvPr>
          <p:cNvCxnSpPr>
            <a:cxnSpLocks/>
            <a:stCxn id="154" idx="0"/>
            <a:endCxn id="288" idx="7"/>
          </p:cNvCxnSpPr>
          <p:nvPr/>
        </p:nvCxnSpPr>
        <p:spPr>
          <a:xfrm>
            <a:off x="6181168" y="4509763"/>
            <a:ext cx="3103575" cy="104390"/>
          </a:xfrm>
          <a:prstGeom prst="line">
            <a:avLst/>
          </a:prstGeom>
          <a:ln>
            <a:headEnd type="none"/>
            <a:tailEnd type="none"/>
          </a:ln>
        </p:spPr>
        <p:style>
          <a:lnRef idx="1">
            <a:schemeClr val="dk1"/>
          </a:lnRef>
          <a:fillRef idx="0">
            <a:schemeClr val="dk1"/>
          </a:fillRef>
          <a:effectRef idx="0">
            <a:schemeClr val="dk1"/>
          </a:effectRef>
          <a:fontRef idx="minor">
            <a:schemeClr val="tx1"/>
          </a:fontRef>
        </p:style>
      </p:cxnSp>
      <p:cxnSp>
        <p:nvCxnSpPr>
          <p:cNvPr id="135" name="Straight Connector 134">
            <a:extLst>
              <a:ext uri="{C183D7F6-B498-43B3-948B-1728B52AA6E4}">
                <adec:decorative xmlns:adec="http://schemas.microsoft.com/office/drawing/2017/decorative" val="1"/>
              </a:ext>
            </a:extLst>
          </p:cNvPr>
          <p:cNvCxnSpPr>
            <a:cxnSpLocks/>
            <a:stCxn id="194" idx="0"/>
            <a:endCxn id="154" idx="0"/>
          </p:cNvCxnSpPr>
          <p:nvPr/>
        </p:nvCxnSpPr>
        <p:spPr>
          <a:xfrm flipH="1">
            <a:off x="6181168" y="1900666"/>
            <a:ext cx="1930433" cy="2609097"/>
          </a:xfrm>
          <a:prstGeom prst="line">
            <a:avLst/>
          </a:prstGeom>
          <a:ln>
            <a:headEnd type="none"/>
            <a:tailEnd type="none"/>
          </a:ln>
        </p:spPr>
        <p:style>
          <a:lnRef idx="1">
            <a:schemeClr val="dk1"/>
          </a:lnRef>
          <a:fillRef idx="0">
            <a:schemeClr val="dk1"/>
          </a:fillRef>
          <a:effectRef idx="0">
            <a:schemeClr val="dk1"/>
          </a:effectRef>
          <a:fontRef idx="minor">
            <a:schemeClr val="tx1"/>
          </a:fontRef>
        </p:style>
      </p:cxnSp>
      <p:cxnSp>
        <p:nvCxnSpPr>
          <p:cNvPr id="137" name="Straight Connector 136">
            <a:extLst>
              <a:ext uri="{C183D7F6-B498-43B3-948B-1728B52AA6E4}">
                <adec:decorative xmlns:adec="http://schemas.microsoft.com/office/drawing/2017/decorative" val="1"/>
              </a:ext>
            </a:extLst>
          </p:cNvPr>
          <p:cNvCxnSpPr>
            <a:cxnSpLocks/>
            <a:stCxn id="154" idx="1"/>
            <a:endCxn id="156" idx="0"/>
          </p:cNvCxnSpPr>
          <p:nvPr/>
        </p:nvCxnSpPr>
        <p:spPr>
          <a:xfrm flipH="1" flipV="1">
            <a:off x="5474573" y="2956767"/>
            <a:ext cx="451633" cy="1362933"/>
          </a:xfrm>
          <a:prstGeom prst="line">
            <a:avLst/>
          </a:prstGeom>
          <a:ln>
            <a:headEnd type="none"/>
            <a:tailEnd type="none"/>
          </a:ln>
        </p:spPr>
        <p:style>
          <a:lnRef idx="1">
            <a:schemeClr val="dk1"/>
          </a:lnRef>
          <a:fillRef idx="0">
            <a:schemeClr val="dk1"/>
          </a:fillRef>
          <a:effectRef idx="0">
            <a:schemeClr val="dk1"/>
          </a:effectRef>
          <a:fontRef idx="minor">
            <a:schemeClr val="tx1"/>
          </a:fontRef>
        </p:style>
      </p:cxnSp>
      <p:cxnSp>
        <p:nvCxnSpPr>
          <p:cNvPr id="138" name="Straight Connector 137">
            <a:extLst>
              <a:ext uri="{C183D7F6-B498-43B3-948B-1728B52AA6E4}">
                <adec:decorative xmlns:adec="http://schemas.microsoft.com/office/drawing/2017/decorative" val="1"/>
              </a:ext>
            </a:extLst>
          </p:cNvPr>
          <p:cNvCxnSpPr>
            <a:cxnSpLocks/>
            <a:stCxn id="288" idx="5"/>
            <a:endCxn id="194" idx="0"/>
          </p:cNvCxnSpPr>
          <p:nvPr/>
        </p:nvCxnSpPr>
        <p:spPr>
          <a:xfrm flipH="1" flipV="1">
            <a:off x="8111601" y="1900666"/>
            <a:ext cx="1571226" cy="2061660"/>
          </a:xfrm>
          <a:prstGeom prst="line">
            <a:avLst/>
          </a:prstGeom>
          <a:ln>
            <a:headEnd type="none"/>
            <a:tailEnd type="none"/>
          </a:ln>
        </p:spPr>
        <p:style>
          <a:lnRef idx="1">
            <a:schemeClr val="dk1"/>
          </a:lnRef>
          <a:fillRef idx="0">
            <a:schemeClr val="dk1"/>
          </a:fillRef>
          <a:effectRef idx="0">
            <a:schemeClr val="dk1"/>
          </a:effectRef>
          <a:fontRef idx="minor">
            <a:schemeClr val="tx1"/>
          </a:fontRef>
        </p:style>
      </p:cxnSp>
      <p:cxnSp>
        <p:nvCxnSpPr>
          <p:cNvPr id="139" name="Straight Connector 138">
            <a:extLst>
              <a:ext uri="{C183D7F6-B498-43B3-948B-1728B52AA6E4}">
                <adec:decorative xmlns:adec="http://schemas.microsoft.com/office/drawing/2017/decorative" val="1"/>
              </a:ext>
            </a:extLst>
          </p:cNvPr>
          <p:cNvCxnSpPr>
            <a:cxnSpLocks/>
            <a:stCxn id="172" idx="6"/>
            <a:endCxn id="154" idx="3"/>
          </p:cNvCxnSpPr>
          <p:nvPr/>
        </p:nvCxnSpPr>
        <p:spPr>
          <a:xfrm>
            <a:off x="1616843" y="2830231"/>
            <a:ext cx="3804620" cy="1790325"/>
          </a:xfrm>
          <a:prstGeom prst="line">
            <a:avLst/>
          </a:prstGeom>
          <a:ln>
            <a:headEnd type="none"/>
            <a:tailEnd type="none"/>
          </a:ln>
        </p:spPr>
        <p:style>
          <a:lnRef idx="1">
            <a:schemeClr val="dk1"/>
          </a:lnRef>
          <a:fillRef idx="0">
            <a:schemeClr val="dk1"/>
          </a:fillRef>
          <a:effectRef idx="0">
            <a:schemeClr val="dk1"/>
          </a:effectRef>
          <a:fontRef idx="minor">
            <a:schemeClr val="tx1"/>
          </a:fontRef>
        </p:style>
      </p:cxnSp>
      <p:cxnSp>
        <p:nvCxnSpPr>
          <p:cNvPr id="140" name="Straight Connector 139">
            <a:extLst>
              <a:ext uri="{C183D7F6-B498-43B3-948B-1728B52AA6E4}">
                <adec:decorative xmlns:adec="http://schemas.microsoft.com/office/drawing/2017/decorative" val="1"/>
              </a:ext>
            </a:extLst>
          </p:cNvPr>
          <p:cNvCxnSpPr>
            <a:stCxn id="156" idx="1"/>
            <a:endCxn id="297" idx="5"/>
          </p:cNvCxnSpPr>
          <p:nvPr/>
        </p:nvCxnSpPr>
        <p:spPr>
          <a:xfrm flipH="1">
            <a:off x="2545943" y="2822360"/>
            <a:ext cx="2604142" cy="1560138"/>
          </a:xfrm>
          <a:prstGeom prst="line">
            <a:avLst/>
          </a:prstGeom>
          <a:ln>
            <a:headEnd type="none"/>
            <a:tailEnd type="none"/>
          </a:ln>
        </p:spPr>
        <p:style>
          <a:lnRef idx="1">
            <a:schemeClr val="dk1"/>
          </a:lnRef>
          <a:fillRef idx="0">
            <a:schemeClr val="dk1"/>
          </a:fillRef>
          <a:effectRef idx="0">
            <a:schemeClr val="dk1"/>
          </a:effectRef>
          <a:fontRef idx="minor">
            <a:schemeClr val="tx1"/>
          </a:fontRef>
        </p:style>
      </p:cxnSp>
      <p:cxnSp>
        <p:nvCxnSpPr>
          <p:cNvPr id="147" name="Straight Connector 146">
            <a:extLst>
              <a:ext uri="{C183D7F6-B498-43B3-948B-1728B52AA6E4}">
                <adec:decorative xmlns:adec="http://schemas.microsoft.com/office/drawing/2017/decorative" val="1"/>
              </a:ext>
            </a:extLst>
          </p:cNvPr>
          <p:cNvCxnSpPr>
            <a:cxnSpLocks/>
            <a:stCxn id="156" idx="7"/>
          </p:cNvCxnSpPr>
          <p:nvPr/>
        </p:nvCxnSpPr>
        <p:spPr>
          <a:xfrm>
            <a:off x="5799060" y="2822360"/>
            <a:ext cx="3523163" cy="1398430"/>
          </a:xfrm>
          <a:prstGeom prst="line">
            <a:avLst/>
          </a:prstGeom>
          <a:ln>
            <a:headEnd type="none"/>
            <a:tailEnd type="none"/>
          </a:ln>
        </p:spPr>
        <p:style>
          <a:lnRef idx="1">
            <a:schemeClr val="dk1"/>
          </a:lnRef>
          <a:fillRef idx="0">
            <a:schemeClr val="dk1"/>
          </a:fillRef>
          <a:effectRef idx="0">
            <a:schemeClr val="dk1"/>
          </a:effectRef>
          <a:fontRef idx="minor">
            <a:schemeClr val="tx1"/>
          </a:fontRef>
        </p:style>
      </p:cxnSp>
      <p:cxnSp>
        <p:nvCxnSpPr>
          <p:cNvPr id="246" name="Straight Connector 245">
            <a:extLst>
              <a:ext uri="{C183D7F6-B498-43B3-948B-1728B52AA6E4}">
                <adec:decorative xmlns:adec="http://schemas.microsoft.com/office/drawing/2017/decorative" val="1"/>
              </a:ext>
            </a:extLst>
          </p:cNvPr>
          <p:cNvCxnSpPr>
            <a:cxnSpLocks/>
            <a:stCxn id="154" idx="3"/>
            <a:endCxn id="297" idx="5"/>
          </p:cNvCxnSpPr>
          <p:nvPr/>
        </p:nvCxnSpPr>
        <p:spPr>
          <a:xfrm flipH="1" flipV="1">
            <a:off x="2545943" y="4382498"/>
            <a:ext cx="2875520" cy="238054"/>
          </a:xfrm>
          <a:prstGeom prst="line">
            <a:avLst/>
          </a:prstGeom>
          <a:ln>
            <a:headEnd type="none"/>
            <a:tailEnd type="none"/>
          </a:ln>
        </p:spPr>
        <p:style>
          <a:lnRef idx="1">
            <a:schemeClr val="dk1"/>
          </a:lnRef>
          <a:fillRef idx="0">
            <a:schemeClr val="dk1"/>
          </a:fillRef>
          <a:effectRef idx="0">
            <a:schemeClr val="dk1"/>
          </a:effectRef>
          <a:fontRef idx="minor">
            <a:schemeClr val="tx1"/>
          </a:fontRef>
        </p:style>
      </p:cxnSp>
      <p:cxnSp>
        <p:nvCxnSpPr>
          <p:cNvPr id="247" name="Straight Connector 246">
            <a:extLst>
              <a:ext uri="{C183D7F6-B498-43B3-948B-1728B52AA6E4}">
                <adec:decorative xmlns:adec="http://schemas.microsoft.com/office/drawing/2017/decorative" val="1"/>
              </a:ext>
            </a:extLst>
          </p:cNvPr>
          <p:cNvCxnSpPr>
            <a:cxnSpLocks/>
            <a:stCxn id="172" idx="7"/>
            <a:endCxn id="194" idx="7"/>
          </p:cNvCxnSpPr>
          <p:nvPr/>
        </p:nvCxnSpPr>
        <p:spPr>
          <a:xfrm flipV="1">
            <a:off x="1751369" y="1566951"/>
            <a:ext cx="6469735" cy="938841"/>
          </a:xfrm>
          <a:prstGeom prst="line">
            <a:avLst/>
          </a:prstGeom>
          <a:ln>
            <a:headEnd type="none"/>
            <a:tailEnd type="none"/>
          </a:ln>
        </p:spPr>
        <p:style>
          <a:lnRef idx="1">
            <a:schemeClr val="dk1"/>
          </a:lnRef>
          <a:fillRef idx="0">
            <a:schemeClr val="dk1"/>
          </a:fillRef>
          <a:effectRef idx="0">
            <a:schemeClr val="dk1"/>
          </a:effectRef>
          <a:fontRef idx="minor">
            <a:schemeClr val="tx1"/>
          </a:fontRef>
        </p:style>
      </p:cxnSp>
      <p:sp>
        <p:nvSpPr>
          <p:cNvPr id="154" name="Speech Bubble: Oval 73">
            <a:extLst>
              <a:ext uri="{C183D7F6-B498-43B3-948B-1728B52AA6E4}">
                <adec:decorative xmlns:adec="http://schemas.microsoft.com/office/drawing/2017/decorative" val="1"/>
              </a:ext>
            </a:extLst>
          </p:cNvPr>
          <p:cNvSpPr/>
          <p:nvPr/>
        </p:nvSpPr>
        <p:spPr bwMode="auto">
          <a:xfrm rot="3552177">
            <a:off x="5408762" y="4307003"/>
            <a:ext cx="830997" cy="830997"/>
          </a:xfrm>
          <a:prstGeom prst="wedgeEllipseCallout">
            <a:avLst>
              <a:gd name="adj1" fmla="val 51421"/>
              <a:gd name="adj2" fmla="val 36065"/>
            </a:avLst>
          </a:prstGeom>
          <a:solidFill>
            <a:schemeClr val="bg1"/>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31" tIns="146264" rIns="182831" bIns="146264" numCol="1" spcCol="0" rtlCol="0" fromWordArt="0" anchor="t" anchorCtr="0" forceAA="0" compatLnSpc="1">
            <a:prstTxWarp prst="textNoShape">
              <a:avLst/>
            </a:prstTxWarp>
            <a:noAutofit/>
          </a:bodyPr>
          <a:lstStyle/>
          <a:p>
            <a:pPr algn="ctr" defTabSz="932200" fontAlgn="base">
              <a:lnSpc>
                <a:spcPct val="90000"/>
              </a:lnSpc>
              <a:spcBef>
                <a:spcPct val="0"/>
              </a:spcBef>
              <a:spcAft>
                <a:spcPct val="0"/>
              </a:spcAft>
              <a:defRPr/>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97" name="Speech Bubble: Oval 76">
            <a:extLst>
              <a:ext uri="{C183D7F6-B498-43B3-948B-1728B52AA6E4}">
                <adec:decorative xmlns:adec="http://schemas.microsoft.com/office/drawing/2017/decorative" val="1"/>
              </a:ext>
            </a:extLst>
          </p:cNvPr>
          <p:cNvSpPr/>
          <p:nvPr/>
        </p:nvSpPr>
        <p:spPr bwMode="auto">
          <a:xfrm rot="17126551">
            <a:off x="1622966" y="4132386"/>
            <a:ext cx="987214" cy="987214"/>
          </a:xfrm>
          <a:prstGeom prst="wedgeEllipseCallout">
            <a:avLst>
              <a:gd name="adj1" fmla="val -62541"/>
              <a:gd name="adj2" fmla="val 6106"/>
            </a:avLst>
          </a:prstGeom>
          <a:solidFill>
            <a:schemeClr val="bg1"/>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31" tIns="146264" rIns="182831" bIns="146264" numCol="1" spcCol="0" rtlCol="0" fromWordArt="0" anchor="t" anchorCtr="0" forceAA="0" compatLnSpc="1">
            <a:prstTxWarp prst="textNoShape">
              <a:avLst/>
            </a:prstTxWarp>
            <a:noAutofit/>
          </a:bodyPr>
          <a:lstStyle/>
          <a:p>
            <a:pPr algn="ctr" defTabSz="932200" fontAlgn="base">
              <a:lnSpc>
                <a:spcPct val="90000"/>
              </a:lnSpc>
              <a:spcBef>
                <a:spcPct val="0"/>
              </a:spcBef>
              <a:spcAft>
                <a:spcPct val="0"/>
              </a:spcAft>
              <a:defRPr/>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72" name="Speech Bubble: Oval 79">
            <a:extLst>
              <a:ext uri="{C183D7F6-B498-43B3-948B-1728B52AA6E4}">
                <adec:decorative xmlns:adec="http://schemas.microsoft.com/office/drawing/2017/decorative" val="1"/>
              </a:ext>
            </a:extLst>
          </p:cNvPr>
          <p:cNvSpPr/>
          <p:nvPr/>
        </p:nvSpPr>
        <p:spPr bwMode="auto">
          <a:xfrm rot="2701255">
            <a:off x="833580" y="2046730"/>
            <a:ext cx="917789" cy="917789"/>
          </a:xfrm>
          <a:prstGeom prst="wedgeEllipseCallout">
            <a:avLst>
              <a:gd name="adj1" fmla="val -57568"/>
              <a:gd name="adj2" fmla="val -29535"/>
            </a:avLst>
          </a:prstGeom>
          <a:solidFill>
            <a:schemeClr val="bg1"/>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31" tIns="146264" rIns="182831" bIns="146264" numCol="1" spcCol="0" rtlCol="0" fromWordArt="0" anchor="t" anchorCtr="0" forceAA="0" compatLnSpc="1">
            <a:prstTxWarp prst="textNoShape">
              <a:avLst/>
            </a:prstTxWarp>
            <a:noAutofit/>
          </a:bodyPr>
          <a:lstStyle/>
          <a:p>
            <a:pPr algn="ctr" defTabSz="932200" fontAlgn="base">
              <a:lnSpc>
                <a:spcPct val="90000"/>
              </a:lnSpc>
              <a:spcBef>
                <a:spcPct val="0"/>
              </a:spcBef>
              <a:spcAft>
                <a:spcPct val="0"/>
              </a:spcAft>
              <a:defRPr/>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88" name="Speech Bubble: Oval 89">
            <a:extLst>
              <a:ext uri="{C183D7F6-B498-43B3-948B-1728B52AA6E4}">
                <adec:decorative xmlns:adec="http://schemas.microsoft.com/office/drawing/2017/decorative" val="1"/>
              </a:ext>
            </a:extLst>
          </p:cNvPr>
          <p:cNvSpPr/>
          <p:nvPr/>
        </p:nvSpPr>
        <p:spPr bwMode="auto">
          <a:xfrm rot="12684797">
            <a:off x="9257901" y="3958112"/>
            <a:ext cx="1139284" cy="1080137"/>
          </a:xfrm>
          <a:prstGeom prst="wedgeEllipseCallout">
            <a:avLst/>
          </a:prstGeom>
          <a:solidFill>
            <a:schemeClr val="bg1"/>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31" tIns="146264" rIns="182831" bIns="146264" numCol="1" spcCol="0" rtlCol="0" fromWordArt="0" anchor="t" anchorCtr="0" forceAA="0" compatLnSpc="1">
            <a:prstTxWarp prst="textNoShape">
              <a:avLst/>
            </a:prstTxWarp>
            <a:noAutofit/>
          </a:bodyPr>
          <a:lstStyle/>
          <a:p>
            <a:pPr algn="ctr" defTabSz="932200" fontAlgn="base">
              <a:lnSpc>
                <a:spcPct val="90000"/>
              </a:lnSpc>
              <a:spcBef>
                <a:spcPct val="0"/>
              </a:spcBef>
              <a:spcAft>
                <a:spcPct val="0"/>
              </a:spcAft>
              <a:defRPr/>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94" name="Speech Bubble: Oval 79">
            <a:extLst>
              <a:ext uri="{C183D7F6-B498-43B3-948B-1728B52AA6E4}">
                <adec:decorative xmlns:adec="http://schemas.microsoft.com/office/drawing/2017/decorative" val="1"/>
              </a:ext>
            </a:extLst>
          </p:cNvPr>
          <p:cNvSpPr/>
          <p:nvPr/>
        </p:nvSpPr>
        <p:spPr bwMode="auto">
          <a:xfrm rot="15939986">
            <a:off x="8110289" y="1407097"/>
            <a:ext cx="917789" cy="917789"/>
          </a:xfrm>
          <a:prstGeom prst="wedgeEllipseCallout">
            <a:avLst>
              <a:gd name="adj1" fmla="val -57568"/>
              <a:gd name="adj2" fmla="val -29535"/>
            </a:avLst>
          </a:prstGeom>
          <a:solidFill>
            <a:schemeClr val="bg1"/>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31" tIns="146264" rIns="182831" bIns="146264" numCol="1" spcCol="0" rtlCol="0" fromWordArt="0" anchor="t" anchorCtr="0" forceAA="0" compatLnSpc="1">
            <a:prstTxWarp prst="textNoShape">
              <a:avLst/>
            </a:prstTxWarp>
            <a:noAutofit/>
          </a:bodyPr>
          <a:lstStyle/>
          <a:p>
            <a:pPr algn="ctr" defTabSz="932200" fontAlgn="base">
              <a:lnSpc>
                <a:spcPct val="90000"/>
              </a:lnSpc>
              <a:spcBef>
                <a:spcPct val="0"/>
              </a:spcBef>
              <a:spcAft>
                <a:spcPct val="0"/>
              </a:spcAft>
              <a:defRPr/>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56" name="Speech Bubble: Oval 73">
            <a:extLst>
              <a:ext uri="{C183D7F6-B498-43B3-948B-1728B52AA6E4}">
                <adec:decorative xmlns:adec="http://schemas.microsoft.com/office/drawing/2017/decorative" val="1"/>
              </a:ext>
            </a:extLst>
          </p:cNvPr>
          <p:cNvSpPr/>
          <p:nvPr/>
        </p:nvSpPr>
        <p:spPr bwMode="auto">
          <a:xfrm rot="10800000" flipH="1">
            <a:off x="5015678" y="2038978"/>
            <a:ext cx="917789" cy="917789"/>
          </a:xfrm>
          <a:prstGeom prst="wedgeEllipseCallout">
            <a:avLst>
              <a:gd name="adj1" fmla="val 51421"/>
              <a:gd name="adj2" fmla="val 36065"/>
            </a:avLst>
          </a:prstGeom>
          <a:solidFill>
            <a:schemeClr val="bg1"/>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31" tIns="146264" rIns="182831" bIns="146264" numCol="1" spcCol="0" rtlCol="0" fromWordArt="0" anchor="t" anchorCtr="0" forceAA="0" compatLnSpc="1">
            <a:prstTxWarp prst="textNoShape">
              <a:avLst/>
            </a:prstTxWarp>
            <a:noAutofit/>
          </a:bodyPr>
          <a:lstStyle/>
          <a:p>
            <a:pPr algn="ctr" defTabSz="932200" fontAlgn="base">
              <a:lnSpc>
                <a:spcPct val="90000"/>
              </a:lnSpc>
              <a:spcBef>
                <a:spcPct val="0"/>
              </a:spcBef>
              <a:spcAft>
                <a:spcPct val="0"/>
              </a:spcAft>
              <a:defRPr/>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20" name="Rectangle 119"/>
          <p:cNvSpPr/>
          <p:nvPr/>
        </p:nvSpPr>
        <p:spPr>
          <a:xfrm>
            <a:off x="367624" y="1312585"/>
            <a:ext cx="1848135" cy="584775"/>
          </a:xfrm>
          <a:prstGeom prst="rect">
            <a:avLst/>
          </a:prstGeom>
        </p:spPr>
        <p:txBody>
          <a:bodyPr wrap="none">
            <a:spAutoFit/>
          </a:bodyPr>
          <a:lstStyle/>
          <a:p>
            <a:pPr defTabSz="932470">
              <a:defRPr/>
            </a:pPr>
            <a:r>
              <a:rPr lang="en-US" sz="3200" b="1" kern="0" spc="-102">
                <a:latin typeface="Segoe UI Semibold" panose="020B0702040204020203" pitchFamily="34" charset="0"/>
                <a:ea typeface="Segoe UI Semibold" charset="0"/>
                <a:cs typeface="Segoe UI Semibold" panose="020B0702040204020203" pitchFamily="34" charset="0"/>
              </a:rPr>
              <a:t>Exchange</a:t>
            </a:r>
          </a:p>
        </p:txBody>
      </p:sp>
      <p:pic>
        <p:nvPicPr>
          <p:cNvPr id="7" name="Picture 6" descr="The Exchange icon">
            <a:extLst>
              <a:ext uri="{FF2B5EF4-FFF2-40B4-BE49-F238E27FC236}">
                <a16:creationId xmlns:a16="http://schemas.microsoft.com/office/drawing/2014/main" id="{37CCB732-72BE-469B-9531-17A1A9CD73B1}"/>
              </a:ext>
            </a:extLst>
          </p:cNvPr>
          <p:cNvPicPr>
            <a:picLocks noChangeAspect="1"/>
          </p:cNvPicPr>
          <p:nvPr/>
        </p:nvPicPr>
        <p:blipFill>
          <a:blip r:embed="rId5"/>
          <a:stretch>
            <a:fillRect/>
          </a:stretch>
        </p:blipFill>
        <p:spPr>
          <a:xfrm>
            <a:off x="665987" y="1891240"/>
            <a:ext cx="1244846" cy="1244846"/>
          </a:xfrm>
          <a:prstGeom prst="rect">
            <a:avLst/>
          </a:prstGeom>
        </p:spPr>
      </p:pic>
      <p:sp>
        <p:nvSpPr>
          <p:cNvPr id="116" name="Rectangle 115"/>
          <p:cNvSpPr/>
          <p:nvPr/>
        </p:nvSpPr>
        <p:spPr>
          <a:xfrm>
            <a:off x="3613120" y="1274562"/>
            <a:ext cx="3409414" cy="584775"/>
          </a:xfrm>
          <a:prstGeom prst="rect">
            <a:avLst/>
          </a:prstGeom>
        </p:spPr>
        <p:txBody>
          <a:bodyPr wrap="square">
            <a:spAutoFit/>
          </a:bodyPr>
          <a:lstStyle/>
          <a:p>
            <a:pPr algn="r" defTabSz="932470">
              <a:defRPr/>
            </a:pPr>
            <a:r>
              <a:rPr lang="en-US" sz="3200" b="1" kern="0" spc="-102">
                <a:latin typeface="Segoe UI Semibold" panose="020B0702040204020203" pitchFamily="34" charset="0"/>
                <a:ea typeface="Segoe UI Semibold" charset="0"/>
                <a:cs typeface="Segoe UI Semibold" panose="020B0702040204020203" pitchFamily="34" charset="0"/>
              </a:rPr>
              <a:t>SharePoint Online</a:t>
            </a:r>
          </a:p>
        </p:txBody>
      </p:sp>
      <p:pic>
        <p:nvPicPr>
          <p:cNvPr id="22" name="Picture 21" descr="SharePoint Online logo">
            <a:extLst>
              <a:ext uri="{FF2B5EF4-FFF2-40B4-BE49-F238E27FC236}">
                <a16:creationId xmlns:a16="http://schemas.microsoft.com/office/drawing/2014/main" id="{92251207-D829-41C4-B0DD-F04C5D4C52A2}"/>
              </a:ext>
            </a:extLst>
          </p:cNvPr>
          <p:cNvPicPr>
            <a:picLocks noChangeAspect="1"/>
          </p:cNvPicPr>
          <p:nvPr/>
        </p:nvPicPr>
        <p:blipFill>
          <a:blip r:embed="rId6"/>
          <a:stretch>
            <a:fillRect/>
          </a:stretch>
        </p:blipFill>
        <p:spPr>
          <a:xfrm>
            <a:off x="5185781" y="2220619"/>
            <a:ext cx="561406" cy="570010"/>
          </a:xfrm>
          <a:prstGeom prst="rect">
            <a:avLst/>
          </a:prstGeom>
        </p:spPr>
      </p:pic>
      <p:sp>
        <p:nvSpPr>
          <p:cNvPr id="122" name="Rectangle 121"/>
          <p:cNvSpPr/>
          <p:nvPr/>
        </p:nvSpPr>
        <p:spPr>
          <a:xfrm>
            <a:off x="9116730" y="1276777"/>
            <a:ext cx="2988008" cy="1077218"/>
          </a:xfrm>
          <a:prstGeom prst="rect">
            <a:avLst/>
          </a:prstGeom>
        </p:spPr>
        <p:txBody>
          <a:bodyPr wrap="square">
            <a:spAutoFit/>
          </a:bodyPr>
          <a:lstStyle/>
          <a:p>
            <a:pPr defTabSz="932470">
              <a:defRPr/>
            </a:pPr>
            <a:r>
              <a:rPr lang="en-US" sz="3200" b="1" kern="0" spc="-102">
                <a:latin typeface="Segoe UI Semibold" panose="020B0702040204020203" pitchFamily="34" charset="0"/>
                <a:ea typeface="Segoe UI Semibold" charset="0"/>
                <a:cs typeface="Segoe UI Semibold" panose="020B0702040204020203" pitchFamily="34" charset="0"/>
              </a:rPr>
              <a:t>Azure </a:t>
            </a:r>
            <a:br>
              <a:rPr lang="en-US" sz="3200" b="1" kern="0" spc="-102">
                <a:latin typeface="Segoe UI Semibold" panose="020B0702040204020203" pitchFamily="34" charset="0"/>
                <a:ea typeface="Segoe UI Semibold" charset="0"/>
                <a:cs typeface="Segoe UI Semibold" panose="020B0702040204020203" pitchFamily="34" charset="0"/>
              </a:rPr>
            </a:br>
            <a:r>
              <a:rPr lang="en-US" sz="3200" b="1" kern="0" spc="-102">
                <a:latin typeface="Segoe UI Semibold" panose="020B0702040204020203" pitchFamily="34" charset="0"/>
                <a:ea typeface="Segoe UI Semibold" charset="0"/>
                <a:cs typeface="Segoe UI Semibold" panose="020B0702040204020203" pitchFamily="34" charset="0"/>
              </a:rPr>
              <a:t>Active Directory</a:t>
            </a:r>
          </a:p>
        </p:txBody>
      </p:sp>
      <p:pic>
        <p:nvPicPr>
          <p:cNvPr id="5" name="Picture 4" descr="Azure Active Directory logo">
            <a:extLst>
              <a:ext uri="{FF2B5EF4-FFF2-40B4-BE49-F238E27FC236}">
                <a16:creationId xmlns:a16="http://schemas.microsoft.com/office/drawing/2014/main" id="{6F4EF7E2-0868-4F7C-A66D-523C52F44B60}"/>
              </a:ext>
            </a:extLst>
          </p:cNvPr>
          <p:cNvPicPr>
            <a:picLocks noChangeAspect="1"/>
          </p:cNvPicPr>
          <p:nvPr/>
        </p:nvPicPr>
        <p:blipFill rotWithShape="1">
          <a:blip r:embed="rId7"/>
          <a:srcRect r="7960"/>
          <a:stretch/>
        </p:blipFill>
        <p:spPr>
          <a:xfrm>
            <a:off x="8247602" y="1541778"/>
            <a:ext cx="640352" cy="612196"/>
          </a:xfrm>
          <a:prstGeom prst="rect">
            <a:avLst/>
          </a:prstGeom>
        </p:spPr>
      </p:pic>
      <p:sp>
        <p:nvSpPr>
          <p:cNvPr id="118" name="Rectangle 117"/>
          <p:cNvSpPr/>
          <p:nvPr/>
        </p:nvSpPr>
        <p:spPr>
          <a:xfrm>
            <a:off x="1217656" y="5271752"/>
            <a:ext cx="1787477" cy="584775"/>
          </a:xfrm>
          <a:prstGeom prst="rect">
            <a:avLst/>
          </a:prstGeom>
        </p:spPr>
        <p:txBody>
          <a:bodyPr wrap="none">
            <a:spAutoFit/>
          </a:bodyPr>
          <a:lstStyle/>
          <a:p>
            <a:pPr algn="r" defTabSz="932470">
              <a:defRPr/>
            </a:pPr>
            <a:r>
              <a:rPr lang="en-US" sz="3200" b="1" kern="0" spc="-102">
                <a:latin typeface="Segoe UI Semibold" panose="020B0702040204020203" pitchFamily="34" charset="0"/>
                <a:ea typeface="Segoe UI Semibold" charset="0"/>
                <a:cs typeface="Segoe UI Semibold" panose="020B0702040204020203" pitchFamily="34" charset="0"/>
              </a:rPr>
              <a:t>OneNote</a:t>
            </a:r>
          </a:p>
        </p:txBody>
      </p:sp>
      <p:pic>
        <p:nvPicPr>
          <p:cNvPr id="9" name="Picture 8" descr="The OneNote icon">
            <a:extLst>
              <a:ext uri="{FF2B5EF4-FFF2-40B4-BE49-F238E27FC236}">
                <a16:creationId xmlns:a16="http://schemas.microsoft.com/office/drawing/2014/main" id="{712E5938-EAB2-4110-80D5-AC4A00AB2B35}"/>
              </a:ext>
            </a:extLst>
          </p:cNvPr>
          <p:cNvPicPr>
            <a:picLocks noChangeAspect="1"/>
          </p:cNvPicPr>
          <p:nvPr/>
        </p:nvPicPr>
        <p:blipFill>
          <a:blip r:embed="rId8"/>
          <a:stretch>
            <a:fillRect/>
          </a:stretch>
        </p:blipFill>
        <p:spPr>
          <a:xfrm>
            <a:off x="1525582" y="4061683"/>
            <a:ext cx="1086295" cy="1086295"/>
          </a:xfrm>
          <a:prstGeom prst="rect">
            <a:avLst/>
          </a:prstGeom>
        </p:spPr>
      </p:pic>
      <p:sp>
        <p:nvSpPr>
          <p:cNvPr id="119" name="Rectangle 118"/>
          <p:cNvSpPr/>
          <p:nvPr/>
        </p:nvSpPr>
        <p:spPr>
          <a:xfrm>
            <a:off x="3952568" y="5280542"/>
            <a:ext cx="3998730" cy="584775"/>
          </a:xfrm>
          <a:prstGeom prst="rect">
            <a:avLst/>
          </a:prstGeom>
        </p:spPr>
        <p:txBody>
          <a:bodyPr wrap="square">
            <a:spAutoFit/>
          </a:bodyPr>
          <a:lstStyle/>
          <a:p>
            <a:pPr defTabSz="932470">
              <a:defRPr/>
            </a:pPr>
            <a:r>
              <a:rPr lang="en-US" sz="3200" b="1" kern="0" spc="-102">
                <a:latin typeface="Segoe UI Semibold" panose="020B0702040204020203" pitchFamily="34" charset="0"/>
                <a:ea typeface="Segoe UI Semibold" charset="0"/>
                <a:cs typeface="Segoe UI Semibold" panose="020B0702040204020203" pitchFamily="34" charset="0"/>
              </a:rPr>
              <a:t>Microsoft 365 Groups</a:t>
            </a:r>
          </a:p>
        </p:txBody>
      </p:sp>
      <p:pic>
        <p:nvPicPr>
          <p:cNvPr id="21" name="Picture 20" descr="Office 365 logo">
            <a:extLst>
              <a:ext uri="{FF2B5EF4-FFF2-40B4-BE49-F238E27FC236}">
                <a16:creationId xmlns:a16="http://schemas.microsoft.com/office/drawing/2014/main" id="{023C3FC5-8BB2-4D04-9FEE-9723DEA59C24}"/>
              </a:ext>
            </a:extLst>
          </p:cNvPr>
          <p:cNvPicPr>
            <a:picLocks noChangeAspect="1"/>
          </p:cNvPicPr>
          <p:nvPr/>
        </p:nvPicPr>
        <p:blipFill>
          <a:blip r:embed="rId9"/>
          <a:stretch>
            <a:fillRect/>
          </a:stretch>
        </p:blipFill>
        <p:spPr>
          <a:xfrm>
            <a:off x="5574938" y="4437319"/>
            <a:ext cx="502887" cy="558763"/>
          </a:xfrm>
          <a:prstGeom prst="rect">
            <a:avLst/>
          </a:prstGeom>
        </p:spPr>
      </p:pic>
      <p:sp>
        <p:nvSpPr>
          <p:cNvPr id="117" name="Rectangle 116"/>
          <p:cNvSpPr/>
          <p:nvPr/>
        </p:nvSpPr>
        <p:spPr>
          <a:xfrm>
            <a:off x="8125700" y="5114376"/>
            <a:ext cx="3403689" cy="584775"/>
          </a:xfrm>
          <a:prstGeom prst="rect">
            <a:avLst/>
          </a:prstGeom>
        </p:spPr>
        <p:txBody>
          <a:bodyPr wrap="none">
            <a:spAutoFit/>
          </a:bodyPr>
          <a:lstStyle/>
          <a:p>
            <a:pPr algn="r" defTabSz="932470">
              <a:defRPr/>
            </a:pPr>
            <a:r>
              <a:rPr lang="en-US" sz="3200" b="1" kern="0" spc="-102">
                <a:latin typeface="Segoe UI Semibold" panose="020B0702040204020203" pitchFamily="34" charset="0"/>
                <a:ea typeface="Segoe UI Semibold" charset="0"/>
                <a:cs typeface="Segoe UI Semibold" panose="020B0702040204020203" pitchFamily="34" charset="0"/>
              </a:rPr>
              <a:t>Skype for Business</a:t>
            </a:r>
          </a:p>
        </p:txBody>
      </p:sp>
      <p:pic>
        <p:nvPicPr>
          <p:cNvPr id="11" name="Picture 10" descr="The Skype for Business icon">
            <a:extLst>
              <a:ext uri="{FF2B5EF4-FFF2-40B4-BE49-F238E27FC236}">
                <a16:creationId xmlns:a16="http://schemas.microsoft.com/office/drawing/2014/main" id="{5423EF54-B141-4014-97F9-7C0392CA3DDE}"/>
              </a:ext>
            </a:extLst>
          </p:cNvPr>
          <p:cNvPicPr>
            <a:picLocks noChangeAspect="1"/>
          </p:cNvPicPr>
          <p:nvPr/>
        </p:nvPicPr>
        <p:blipFill>
          <a:blip r:embed="rId10"/>
          <a:stretch>
            <a:fillRect/>
          </a:stretch>
        </p:blipFill>
        <p:spPr>
          <a:xfrm>
            <a:off x="9108199" y="3794979"/>
            <a:ext cx="1407421" cy="1407421"/>
          </a:xfrm>
          <a:prstGeom prst="rect">
            <a:avLst/>
          </a:prstGeom>
        </p:spPr>
      </p:pic>
      <p:grpSp>
        <p:nvGrpSpPr>
          <p:cNvPr id="13" name="Group 12" descr="Microsoft Teams is built on existing Microsoft technologies"/>
          <p:cNvGrpSpPr/>
          <p:nvPr/>
        </p:nvGrpSpPr>
        <p:grpSpPr>
          <a:xfrm>
            <a:off x="508719" y="6311152"/>
            <a:ext cx="11417450" cy="461665"/>
            <a:chOff x="696498" y="6134916"/>
            <a:chExt cx="5696183" cy="452711"/>
          </a:xfrm>
        </p:grpSpPr>
        <p:sp>
          <p:nvSpPr>
            <p:cNvPr id="216" name="Rectangle 215"/>
            <p:cNvSpPr/>
            <p:nvPr/>
          </p:nvSpPr>
          <p:spPr>
            <a:xfrm>
              <a:off x="1667295" y="6134916"/>
              <a:ext cx="3829766" cy="452711"/>
            </a:xfrm>
            <a:prstGeom prst="rect">
              <a:avLst/>
            </a:prstGeom>
          </p:spPr>
          <p:txBody>
            <a:bodyPr wrap="none">
              <a:spAutoFit/>
            </a:bodyPr>
            <a:lstStyle/>
            <a:p>
              <a:pPr algn="r" defTabSz="932470">
                <a:defRPr/>
              </a:pPr>
              <a:r>
                <a:rPr lang="en-US" sz="2400" kern="0" spc="-102">
                  <a:latin typeface="Segoe UI Semibold" charset="0"/>
                  <a:ea typeface="Segoe UI Semibold" charset="0"/>
                  <a:cs typeface="Segoe UI Semibold" charset="0"/>
                </a:rPr>
                <a:t>Microsoft Teams is built on existing Microsoft technologies</a:t>
              </a:r>
            </a:p>
          </p:txBody>
        </p:sp>
        <p:grpSp>
          <p:nvGrpSpPr>
            <p:cNvPr id="217" name="Group 216"/>
            <p:cNvGrpSpPr/>
            <p:nvPr/>
          </p:nvGrpSpPr>
          <p:grpSpPr>
            <a:xfrm flipH="1">
              <a:off x="696498" y="6206411"/>
              <a:ext cx="957559" cy="203116"/>
              <a:chOff x="9184775" y="5675326"/>
              <a:chExt cx="2132316" cy="297422"/>
            </a:xfrm>
          </p:grpSpPr>
          <p:cxnSp>
            <p:nvCxnSpPr>
              <p:cNvPr id="218" name="Straight Connector 217"/>
              <p:cNvCxnSpPr>
                <a:cxnSpLocks/>
              </p:cNvCxnSpPr>
              <p:nvPr/>
            </p:nvCxnSpPr>
            <p:spPr>
              <a:xfrm>
                <a:off x="9184775" y="5972748"/>
                <a:ext cx="2132313" cy="0"/>
              </a:xfrm>
              <a:prstGeom prst="line">
                <a:avLst/>
              </a:prstGeom>
              <a:ln>
                <a:solidFill>
                  <a:schemeClr val="bg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a:off x="11317091" y="5675326"/>
                <a:ext cx="0" cy="297422"/>
              </a:xfrm>
              <a:prstGeom prst="line">
                <a:avLst/>
              </a:prstGeom>
              <a:ln>
                <a:solidFill>
                  <a:schemeClr val="bg2"/>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220" name="Group 219"/>
            <p:cNvGrpSpPr/>
            <p:nvPr/>
          </p:nvGrpSpPr>
          <p:grpSpPr>
            <a:xfrm>
              <a:off x="5497060" y="6206404"/>
              <a:ext cx="895621" cy="223776"/>
              <a:chOff x="9746916" y="5675326"/>
              <a:chExt cx="1994390" cy="327675"/>
            </a:xfrm>
          </p:grpSpPr>
          <p:cxnSp>
            <p:nvCxnSpPr>
              <p:cNvPr id="221" name="Straight Connector 220"/>
              <p:cNvCxnSpPr>
                <a:cxnSpLocks/>
              </p:cNvCxnSpPr>
              <p:nvPr/>
            </p:nvCxnSpPr>
            <p:spPr>
              <a:xfrm flipV="1">
                <a:off x="9746916" y="5972748"/>
                <a:ext cx="1994390" cy="30253"/>
              </a:xfrm>
              <a:prstGeom prst="line">
                <a:avLst/>
              </a:prstGeom>
              <a:ln>
                <a:solidFill>
                  <a:schemeClr val="bg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a:off x="11741306" y="5675326"/>
                <a:ext cx="0" cy="297422"/>
              </a:xfrm>
              <a:prstGeom prst="line">
                <a:avLst/>
              </a:prstGeom>
              <a:ln>
                <a:solidFill>
                  <a:schemeClr val="bg2"/>
                </a:solidFill>
                <a:headEnd type="none"/>
                <a:tailEnd type="none"/>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0151681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29"/>
                                        </p:tgtEl>
                                        <p:attrNameLst>
                                          <p:attrName>style.visibility</p:attrName>
                                        </p:attrNameLst>
                                      </p:cBhvr>
                                      <p:to>
                                        <p:strVal val="visible"/>
                                      </p:to>
                                    </p:set>
                                    <p:animEffect transition="in" filter="wipe(down)">
                                      <p:cBhvr>
                                        <p:cTn id="7" dur="500"/>
                                        <p:tgtEl>
                                          <p:spTgt spid="129"/>
                                        </p:tgtEl>
                                      </p:cBhvr>
                                    </p:animEffect>
                                  </p:childTnLst>
                                </p:cTn>
                              </p:par>
                              <p:par>
                                <p:cTn id="8" presetID="22" presetClass="entr" presetSubtype="4" fill="hold" nodeType="withEffect">
                                  <p:stCondLst>
                                    <p:cond delay="0"/>
                                  </p:stCondLst>
                                  <p:childTnLst>
                                    <p:set>
                                      <p:cBhvr>
                                        <p:cTn id="9" dur="1" fill="hold">
                                          <p:stCondLst>
                                            <p:cond delay="0"/>
                                          </p:stCondLst>
                                        </p:cTn>
                                        <p:tgtEl>
                                          <p:spTgt spid="130"/>
                                        </p:tgtEl>
                                        <p:attrNameLst>
                                          <p:attrName>style.visibility</p:attrName>
                                        </p:attrNameLst>
                                      </p:cBhvr>
                                      <p:to>
                                        <p:strVal val="visible"/>
                                      </p:to>
                                    </p:set>
                                    <p:animEffect transition="in" filter="wipe(down)">
                                      <p:cBhvr>
                                        <p:cTn id="10" dur="500"/>
                                        <p:tgtEl>
                                          <p:spTgt spid="130"/>
                                        </p:tgtEl>
                                      </p:cBhvr>
                                    </p:animEffect>
                                  </p:childTnLst>
                                </p:cTn>
                              </p:par>
                              <p:par>
                                <p:cTn id="11" presetID="22" presetClass="entr" presetSubtype="4" fill="hold" nodeType="withEffect">
                                  <p:stCondLst>
                                    <p:cond delay="0"/>
                                  </p:stCondLst>
                                  <p:childTnLst>
                                    <p:set>
                                      <p:cBhvr>
                                        <p:cTn id="12" dur="1" fill="hold">
                                          <p:stCondLst>
                                            <p:cond delay="0"/>
                                          </p:stCondLst>
                                        </p:cTn>
                                        <p:tgtEl>
                                          <p:spTgt spid="131"/>
                                        </p:tgtEl>
                                        <p:attrNameLst>
                                          <p:attrName>style.visibility</p:attrName>
                                        </p:attrNameLst>
                                      </p:cBhvr>
                                      <p:to>
                                        <p:strVal val="visible"/>
                                      </p:to>
                                    </p:set>
                                    <p:animEffect transition="in" filter="wipe(down)">
                                      <p:cBhvr>
                                        <p:cTn id="13" dur="500"/>
                                        <p:tgtEl>
                                          <p:spTgt spid="131"/>
                                        </p:tgtEl>
                                      </p:cBhvr>
                                    </p:animEffect>
                                  </p:childTnLst>
                                </p:cTn>
                              </p:par>
                              <p:par>
                                <p:cTn id="14" presetID="22" presetClass="entr" presetSubtype="1" fill="hold" nodeType="withEffect">
                                  <p:stCondLst>
                                    <p:cond delay="500"/>
                                  </p:stCondLst>
                                  <p:childTnLst>
                                    <p:set>
                                      <p:cBhvr>
                                        <p:cTn id="15" dur="1" fill="hold">
                                          <p:stCondLst>
                                            <p:cond delay="0"/>
                                          </p:stCondLst>
                                        </p:cTn>
                                        <p:tgtEl>
                                          <p:spTgt spid="132"/>
                                        </p:tgtEl>
                                        <p:attrNameLst>
                                          <p:attrName>style.visibility</p:attrName>
                                        </p:attrNameLst>
                                      </p:cBhvr>
                                      <p:to>
                                        <p:strVal val="visible"/>
                                      </p:to>
                                    </p:set>
                                    <p:animEffect transition="in" filter="wipe(up)">
                                      <p:cBhvr>
                                        <p:cTn id="16" dur="500"/>
                                        <p:tgtEl>
                                          <p:spTgt spid="132"/>
                                        </p:tgtEl>
                                      </p:cBhvr>
                                    </p:animEffect>
                                  </p:childTnLst>
                                </p:cTn>
                              </p:par>
                              <p:par>
                                <p:cTn id="17" presetID="22" presetClass="entr" presetSubtype="8" fill="hold" nodeType="withEffect">
                                  <p:stCondLst>
                                    <p:cond delay="500"/>
                                  </p:stCondLst>
                                  <p:childTnLst>
                                    <p:set>
                                      <p:cBhvr>
                                        <p:cTn id="18" dur="1" fill="hold">
                                          <p:stCondLst>
                                            <p:cond delay="0"/>
                                          </p:stCondLst>
                                        </p:cTn>
                                        <p:tgtEl>
                                          <p:spTgt spid="133"/>
                                        </p:tgtEl>
                                        <p:attrNameLst>
                                          <p:attrName>style.visibility</p:attrName>
                                        </p:attrNameLst>
                                      </p:cBhvr>
                                      <p:to>
                                        <p:strVal val="visible"/>
                                      </p:to>
                                    </p:set>
                                    <p:animEffect transition="in" filter="wipe(left)">
                                      <p:cBhvr>
                                        <p:cTn id="19" dur="500"/>
                                        <p:tgtEl>
                                          <p:spTgt spid="133"/>
                                        </p:tgtEl>
                                      </p:cBhvr>
                                    </p:animEffect>
                                  </p:childTnLst>
                                </p:cTn>
                              </p:par>
                              <p:par>
                                <p:cTn id="20" presetID="22" presetClass="entr" presetSubtype="4" fill="hold" nodeType="withEffect">
                                  <p:stCondLst>
                                    <p:cond delay="0"/>
                                  </p:stCondLst>
                                  <p:childTnLst>
                                    <p:set>
                                      <p:cBhvr>
                                        <p:cTn id="21" dur="1" fill="hold">
                                          <p:stCondLst>
                                            <p:cond delay="0"/>
                                          </p:stCondLst>
                                        </p:cTn>
                                        <p:tgtEl>
                                          <p:spTgt spid="134"/>
                                        </p:tgtEl>
                                        <p:attrNameLst>
                                          <p:attrName>style.visibility</p:attrName>
                                        </p:attrNameLst>
                                      </p:cBhvr>
                                      <p:to>
                                        <p:strVal val="visible"/>
                                      </p:to>
                                    </p:set>
                                    <p:animEffect transition="in" filter="wipe(down)">
                                      <p:cBhvr>
                                        <p:cTn id="22" dur="500"/>
                                        <p:tgtEl>
                                          <p:spTgt spid="134"/>
                                        </p:tgtEl>
                                      </p:cBhvr>
                                    </p:animEffect>
                                  </p:childTnLst>
                                </p:cTn>
                              </p:par>
                              <p:par>
                                <p:cTn id="23" presetID="22" presetClass="entr" presetSubtype="2" fill="hold" nodeType="withEffect">
                                  <p:stCondLst>
                                    <p:cond delay="0"/>
                                  </p:stCondLst>
                                  <p:childTnLst>
                                    <p:set>
                                      <p:cBhvr>
                                        <p:cTn id="24" dur="1" fill="hold">
                                          <p:stCondLst>
                                            <p:cond delay="0"/>
                                          </p:stCondLst>
                                        </p:cTn>
                                        <p:tgtEl>
                                          <p:spTgt spid="135"/>
                                        </p:tgtEl>
                                        <p:attrNameLst>
                                          <p:attrName>style.visibility</p:attrName>
                                        </p:attrNameLst>
                                      </p:cBhvr>
                                      <p:to>
                                        <p:strVal val="visible"/>
                                      </p:to>
                                    </p:set>
                                    <p:animEffect transition="in" filter="wipe(right)">
                                      <p:cBhvr>
                                        <p:cTn id="25" dur="500"/>
                                        <p:tgtEl>
                                          <p:spTgt spid="135"/>
                                        </p:tgtEl>
                                      </p:cBhvr>
                                    </p:animEffect>
                                  </p:childTnLst>
                                </p:cTn>
                              </p:par>
                              <p:par>
                                <p:cTn id="26" presetID="22" presetClass="entr" presetSubtype="4" fill="hold" nodeType="withEffect">
                                  <p:stCondLst>
                                    <p:cond delay="250"/>
                                  </p:stCondLst>
                                  <p:childTnLst>
                                    <p:set>
                                      <p:cBhvr>
                                        <p:cTn id="27" dur="1" fill="hold">
                                          <p:stCondLst>
                                            <p:cond delay="0"/>
                                          </p:stCondLst>
                                        </p:cTn>
                                        <p:tgtEl>
                                          <p:spTgt spid="137"/>
                                        </p:tgtEl>
                                        <p:attrNameLst>
                                          <p:attrName>style.visibility</p:attrName>
                                        </p:attrNameLst>
                                      </p:cBhvr>
                                      <p:to>
                                        <p:strVal val="visible"/>
                                      </p:to>
                                    </p:set>
                                    <p:animEffect transition="in" filter="wipe(down)">
                                      <p:cBhvr>
                                        <p:cTn id="28" dur="500"/>
                                        <p:tgtEl>
                                          <p:spTgt spid="137"/>
                                        </p:tgtEl>
                                      </p:cBhvr>
                                    </p:animEffect>
                                  </p:childTnLst>
                                </p:cTn>
                              </p:par>
                              <p:par>
                                <p:cTn id="29" presetID="22" presetClass="entr" presetSubtype="4" fill="hold" nodeType="withEffect">
                                  <p:stCondLst>
                                    <p:cond delay="250"/>
                                  </p:stCondLst>
                                  <p:childTnLst>
                                    <p:set>
                                      <p:cBhvr>
                                        <p:cTn id="30" dur="1" fill="hold">
                                          <p:stCondLst>
                                            <p:cond delay="0"/>
                                          </p:stCondLst>
                                        </p:cTn>
                                        <p:tgtEl>
                                          <p:spTgt spid="138"/>
                                        </p:tgtEl>
                                        <p:attrNameLst>
                                          <p:attrName>style.visibility</p:attrName>
                                        </p:attrNameLst>
                                      </p:cBhvr>
                                      <p:to>
                                        <p:strVal val="visible"/>
                                      </p:to>
                                    </p:set>
                                    <p:animEffect transition="in" filter="wipe(down)">
                                      <p:cBhvr>
                                        <p:cTn id="31" dur="500"/>
                                        <p:tgtEl>
                                          <p:spTgt spid="138"/>
                                        </p:tgtEl>
                                      </p:cBhvr>
                                    </p:animEffect>
                                  </p:childTnLst>
                                </p:cTn>
                              </p:par>
                              <p:par>
                                <p:cTn id="32" presetID="22" presetClass="entr" presetSubtype="8" fill="hold" nodeType="withEffect">
                                  <p:stCondLst>
                                    <p:cond delay="250"/>
                                  </p:stCondLst>
                                  <p:childTnLst>
                                    <p:set>
                                      <p:cBhvr>
                                        <p:cTn id="33" dur="1" fill="hold">
                                          <p:stCondLst>
                                            <p:cond delay="0"/>
                                          </p:stCondLst>
                                        </p:cTn>
                                        <p:tgtEl>
                                          <p:spTgt spid="139"/>
                                        </p:tgtEl>
                                        <p:attrNameLst>
                                          <p:attrName>style.visibility</p:attrName>
                                        </p:attrNameLst>
                                      </p:cBhvr>
                                      <p:to>
                                        <p:strVal val="visible"/>
                                      </p:to>
                                    </p:set>
                                    <p:animEffect transition="in" filter="wipe(left)">
                                      <p:cBhvr>
                                        <p:cTn id="34" dur="500"/>
                                        <p:tgtEl>
                                          <p:spTgt spid="139"/>
                                        </p:tgtEl>
                                      </p:cBhvr>
                                    </p:animEffect>
                                  </p:childTnLst>
                                </p:cTn>
                              </p:par>
                              <p:par>
                                <p:cTn id="35" presetID="22" presetClass="entr" presetSubtype="4" fill="hold" nodeType="withEffect">
                                  <p:stCondLst>
                                    <p:cond delay="250"/>
                                  </p:stCondLst>
                                  <p:childTnLst>
                                    <p:set>
                                      <p:cBhvr>
                                        <p:cTn id="36" dur="1" fill="hold">
                                          <p:stCondLst>
                                            <p:cond delay="0"/>
                                          </p:stCondLst>
                                        </p:cTn>
                                        <p:tgtEl>
                                          <p:spTgt spid="140"/>
                                        </p:tgtEl>
                                        <p:attrNameLst>
                                          <p:attrName>style.visibility</p:attrName>
                                        </p:attrNameLst>
                                      </p:cBhvr>
                                      <p:to>
                                        <p:strVal val="visible"/>
                                      </p:to>
                                    </p:set>
                                    <p:animEffect transition="in" filter="wipe(down)">
                                      <p:cBhvr>
                                        <p:cTn id="37" dur="500"/>
                                        <p:tgtEl>
                                          <p:spTgt spid="140"/>
                                        </p:tgtEl>
                                      </p:cBhvr>
                                    </p:animEffect>
                                  </p:childTnLst>
                                </p:cTn>
                              </p:par>
                              <p:par>
                                <p:cTn id="38" presetID="22" presetClass="entr" presetSubtype="4" fill="hold" nodeType="withEffect">
                                  <p:stCondLst>
                                    <p:cond delay="250"/>
                                  </p:stCondLst>
                                  <p:childTnLst>
                                    <p:set>
                                      <p:cBhvr>
                                        <p:cTn id="39" dur="1" fill="hold">
                                          <p:stCondLst>
                                            <p:cond delay="0"/>
                                          </p:stCondLst>
                                        </p:cTn>
                                        <p:tgtEl>
                                          <p:spTgt spid="147"/>
                                        </p:tgtEl>
                                        <p:attrNameLst>
                                          <p:attrName>style.visibility</p:attrName>
                                        </p:attrNameLst>
                                      </p:cBhvr>
                                      <p:to>
                                        <p:strVal val="visible"/>
                                      </p:to>
                                    </p:set>
                                    <p:animEffect transition="in" filter="wipe(down)">
                                      <p:cBhvr>
                                        <p:cTn id="40" dur="500"/>
                                        <p:tgtEl>
                                          <p:spTgt spid="147"/>
                                        </p:tgtEl>
                                      </p:cBhvr>
                                    </p:animEffect>
                                  </p:childTnLst>
                                </p:cTn>
                              </p:par>
                              <p:par>
                                <p:cTn id="41" presetID="22" presetClass="entr" presetSubtype="4" fill="hold" nodeType="withEffect">
                                  <p:stCondLst>
                                    <p:cond delay="250"/>
                                  </p:stCondLst>
                                  <p:childTnLst>
                                    <p:set>
                                      <p:cBhvr>
                                        <p:cTn id="42" dur="1" fill="hold">
                                          <p:stCondLst>
                                            <p:cond delay="0"/>
                                          </p:stCondLst>
                                        </p:cTn>
                                        <p:tgtEl>
                                          <p:spTgt spid="246"/>
                                        </p:tgtEl>
                                        <p:attrNameLst>
                                          <p:attrName>style.visibility</p:attrName>
                                        </p:attrNameLst>
                                      </p:cBhvr>
                                      <p:to>
                                        <p:strVal val="visible"/>
                                      </p:to>
                                    </p:set>
                                    <p:animEffect transition="in" filter="wipe(down)">
                                      <p:cBhvr>
                                        <p:cTn id="43" dur="500"/>
                                        <p:tgtEl>
                                          <p:spTgt spid="246"/>
                                        </p:tgtEl>
                                      </p:cBhvr>
                                    </p:animEffect>
                                  </p:childTnLst>
                                </p:cTn>
                              </p:par>
                              <p:par>
                                <p:cTn id="44" presetID="22" presetClass="entr" presetSubtype="4" fill="hold" nodeType="withEffect">
                                  <p:stCondLst>
                                    <p:cond delay="250"/>
                                  </p:stCondLst>
                                  <p:childTnLst>
                                    <p:set>
                                      <p:cBhvr>
                                        <p:cTn id="45" dur="1" fill="hold">
                                          <p:stCondLst>
                                            <p:cond delay="0"/>
                                          </p:stCondLst>
                                        </p:cTn>
                                        <p:tgtEl>
                                          <p:spTgt spid="247"/>
                                        </p:tgtEl>
                                        <p:attrNameLst>
                                          <p:attrName>style.visibility</p:attrName>
                                        </p:attrNameLst>
                                      </p:cBhvr>
                                      <p:to>
                                        <p:strVal val="visible"/>
                                      </p:to>
                                    </p:set>
                                    <p:animEffect transition="in" filter="wipe(down)">
                                      <p:cBhvr>
                                        <p:cTn id="46" dur="500"/>
                                        <p:tgtEl>
                                          <p:spTgt spid="247"/>
                                        </p:tgtEl>
                                      </p:cBhvr>
                                    </p:animEffect>
                                  </p:childTnLst>
                                </p:cTn>
                              </p:par>
                            </p:childTnLst>
                          </p:cTn>
                        </p:par>
                        <p:par>
                          <p:cTn id="47" fill="hold">
                            <p:stCondLst>
                              <p:cond delay="1000"/>
                            </p:stCondLst>
                            <p:childTnLst>
                              <p:par>
                                <p:cTn id="48" presetID="10" presetClass="entr" presetSubtype="0" fill="hold" grpId="0" nodeType="afterEffect">
                                  <p:stCondLst>
                                    <p:cond delay="0"/>
                                  </p:stCondLst>
                                  <p:childTnLst>
                                    <p:set>
                                      <p:cBhvr>
                                        <p:cTn id="49" dur="1" fill="hold">
                                          <p:stCondLst>
                                            <p:cond delay="0"/>
                                          </p:stCondLst>
                                        </p:cTn>
                                        <p:tgtEl>
                                          <p:spTgt spid="120"/>
                                        </p:tgtEl>
                                        <p:attrNameLst>
                                          <p:attrName>style.visibility</p:attrName>
                                        </p:attrNameLst>
                                      </p:cBhvr>
                                      <p:to>
                                        <p:strVal val="visible"/>
                                      </p:to>
                                    </p:set>
                                    <p:animEffect transition="in" filter="fade">
                                      <p:cBhvr>
                                        <p:cTn id="50" dur="500"/>
                                        <p:tgtEl>
                                          <p:spTgt spid="120"/>
                                        </p:tgtEl>
                                      </p:cBhvr>
                                    </p:animEffect>
                                  </p:childTnLst>
                                </p:cTn>
                              </p:par>
                              <p:par>
                                <p:cTn id="51" presetID="10" presetClass="entr" presetSubtype="0" fill="hold" grpId="0" nodeType="withEffect">
                                  <p:stCondLst>
                                    <p:cond delay="250"/>
                                  </p:stCondLst>
                                  <p:childTnLst>
                                    <p:set>
                                      <p:cBhvr>
                                        <p:cTn id="52" dur="1" fill="hold">
                                          <p:stCondLst>
                                            <p:cond delay="0"/>
                                          </p:stCondLst>
                                        </p:cTn>
                                        <p:tgtEl>
                                          <p:spTgt spid="116"/>
                                        </p:tgtEl>
                                        <p:attrNameLst>
                                          <p:attrName>style.visibility</p:attrName>
                                        </p:attrNameLst>
                                      </p:cBhvr>
                                      <p:to>
                                        <p:strVal val="visible"/>
                                      </p:to>
                                    </p:set>
                                    <p:animEffect transition="in" filter="fade">
                                      <p:cBhvr>
                                        <p:cTn id="53" dur="500"/>
                                        <p:tgtEl>
                                          <p:spTgt spid="116"/>
                                        </p:tgtEl>
                                      </p:cBhvr>
                                    </p:animEffect>
                                  </p:childTnLst>
                                </p:cTn>
                              </p:par>
                              <p:par>
                                <p:cTn id="54" presetID="10" presetClass="entr" presetSubtype="0" fill="hold" grpId="0" nodeType="withEffect">
                                  <p:stCondLst>
                                    <p:cond delay="500"/>
                                  </p:stCondLst>
                                  <p:childTnLst>
                                    <p:set>
                                      <p:cBhvr>
                                        <p:cTn id="55" dur="1" fill="hold">
                                          <p:stCondLst>
                                            <p:cond delay="0"/>
                                          </p:stCondLst>
                                        </p:cTn>
                                        <p:tgtEl>
                                          <p:spTgt spid="119"/>
                                        </p:tgtEl>
                                        <p:attrNameLst>
                                          <p:attrName>style.visibility</p:attrName>
                                        </p:attrNameLst>
                                      </p:cBhvr>
                                      <p:to>
                                        <p:strVal val="visible"/>
                                      </p:to>
                                    </p:set>
                                    <p:animEffect transition="in" filter="fade">
                                      <p:cBhvr>
                                        <p:cTn id="56" dur="500"/>
                                        <p:tgtEl>
                                          <p:spTgt spid="119"/>
                                        </p:tgtEl>
                                      </p:cBhvr>
                                    </p:animEffect>
                                  </p:childTnLst>
                                </p:cTn>
                              </p:par>
                              <p:par>
                                <p:cTn id="57" presetID="10" presetClass="entr" presetSubtype="0" fill="hold" grpId="0" nodeType="withEffect">
                                  <p:stCondLst>
                                    <p:cond delay="750"/>
                                  </p:stCondLst>
                                  <p:childTnLst>
                                    <p:set>
                                      <p:cBhvr>
                                        <p:cTn id="58" dur="1" fill="hold">
                                          <p:stCondLst>
                                            <p:cond delay="0"/>
                                          </p:stCondLst>
                                        </p:cTn>
                                        <p:tgtEl>
                                          <p:spTgt spid="122"/>
                                        </p:tgtEl>
                                        <p:attrNameLst>
                                          <p:attrName>style.visibility</p:attrName>
                                        </p:attrNameLst>
                                      </p:cBhvr>
                                      <p:to>
                                        <p:strVal val="visible"/>
                                      </p:to>
                                    </p:set>
                                    <p:animEffect transition="in" filter="fade">
                                      <p:cBhvr>
                                        <p:cTn id="59" dur="500"/>
                                        <p:tgtEl>
                                          <p:spTgt spid="122"/>
                                        </p:tgtEl>
                                      </p:cBhvr>
                                    </p:animEffect>
                                  </p:childTnLst>
                                </p:cTn>
                              </p:par>
                              <p:par>
                                <p:cTn id="60" presetID="10" presetClass="entr" presetSubtype="0" fill="hold" grpId="0" nodeType="withEffect">
                                  <p:stCondLst>
                                    <p:cond delay="1000"/>
                                  </p:stCondLst>
                                  <p:childTnLst>
                                    <p:set>
                                      <p:cBhvr>
                                        <p:cTn id="61" dur="1" fill="hold">
                                          <p:stCondLst>
                                            <p:cond delay="0"/>
                                          </p:stCondLst>
                                        </p:cTn>
                                        <p:tgtEl>
                                          <p:spTgt spid="117"/>
                                        </p:tgtEl>
                                        <p:attrNameLst>
                                          <p:attrName>style.visibility</p:attrName>
                                        </p:attrNameLst>
                                      </p:cBhvr>
                                      <p:to>
                                        <p:strVal val="visible"/>
                                      </p:to>
                                    </p:set>
                                    <p:animEffect transition="in" filter="fade">
                                      <p:cBhvr>
                                        <p:cTn id="62" dur="500"/>
                                        <p:tgtEl>
                                          <p:spTgt spid="117"/>
                                        </p:tgtEl>
                                      </p:cBhvr>
                                    </p:animEffect>
                                  </p:childTnLst>
                                </p:cTn>
                              </p:par>
                              <p:par>
                                <p:cTn id="63" presetID="10" presetClass="entr" presetSubtype="0" fill="hold" grpId="0" nodeType="withEffect">
                                  <p:stCondLst>
                                    <p:cond delay="1250"/>
                                  </p:stCondLst>
                                  <p:childTnLst>
                                    <p:set>
                                      <p:cBhvr>
                                        <p:cTn id="64" dur="1" fill="hold">
                                          <p:stCondLst>
                                            <p:cond delay="0"/>
                                          </p:stCondLst>
                                        </p:cTn>
                                        <p:tgtEl>
                                          <p:spTgt spid="118"/>
                                        </p:tgtEl>
                                        <p:attrNameLst>
                                          <p:attrName>style.visibility</p:attrName>
                                        </p:attrNameLst>
                                      </p:cBhvr>
                                      <p:to>
                                        <p:strVal val="visible"/>
                                      </p:to>
                                    </p:set>
                                    <p:animEffect transition="in" filter="fade">
                                      <p:cBhvr>
                                        <p:cTn id="65" dur="500"/>
                                        <p:tgtEl>
                                          <p:spTgt spid="118"/>
                                        </p:tgtEl>
                                      </p:cBhvr>
                                    </p:animEffect>
                                  </p:childTnLst>
                                </p:cTn>
                              </p:par>
                            </p:childTnLst>
                          </p:cTn>
                        </p:par>
                        <p:par>
                          <p:cTn id="66" fill="hold">
                            <p:stCondLst>
                              <p:cond delay="2750"/>
                            </p:stCondLst>
                            <p:childTnLst>
                              <p:par>
                                <p:cTn id="67" presetID="2" presetClass="entr" presetSubtype="4" decel="100000" fill="hold" nodeType="after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750" fill="hold"/>
                                        <p:tgtEl>
                                          <p:spTgt spid="13"/>
                                        </p:tgtEl>
                                        <p:attrNameLst>
                                          <p:attrName>ppt_x</p:attrName>
                                        </p:attrNameLst>
                                      </p:cBhvr>
                                      <p:tavLst>
                                        <p:tav tm="0">
                                          <p:val>
                                            <p:strVal val="#ppt_x"/>
                                          </p:val>
                                        </p:tav>
                                        <p:tav tm="100000">
                                          <p:val>
                                            <p:strVal val="#ppt_x"/>
                                          </p:val>
                                        </p:tav>
                                      </p:tavLst>
                                    </p:anim>
                                    <p:anim calcmode="lin" valueType="num">
                                      <p:cBhvr additive="base">
                                        <p:cTn id="70" dur="75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p:bldP spid="116" grpId="0"/>
      <p:bldP spid="122" grpId="0"/>
      <p:bldP spid="118" grpId="0"/>
      <p:bldP spid="119" grpId="0"/>
      <p:bldP spid="117" grpId="0"/>
    </p:bld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F896DC-B390-4484-B020-AED8A5EABFA2}"/>
              </a:ext>
            </a:extLst>
          </p:cNvPr>
          <p:cNvSpPr>
            <a:spLocks noGrp="1"/>
          </p:cNvSpPr>
          <p:nvPr>
            <p:ph type="title"/>
          </p:nvPr>
        </p:nvSpPr>
        <p:spPr>
          <a:xfrm>
            <a:off x="273419" y="498475"/>
            <a:ext cx="11888047" cy="917575"/>
          </a:xfrm>
        </p:spPr>
        <p:txBody>
          <a:bodyPr/>
          <a:lstStyle/>
          <a:p>
            <a:r>
              <a:rPr lang="en-US" dirty="0"/>
              <a:t>Microsoft Teams Service Dependencies</a:t>
            </a:r>
          </a:p>
        </p:txBody>
      </p:sp>
      <p:pic>
        <p:nvPicPr>
          <p:cNvPr id="2" name="Picture 1" descr="A screenshot of What IT architects need to know: Getting started with Teams before other dependent services. You don't need to enable dependent services to get started with Microsoft Teams. These will all 'just work.' However, you do need to be prepared to manage the following:&#10;Office 365 Groups&#10;SharePoint team sites&#10;OneDrive for Business&#10;Mailboxes&#10;Stream videos and Planner plans (if these services are enabled)&#10;Configuring conditional access rules in Azure AD&#10;Be sure to include dependent services in the scope of conditional access rules:&#10;Microsoft Teams&#10;SharePoint Online and OneDrive for Business&#10;Exchange Online&#10;Skype for Business Online&#10;Microsoft Stream (meeting recordings)&#10;Microsoft Planner (Planner tasks and plan data)">
            <a:extLst>
              <a:ext uri="{FF2B5EF4-FFF2-40B4-BE49-F238E27FC236}">
                <a16:creationId xmlns:a16="http://schemas.microsoft.com/office/drawing/2014/main" id="{DE3A752D-F1CF-4CCF-882E-9764FFC54B4A}"/>
              </a:ext>
            </a:extLst>
          </p:cNvPr>
          <p:cNvPicPr>
            <a:picLocks noChangeAspect="1"/>
          </p:cNvPicPr>
          <p:nvPr/>
        </p:nvPicPr>
        <p:blipFill rotWithShape="1">
          <a:blip r:embed="rId4"/>
          <a:srcRect l="2330" t="30481" r="74477" b="6374"/>
          <a:stretch/>
        </p:blipFill>
        <p:spPr>
          <a:xfrm>
            <a:off x="77904" y="1182848"/>
            <a:ext cx="3428694" cy="5736175"/>
          </a:xfrm>
          <a:prstGeom prst="rect">
            <a:avLst/>
          </a:prstGeom>
        </p:spPr>
      </p:pic>
      <p:pic>
        <p:nvPicPr>
          <p:cNvPr id="3" name="Picture 2" descr="A screenshot of What IT architects need to know: Getting started with Teams before other dependent services. You don't need to enable dependent services to get started with Microsoft Teams. These will all 'just work.' However, you do need to be prepared to manage the following:&#10;Office 365 Groups&#10;SharePoint team sites&#10;OneDrive for Business&#10;Mailboxes&#10;Stream videos and Planner plans (if these services are enabled)&#10;Configuring conditional access rules in Azure AD&#10;Be sure to include dependent services in the scope of conditional access rules:&#10;Microsoft Teams&#10;SharePoint Online and OneDrive for Business&#10;Exchange Online&#10;Skype for Business Online&#10;Microsoft Stream (meeting recordings)&#10;Microsoft Planner (Planner tasks and plan data)">
            <a:extLst>
              <a:ext uri="{FF2B5EF4-FFF2-40B4-BE49-F238E27FC236}">
                <a16:creationId xmlns:a16="http://schemas.microsoft.com/office/drawing/2014/main" id="{01C8DD00-7D98-4AC0-8191-4B88AE1B4D90}"/>
              </a:ext>
            </a:extLst>
          </p:cNvPr>
          <p:cNvPicPr>
            <a:picLocks noChangeAspect="1"/>
          </p:cNvPicPr>
          <p:nvPr/>
        </p:nvPicPr>
        <p:blipFill rotWithShape="1">
          <a:blip r:embed="rId4"/>
          <a:srcRect l="26382" t="31748" r="4349" b="9452"/>
          <a:stretch/>
        </p:blipFill>
        <p:spPr>
          <a:xfrm>
            <a:off x="3407174" y="1716698"/>
            <a:ext cx="8949810" cy="4668474"/>
          </a:xfrm>
          <a:prstGeom prst="rect">
            <a:avLst/>
          </a:prstGeom>
        </p:spPr>
      </p:pic>
      <p:sp>
        <p:nvSpPr>
          <p:cNvPr id="8" name="TextBox 7">
            <a:extLst>
              <a:ext uri="{FF2B5EF4-FFF2-40B4-BE49-F238E27FC236}">
                <a16:creationId xmlns:a16="http://schemas.microsoft.com/office/drawing/2014/main" id="{8119EE60-9855-4165-806F-FB86D956EC0D}"/>
              </a:ext>
            </a:extLst>
          </p:cNvPr>
          <p:cNvSpPr txBox="1"/>
          <p:nvPr/>
        </p:nvSpPr>
        <p:spPr>
          <a:xfrm>
            <a:off x="77905" y="4050935"/>
            <a:ext cx="3207555" cy="2868088"/>
          </a:xfrm>
          <a:prstGeom prst="rect">
            <a:avLst/>
          </a:prstGeom>
          <a:solidFill>
            <a:schemeClr val="bg1"/>
          </a:solidFill>
        </p:spPr>
        <p:txBody>
          <a:bodyPr wrap="square" lIns="182880" tIns="146304" rIns="182880" bIns="146304" rtlCol="0">
            <a:spAutoFit/>
          </a:bodyPr>
          <a:lstStyle/>
          <a:p>
            <a:pPr>
              <a:lnSpc>
                <a:spcPct val="90000"/>
              </a:lnSpc>
              <a:spcAft>
                <a:spcPts val="600"/>
              </a:spcAft>
            </a:pPr>
            <a:endParaRPr lang="en-GB" sz="2400" dirty="0" err="1">
              <a:gradFill>
                <a:gsLst>
                  <a:gs pos="2917">
                    <a:schemeClr val="tx1"/>
                  </a:gs>
                  <a:gs pos="30000">
                    <a:schemeClr val="tx1"/>
                  </a:gs>
                </a:gsLst>
                <a:lin ang="5400000" scaled="0"/>
              </a:gradFill>
            </a:endParaRPr>
          </a:p>
        </p:txBody>
      </p:sp>
    </p:spTree>
    <p:extLst>
      <p:ext uri="{BB962C8B-B14F-4D97-AF65-F5344CB8AC3E}">
        <p14:creationId xmlns:p14="http://schemas.microsoft.com/office/powerpoint/2010/main" val="13840444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extLst>
    <p:ext uri="{6950BFC3-D8DA-4A85-94F7-54DA5524770B}">
      <p188:commentRel xmlns:p188="http://schemas.microsoft.com/office/powerpoint/2018/8/main" r:id="rId3"/>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55FD1-E006-4472-BA70-9BE5021629FC}"/>
              </a:ext>
            </a:extLst>
          </p:cNvPr>
          <p:cNvSpPr>
            <a:spLocks noGrp="1"/>
          </p:cNvSpPr>
          <p:nvPr>
            <p:ph type="title"/>
          </p:nvPr>
        </p:nvSpPr>
        <p:spPr/>
        <p:txBody>
          <a:bodyPr/>
          <a:lstStyle/>
          <a:p>
            <a:r>
              <a:rPr lang="en-US"/>
              <a:t>High Level Architecture</a:t>
            </a:r>
          </a:p>
        </p:txBody>
      </p:sp>
      <p:sp>
        <p:nvSpPr>
          <p:cNvPr id="4" name="Rounded Rectangle 4">
            <a:extLst>
              <a:ext uri="{FF2B5EF4-FFF2-40B4-BE49-F238E27FC236}">
                <a16:creationId xmlns:a16="http://schemas.microsoft.com/office/drawing/2014/main" id="{AEDB2D14-26E3-4730-8618-50225FF3776D}"/>
              </a:ext>
            </a:extLst>
          </p:cNvPr>
          <p:cNvSpPr/>
          <p:nvPr/>
        </p:nvSpPr>
        <p:spPr>
          <a:xfrm>
            <a:off x="853931" y="3338718"/>
            <a:ext cx="9644445" cy="3211211"/>
          </a:xfrm>
          <a:prstGeom prst="roundRect">
            <a:avLst>
              <a:gd name="adj" fmla="val 6344"/>
            </a:avLst>
          </a:prstGeom>
          <a:gradFill>
            <a:gsLst>
              <a:gs pos="0">
                <a:sysClr val="window" lastClr="FFFFFF">
                  <a:lumMod val="95000"/>
                </a:sysClr>
              </a:gs>
              <a:gs pos="54000">
                <a:srgbClr val="F8F8F8"/>
              </a:gs>
              <a:gs pos="95000">
                <a:sysClr val="window" lastClr="FFFFFF"/>
              </a:gs>
            </a:gsLst>
            <a:lin ang="18900000" scaled="1"/>
          </a:gradFill>
          <a:ln w="12700" cap="flat" cmpd="sng" algn="ctr">
            <a:noFill/>
            <a:prstDash val="lgDash"/>
            <a:miter lim="800000"/>
          </a:ln>
          <a:effectLst/>
        </p:spPr>
        <p:txBody>
          <a:bodyPr rtlCol="0" anchor="t"/>
          <a:lstStyle/>
          <a:p>
            <a:pPr algn="ctr" defTabSz="914320">
              <a:defRPr/>
            </a:pPr>
            <a:endParaRPr lang="en-US" sz="1400" kern="0"/>
          </a:p>
        </p:txBody>
      </p:sp>
      <p:sp>
        <p:nvSpPr>
          <p:cNvPr id="6" name="Rounded Rectangle 3">
            <a:extLst>
              <a:ext uri="{FF2B5EF4-FFF2-40B4-BE49-F238E27FC236}">
                <a16:creationId xmlns:a16="http://schemas.microsoft.com/office/drawing/2014/main" id="{FCF72188-DC3A-4F0D-AB59-EE3734DBCEA2}"/>
              </a:ext>
            </a:extLst>
          </p:cNvPr>
          <p:cNvSpPr/>
          <p:nvPr/>
        </p:nvSpPr>
        <p:spPr>
          <a:xfrm>
            <a:off x="10632634" y="3285478"/>
            <a:ext cx="1174731" cy="1229623"/>
          </a:xfrm>
          <a:prstGeom prst="roundRect">
            <a:avLst>
              <a:gd name="adj" fmla="val 6344"/>
            </a:avLst>
          </a:prstGeom>
          <a:gradFill>
            <a:gsLst>
              <a:gs pos="0">
                <a:sysClr val="window" lastClr="FFFFFF">
                  <a:lumMod val="95000"/>
                </a:sysClr>
              </a:gs>
              <a:gs pos="54000">
                <a:srgbClr val="F8F8F8"/>
              </a:gs>
              <a:gs pos="95000">
                <a:sysClr val="window" lastClr="FFFFFF"/>
              </a:gs>
            </a:gsLst>
            <a:lin ang="18900000" scaled="1"/>
          </a:gradFill>
          <a:ln w="12700" cap="flat" cmpd="sng" algn="ctr">
            <a:solidFill>
              <a:sysClr val="window" lastClr="FFFFFF">
                <a:lumMod val="50000"/>
              </a:sysClr>
            </a:solidFill>
            <a:prstDash val="lgDash"/>
            <a:miter lim="800000"/>
          </a:ln>
          <a:effectLst/>
        </p:spPr>
        <p:txBody>
          <a:bodyPr rtlCol="0" anchor="t"/>
          <a:lstStyle/>
          <a:p>
            <a:pPr algn="ctr" defTabSz="914320">
              <a:defRPr/>
            </a:pPr>
            <a:endParaRPr lang="en-US" sz="1400" kern="0"/>
          </a:p>
        </p:txBody>
      </p:sp>
      <p:cxnSp>
        <p:nvCxnSpPr>
          <p:cNvPr id="7" name="Straight Connector 6">
            <a:extLst>
              <a:ext uri="{FF2B5EF4-FFF2-40B4-BE49-F238E27FC236}">
                <a16:creationId xmlns:a16="http://schemas.microsoft.com/office/drawing/2014/main" id="{587D1A89-EB1A-4A68-828D-1F4587052D29}"/>
              </a:ext>
            </a:extLst>
          </p:cNvPr>
          <p:cNvCxnSpPr>
            <a:cxnSpLocks/>
          </p:cNvCxnSpPr>
          <p:nvPr/>
        </p:nvCxnSpPr>
        <p:spPr>
          <a:xfrm flipH="1">
            <a:off x="7893606" y="5051273"/>
            <a:ext cx="0" cy="850244"/>
          </a:xfrm>
          <a:prstGeom prst="line">
            <a:avLst/>
          </a:prstGeom>
          <a:noFill/>
          <a:ln w="25400" cap="flat" cmpd="sng" algn="ctr">
            <a:solidFill>
              <a:srgbClr val="5B9BD5"/>
            </a:solidFill>
            <a:prstDash val="solid"/>
            <a:miter lim="800000"/>
          </a:ln>
          <a:effectLst/>
        </p:spPr>
      </p:cxnSp>
      <p:sp>
        <p:nvSpPr>
          <p:cNvPr id="8" name="Rectangle 7">
            <a:extLst>
              <a:ext uri="{FF2B5EF4-FFF2-40B4-BE49-F238E27FC236}">
                <a16:creationId xmlns:a16="http://schemas.microsoft.com/office/drawing/2014/main" id="{DBB6A138-0634-4818-883A-3D60588F5701}"/>
              </a:ext>
            </a:extLst>
          </p:cNvPr>
          <p:cNvSpPr/>
          <p:nvPr/>
        </p:nvSpPr>
        <p:spPr>
          <a:xfrm>
            <a:off x="3356151" y="4909157"/>
            <a:ext cx="1184015" cy="265576"/>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algn="ctr" defTabSz="914320">
              <a:defRPr/>
            </a:pPr>
            <a:r>
              <a:rPr lang="en-US" sz="1400" kern="0">
                <a:solidFill>
                  <a:schemeClr val="bg1"/>
                </a:solidFill>
              </a:rPr>
              <a:t>Exchange</a:t>
            </a:r>
          </a:p>
        </p:txBody>
      </p:sp>
      <p:cxnSp>
        <p:nvCxnSpPr>
          <p:cNvPr id="9" name="Straight Connector 8">
            <a:extLst>
              <a:ext uri="{FF2B5EF4-FFF2-40B4-BE49-F238E27FC236}">
                <a16:creationId xmlns:a16="http://schemas.microsoft.com/office/drawing/2014/main" id="{2DC355A1-61F6-4328-A9A2-15B9AC29E9A2}"/>
              </a:ext>
            </a:extLst>
          </p:cNvPr>
          <p:cNvCxnSpPr/>
          <p:nvPr/>
        </p:nvCxnSpPr>
        <p:spPr>
          <a:xfrm flipV="1">
            <a:off x="7593615" y="2789571"/>
            <a:ext cx="0" cy="1370235"/>
          </a:xfrm>
          <a:prstGeom prst="line">
            <a:avLst/>
          </a:prstGeom>
          <a:noFill/>
          <a:ln w="25400" cap="flat" cmpd="sng" algn="ctr">
            <a:solidFill>
              <a:srgbClr val="5B9BD5"/>
            </a:solidFill>
            <a:prstDash val="solid"/>
            <a:miter lim="800000"/>
          </a:ln>
          <a:effectLst/>
        </p:spPr>
      </p:cxnSp>
      <p:cxnSp>
        <p:nvCxnSpPr>
          <p:cNvPr id="10" name="Straight Connector 9">
            <a:extLst>
              <a:ext uri="{FF2B5EF4-FFF2-40B4-BE49-F238E27FC236}">
                <a16:creationId xmlns:a16="http://schemas.microsoft.com/office/drawing/2014/main" id="{F2E9AB68-5C3E-430E-95AD-2BA0A38915BD}"/>
              </a:ext>
            </a:extLst>
          </p:cNvPr>
          <p:cNvCxnSpPr/>
          <p:nvPr/>
        </p:nvCxnSpPr>
        <p:spPr>
          <a:xfrm flipV="1">
            <a:off x="6240369" y="2812976"/>
            <a:ext cx="0" cy="1316947"/>
          </a:xfrm>
          <a:prstGeom prst="line">
            <a:avLst/>
          </a:prstGeom>
          <a:noFill/>
          <a:ln w="25400" cap="flat" cmpd="sng" algn="ctr">
            <a:solidFill>
              <a:srgbClr val="5B9BD5"/>
            </a:solidFill>
            <a:prstDash val="solid"/>
            <a:miter lim="800000"/>
          </a:ln>
          <a:effectLst/>
        </p:spPr>
      </p:cxnSp>
      <p:sp>
        <p:nvSpPr>
          <p:cNvPr id="11" name="TextBox 10">
            <a:extLst>
              <a:ext uri="{FF2B5EF4-FFF2-40B4-BE49-F238E27FC236}">
                <a16:creationId xmlns:a16="http://schemas.microsoft.com/office/drawing/2014/main" id="{148AFBB5-3839-417A-9592-1CF5E8B13426}"/>
              </a:ext>
            </a:extLst>
          </p:cNvPr>
          <p:cNvSpPr txBox="1"/>
          <p:nvPr/>
        </p:nvSpPr>
        <p:spPr>
          <a:xfrm>
            <a:off x="4519516" y="4291159"/>
            <a:ext cx="1058118" cy="470856"/>
          </a:xfrm>
          <a:prstGeom prst="rect">
            <a:avLst/>
          </a:prstGeom>
          <a:noFill/>
        </p:spPr>
        <p:txBody>
          <a:bodyPr wrap="none" rtlCol="0">
            <a:spAutoFit/>
          </a:bodyPr>
          <a:lstStyle/>
          <a:p>
            <a:pPr algn="ctr" defTabSz="932660">
              <a:defRPr/>
            </a:pPr>
            <a:r>
              <a:rPr lang="en-US" sz="1200" kern="0"/>
              <a:t>Most recent </a:t>
            </a:r>
          </a:p>
          <a:p>
            <a:pPr algn="ctr" defTabSz="932660">
              <a:defRPr/>
            </a:pPr>
            <a:r>
              <a:rPr lang="en-US" sz="1200" kern="0"/>
              <a:t>files</a:t>
            </a:r>
          </a:p>
        </p:txBody>
      </p:sp>
      <p:cxnSp>
        <p:nvCxnSpPr>
          <p:cNvPr id="12" name="Straight Connector 11">
            <a:extLst>
              <a:ext uri="{FF2B5EF4-FFF2-40B4-BE49-F238E27FC236}">
                <a16:creationId xmlns:a16="http://schemas.microsoft.com/office/drawing/2014/main" id="{31B71FE8-3AF8-4EB8-8FD0-460A5D3E0D03}"/>
              </a:ext>
            </a:extLst>
          </p:cNvPr>
          <p:cNvCxnSpPr/>
          <p:nvPr/>
        </p:nvCxnSpPr>
        <p:spPr>
          <a:xfrm>
            <a:off x="4420995" y="4515098"/>
            <a:ext cx="1255158" cy="0"/>
          </a:xfrm>
          <a:prstGeom prst="line">
            <a:avLst/>
          </a:prstGeom>
          <a:noFill/>
          <a:ln w="25400" cap="flat" cmpd="sng" algn="ctr">
            <a:solidFill>
              <a:srgbClr val="5B9BD5"/>
            </a:solidFill>
            <a:prstDash val="solid"/>
            <a:miter lim="800000"/>
          </a:ln>
          <a:effectLst/>
        </p:spPr>
      </p:cxnSp>
      <p:cxnSp>
        <p:nvCxnSpPr>
          <p:cNvPr id="13" name="Elbow Connector 29">
            <a:extLst>
              <a:ext uri="{FF2B5EF4-FFF2-40B4-BE49-F238E27FC236}">
                <a16:creationId xmlns:a16="http://schemas.microsoft.com/office/drawing/2014/main" id="{C9440B1E-AD5E-4A7D-8F53-ACB36F86ECAE}"/>
              </a:ext>
            </a:extLst>
          </p:cNvPr>
          <p:cNvCxnSpPr>
            <a:stCxn id="61" idx="2"/>
            <a:endCxn id="78" idx="2"/>
          </p:cNvCxnSpPr>
          <p:nvPr/>
        </p:nvCxnSpPr>
        <p:spPr>
          <a:xfrm rot="5400000" flipH="1">
            <a:off x="4571750" y="3622673"/>
            <a:ext cx="59597" cy="3177408"/>
          </a:xfrm>
          <a:prstGeom prst="bentConnector3">
            <a:avLst>
              <a:gd name="adj1" fmla="val -383518"/>
            </a:avLst>
          </a:prstGeom>
          <a:noFill/>
          <a:ln w="25400" cap="flat" cmpd="sng" algn="ctr">
            <a:solidFill>
              <a:srgbClr val="5B9BD5"/>
            </a:solidFill>
            <a:prstDash val="solid"/>
            <a:miter lim="800000"/>
          </a:ln>
          <a:effectLst/>
        </p:spPr>
      </p:cxnSp>
      <p:cxnSp>
        <p:nvCxnSpPr>
          <p:cNvPr id="14" name="Elbow Connector 30">
            <a:extLst>
              <a:ext uri="{FF2B5EF4-FFF2-40B4-BE49-F238E27FC236}">
                <a16:creationId xmlns:a16="http://schemas.microsoft.com/office/drawing/2014/main" id="{AF0F1ADD-29FB-4129-AA99-99032AF2D5A6}"/>
              </a:ext>
            </a:extLst>
          </p:cNvPr>
          <p:cNvCxnSpPr>
            <a:stCxn id="61" idx="2"/>
            <a:endCxn id="35" idx="2"/>
          </p:cNvCxnSpPr>
          <p:nvPr/>
        </p:nvCxnSpPr>
        <p:spPr>
          <a:xfrm rot="5400000" flipH="1">
            <a:off x="4346965" y="3397886"/>
            <a:ext cx="59597" cy="3626979"/>
          </a:xfrm>
          <a:prstGeom prst="bentConnector3">
            <a:avLst>
              <a:gd name="adj1" fmla="val -383518"/>
            </a:avLst>
          </a:prstGeom>
          <a:noFill/>
          <a:ln w="25400" cap="flat" cmpd="sng" algn="ctr">
            <a:solidFill>
              <a:srgbClr val="5B9BD5"/>
            </a:solidFill>
            <a:prstDash val="solid"/>
            <a:miter lim="800000"/>
          </a:ln>
          <a:effectLst/>
        </p:spPr>
      </p:cxnSp>
      <p:cxnSp>
        <p:nvCxnSpPr>
          <p:cNvPr id="15" name="Elbow Connector 31">
            <a:extLst>
              <a:ext uri="{FF2B5EF4-FFF2-40B4-BE49-F238E27FC236}">
                <a16:creationId xmlns:a16="http://schemas.microsoft.com/office/drawing/2014/main" id="{18E9CE3B-BC1D-4D8A-A887-72F2FBB96CFF}"/>
              </a:ext>
            </a:extLst>
          </p:cNvPr>
          <p:cNvCxnSpPr>
            <a:stCxn id="61" idx="2"/>
            <a:endCxn id="34" idx="2"/>
          </p:cNvCxnSpPr>
          <p:nvPr/>
        </p:nvCxnSpPr>
        <p:spPr>
          <a:xfrm rot="5400000" flipH="1">
            <a:off x="3897394" y="2948314"/>
            <a:ext cx="59597" cy="4526120"/>
          </a:xfrm>
          <a:prstGeom prst="bentConnector3">
            <a:avLst>
              <a:gd name="adj1" fmla="val -383518"/>
            </a:avLst>
          </a:prstGeom>
          <a:noFill/>
          <a:ln w="25400" cap="flat" cmpd="sng" algn="ctr">
            <a:solidFill>
              <a:srgbClr val="5B9BD5"/>
            </a:solidFill>
            <a:prstDash val="solid"/>
            <a:miter lim="800000"/>
          </a:ln>
          <a:effectLst/>
        </p:spPr>
      </p:cxnSp>
      <p:sp>
        <p:nvSpPr>
          <p:cNvPr id="16" name="Rectangle 15">
            <a:extLst>
              <a:ext uri="{FF2B5EF4-FFF2-40B4-BE49-F238E27FC236}">
                <a16:creationId xmlns:a16="http://schemas.microsoft.com/office/drawing/2014/main" id="{9E751283-E9AC-4B4D-9EB5-A9E7A05DB999}"/>
              </a:ext>
            </a:extLst>
          </p:cNvPr>
          <p:cNvSpPr/>
          <p:nvPr/>
        </p:nvSpPr>
        <p:spPr>
          <a:xfrm>
            <a:off x="10712421" y="3627717"/>
            <a:ext cx="1048712" cy="672767"/>
          </a:xfrm>
          <a:prstGeom prst="rect">
            <a:avLst/>
          </a:prstGeom>
          <a:solidFill>
            <a:sysClr val="windowText" lastClr="000000"/>
          </a:solidFill>
          <a:ln w="12700" cap="flat" cmpd="sng" algn="ctr">
            <a:noFill/>
            <a:prstDash val="solid"/>
            <a:miter lim="800000"/>
          </a:ln>
          <a:effectLst/>
        </p:spPr>
        <p:txBody>
          <a:bodyPr rtlCol="0" anchor="ctr"/>
          <a:lstStyle/>
          <a:p>
            <a:pPr algn="ctr" defTabSz="914320">
              <a:defRPr/>
            </a:pPr>
            <a:r>
              <a:rPr lang="en-US" sz="1400" kern="0">
                <a:solidFill>
                  <a:schemeClr val="bg1"/>
                </a:solidFill>
              </a:rPr>
              <a:t>Telemetry</a:t>
            </a:r>
          </a:p>
        </p:txBody>
      </p:sp>
      <p:sp>
        <p:nvSpPr>
          <p:cNvPr id="17" name="TextBox 16">
            <a:extLst>
              <a:ext uri="{FF2B5EF4-FFF2-40B4-BE49-F238E27FC236}">
                <a16:creationId xmlns:a16="http://schemas.microsoft.com/office/drawing/2014/main" id="{1AACA17B-0FF7-4485-B5B0-B927D5BCDA67}"/>
              </a:ext>
            </a:extLst>
          </p:cNvPr>
          <p:cNvSpPr txBox="1"/>
          <p:nvPr/>
        </p:nvSpPr>
        <p:spPr>
          <a:xfrm rot="16200000">
            <a:off x="2549604" y="3631663"/>
            <a:ext cx="811990" cy="345294"/>
          </a:xfrm>
          <a:prstGeom prst="rect">
            <a:avLst/>
          </a:prstGeom>
          <a:noFill/>
        </p:spPr>
        <p:txBody>
          <a:bodyPr wrap="square" rtlCol="0">
            <a:spAutoFit/>
          </a:bodyPr>
          <a:lstStyle/>
          <a:p>
            <a:pPr defTabSz="914320">
              <a:defRPr/>
            </a:pPr>
            <a:r>
              <a:rPr lang="en-US" sz="1600" kern="0"/>
              <a:t>Files</a:t>
            </a:r>
          </a:p>
        </p:txBody>
      </p:sp>
      <p:cxnSp>
        <p:nvCxnSpPr>
          <p:cNvPr id="18" name="Straight Connector 17">
            <a:extLst>
              <a:ext uri="{FF2B5EF4-FFF2-40B4-BE49-F238E27FC236}">
                <a16:creationId xmlns:a16="http://schemas.microsoft.com/office/drawing/2014/main" id="{83565E25-B14C-4FC1-8134-358D0F71518C}"/>
              </a:ext>
            </a:extLst>
          </p:cNvPr>
          <p:cNvCxnSpPr/>
          <p:nvPr/>
        </p:nvCxnSpPr>
        <p:spPr>
          <a:xfrm flipV="1">
            <a:off x="2615714" y="2789571"/>
            <a:ext cx="0" cy="1445809"/>
          </a:xfrm>
          <a:prstGeom prst="line">
            <a:avLst/>
          </a:prstGeom>
          <a:noFill/>
          <a:ln w="25400" cap="flat" cmpd="sng" algn="ctr">
            <a:solidFill>
              <a:srgbClr val="5B9BD5"/>
            </a:solidFill>
            <a:prstDash val="solid"/>
            <a:miter lim="800000"/>
          </a:ln>
          <a:effectLst/>
        </p:spPr>
      </p:cxnSp>
      <p:sp>
        <p:nvSpPr>
          <p:cNvPr id="19" name="TextBox 18">
            <a:extLst>
              <a:ext uri="{FF2B5EF4-FFF2-40B4-BE49-F238E27FC236}">
                <a16:creationId xmlns:a16="http://schemas.microsoft.com/office/drawing/2014/main" id="{D370E4FE-0C06-493B-BA8B-FBFC28AAE866}"/>
              </a:ext>
            </a:extLst>
          </p:cNvPr>
          <p:cNvSpPr txBox="1"/>
          <p:nvPr/>
        </p:nvSpPr>
        <p:spPr>
          <a:xfrm rot="16200000">
            <a:off x="2121293" y="3632242"/>
            <a:ext cx="813142" cy="345294"/>
          </a:xfrm>
          <a:prstGeom prst="rect">
            <a:avLst/>
          </a:prstGeom>
          <a:noFill/>
        </p:spPr>
        <p:txBody>
          <a:bodyPr wrap="square" rtlCol="0">
            <a:spAutoFit/>
          </a:bodyPr>
          <a:lstStyle/>
          <a:p>
            <a:pPr defTabSz="914320">
              <a:defRPr/>
            </a:pPr>
            <a:r>
              <a:rPr lang="en-US" sz="1600" kern="0"/>
              <a:t>Files</a:t>
            </a:r>
          </a:p>
        </p:txBody>
      </p:sp>
      <p:cxnSp>
        <p:nvCxnSpPr>
          <p:cNvPr id="20" name="Straight Connector 19">
            <a:extLst>
              <a:ext uri="{FF2B5EF4-FFF2-40B4-BE49-F238E27FC236}">
                <a16:creationId xmlns:a16="http://schemas.microsoft.com/office/drawing/2014/main" id="{80D37F6A-9767-4EC5-B775-072DF41A950C}"/>
              </a:ext>
            </a:extLst>
          </p:cNvPr>
          <p:cNvCxnSpPr/>
          <p:nvPr/>
        </p:nvCxnSpPr>
        <p:spPr>
          <a:xfrm flipV="1">
            <a:off x="2075828" y="2919781"/>
            <a:ext cx="0" cy="1315600"/>
          </a:xfrm>
          <a:prstGeom prst="line">
            <a:avLst/>
          </a:prstGeom>
          <a:noFill/>
          <a:ln w="25400" cap="flat" cmpd="sng" algn="ctr">
            <a:solidFill>
              <a:srgbClr val="5B9BD5"/>
            </a:solidFill>
            <a:prstDash val="solid"/>
            <a:miter lim="800000"/>
          </a:ln>
          <a:effectLst/>
        </p:spPr>
      </p:cxnSp>
      <p:sp>
        <p:nvSpPr>
          <p:cNvPr id="21" name="TextBox 20">
            <a:extLst>
              <a:ext uri="{FF2B5EF4-FFF2-40B4-BE49-F238E27FC236}">
                <a16:creationId xmlns:a16="http://schemas.microsoft.com/office/drawing/2014/main" id="{18544F19-AC7C-416F-84A6-3ECDE30268B6}"/>
              </a:ext>
            </a:extLst>
          </p:cNvPr>
          <p:cNvSpPr txBox="1"/>
          <p:nvPr/>
        </p:nvSpPr>
        <p:spPr>
          <a:xfrm rot="16200000">
            <a:off x="1765299" y="3574611"/>
            <a:ext cx="673912" cy="596416"/>
          </a:xfrm>
          <a:prstGeom prst="rect">
            <a:avLst/>
          </a:prstGeom>
          <a:noFill/>
        </p:spPr>
        <p:txBody>
          <a:bodyPr wrap="none" rtlCol="0">
            <a:spAutoFit/>
          </a:bodyPr>
          <a:lstStyle/>
          <a:p>
            <a:pPr defTabSz="914320">
              <a:defRPr/>
            </a:pPr>
            <a:r>
              <a:rPr lang="en-US" sz="1600" kern="0"/>
              <a:t>Web </a:t>
            </a:r>
            <a:br>
              <a:rPr lang="en-US" sz="1600" kern="0"/>
            </a:br>
            <a:r>
              <a:rPr lang="en-US" sz="1600" kern="0"/>
              <a:t>Apps</a:t>
            </a:r>
          </a:p>
        </p:txBody>
      </p:sp>
      <p:cxnSp>
        <p:nvCxnSpPr>
          <p:cNvPr id="22" name="Straight Connector 21">
            <a:extLst>
              <a:ext uri="{FF2B5EF4-FFF2-40B4-BE49-F238E27FC236}">
                <a16:creationId xmlns:a16="http://schemas.microsoft.com/office/drawing/2014/main" id="{02245D7D-6A6A-4CB8-A9E0-A211259DAE2E}"/>
              </a:ext>
            </a:extLst>
          </p:cNvPr>
          <p:cNvCxnSpPr/>
          <p:nvPr/>
        </p:nvCxnSpPr>
        <p:spPr>
          <a:xfrm flipV="1">
            <a:off x="1659957" y="2801010"/>
            <a:ext cx="0" cy="1434369"/>
          </a:xfrm>
          <a:prstGeom prst="line">
            <a:avLst/>
          </a:prstGeom>
          <a:noFill/>
          <a:ln w="25400" cap="flat" cmpd="sng" algn="ctr">
            <a:solidFill>
              <a:srgbClr val="5B9BD5"/>
            </a:solidFill>
            <a:prstDash val="solid"/>
            <a:miter lim="800000"/>
          </a:ln>
          <a:effectLst/>
        </p:spPr>
      </p:cxnSp>
      <p:sp>
        <p:nvSpPr>
          <p:cNvPr id="23" name="TextBox 22">
            <a:extLst>
              <a:ext uri="{FF2B5EF4-FFF2-40B4-BE49-F238E27FC236}">
                <a16:creationId xmlns:a16="http://schemas.microsoft.com/office/drawing/2014/main" id="{1697BCFD-D228-4CD9-80E3-62AC18F4EF96}"/>
              </a:ext>
            </a:extLst>
          </p:cNvPr>
          <p:cNvSpPr txBox="1"/>
          <p:nvPr/>
        </p:nvSpPr>
        <p:spPr>
          <a:xfrm rot="16200000">
            <a:off x="1180912" y="3685446"/>
            <a:ext cx="736039" cy="345294"/>
          </a:xfrm>
          <a:prstGeom prst="rect">
            <a:avLst/>
          </a:prstGeom>
          <a:noFill/>
        </p:spPr>
        <p:txBody>
          <a:bodyPr wrap="none" rtlCol="0">
            <a:spAutoFit/>
          </a:bodyPr>
          <a:lstStyle/>
          <a:p>
            <a:pPr defTabSz="914320">
              <a:defRPr/>
            </a:pPr>
            <a:r>
              <a:rPr lang="en-US" sz="1600" kern="0"/>
              <a:t>Notes</a:t>
            </a:r>
          </a:p>
        </p:txBody>
      </p:sp>
      <p:cxnSp>
        <p:nvCxnSpPr>
          <p:cNvPr id="24" name="Straight Connector 23">
            <a:extLst>
              <a:ext uri="{FF2B5EF4-FFF2-40B4-BE49-F238E27FC236}">
                <a16:creationId xmlns:a16="http://schemas.microsoft.com/office/drawing/2014/main" id="{EA683247-033C-4512-A336-4D4BC150F66E}"/>
              </a:ext>
            </a:extLst>
          </p:cNvPr>
          <p:cNvCxnSpPr/>
          <p:nvPr/>
        </p:nvCxnSpPr>
        <p:spPr>
          <a:xfrm flipV="1">
            <a:off x="1221553" y="2801010"/>
            <a:ext cx="0" cy="1434369"/>
          </a:xfrm>
          <a:prstGeom prst="line">
            <a:avLst/>
          </a:prstGeom>
          <a:noFill/>
          <a:ln w="25400" cap="flat" cmpd="sng" algn="ctr">
            <a:solidFill>
              <a:srgbClr val="5B9BD5"/>
            </a:solidFill>
            <a:prstDash val="solid"/>
            <a:miter lim="800000"/>
          </a:ln>
          <a:effectLst/>
        </p:spPr>
      </p:cxnSp>
      <p:sp>
        <p:nvSpPr>
          <p:cNvPr id="26" name="TextBox 25">
            <a:extLst>
              <a:ext uri="{FF2B5EF4-FFF2-40B4-BE49-F238E27FC236}">
                <a16:creationId xmlns:a16="http://schemas.microsoft.com/office/drawing/2014/main" id="{5B1CA142-3531-4079-8FAA-E9AA90BE688D}"/>
              </a:ext>
            </a:extLst>
          </p:cNvPr>
          <p:cNvSpPr txBox="1"/>
          <p:nvPr/>
        </p:nvSpPr>
        <p:spPr>
          <a:xfrm>
            <a:off x="4664983" y="4826332"/>
            <a:ext cx="799800" cy="282513"/>
          </a:xfrm>
          <a:prstGeom prst="rect">
            <a:avLst/>
          </a:prstGeom>
          <a:noFill/>
        </p:spPr>
        <p:txBody>
          <a:bodyPr wrap="none" rtlCol="0">
            <a:spAutoFit/>
          </a:bodyPr>
          <a:lstStyle/>
          <a:p>
            <a:pPr defTabSz="914320">
              <a:defRPr/>
            </a:pPr>
            <a:r>
              <a:rPr lang="en-US" sz="1200" kern="0"/>
              <a:t>Calendar</a:t>
            </a:r>
          </a:p>
        </p:txBody>
      </p:sp>
      <p:sp>
        <p:nvSpPr>
          <p:cNvPr id="27" name="Rectangle 26">
            <a:extLst>
              <a:ext uri="{FF2B5EF4-FFF2-40B4-BE49-F238E27FC236}">
                <a16:creationId xmlns:a16="http://schemas.microsoft.com/office/drawing/2014/main" id="{5850FD5B-10AA-4B35-9E3D-631003FE4CB1}"/>
              </a:ext>
            </a:extLst>
          </p:cNvPr>
          <p:cNvSpPr/>
          <p:nvPr/>
        </p:nvSpPr>
        <p:spPr>
          <a:xfrm>
            <a:off x="9564154" y="4123900"/>
            <a:ext cx="820653" cy="334384"/>
          </a:xfrm>
          <a:prstGeom prst="rect">
            <a:avLst/>
          </a:prstGeom>
          <a:solidFill>
            <a:sysClr val="windowText" lastClr="000000"/>
          </a:solidFill>
          <a:ln w="12700" cap="flat" cmpd="sng" algn="ctr">
            <a:solidFill>
              <a:srgbClr val="4472C4">
                <a:shade val="50000"/>
              </a:srgbClr>
            </a:solidFill>
            <a:prstDash val="solid"/>
            <a:miter lim="800000"/>
          </a:ln>
          <a:effectLst/>
        </p:spPr>
        <p:txBody>
          <a:bodyPr rtlCol="0" anchor="ctr"/>
          <a:lstStyle/>
          <a:p>
            <a:pPr algn="ctr" defTabSz="914320">
              <a:defRPr/>
            </a:pPr>
            <a:r>
              <a:rPr lang="en-US" sz="1400" kern="0">
                <a:solidFill>
                  <a:schemeClr val="bg1"/>
                </a:solidFill>
              </a:rPr>
              <a:t>AAD</a:t>
            </a:r>
          </a:p>
        </p:txBody>
      </p:sp>
      <p:sp>
        <p:nvSpPr>
          <p:cNvPr id="28" name="Rectangle 27">
            <a:extLst>
              <a:ext uri="{FF2B5EF4-FFF2-40B4-BE49-F238E27FC236}">
                <a16:creationId xmlns:a16="http://schemas.microsoft.com/office/drawing/2014/main" id="{F1882E9D-61E4-4AD4-A2AA-9F21936F226F}"/>
              </a:ext>
            </a:extLst>
          </p:cNvPr>
          <p:cNvSpPr/>
          <p:nvPr/>
        </p:nvSpPr>
        <p:spPr>
          <a:xfrm>
            <a:off x="9564154" y="4515099"/>
            <a:ext cx="820653" cy="307627"/>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tIns="0" rtlCol="0" anchor="t"/>
          <a:lstStyle/>
          <a:p>
            <a:pPr algn="ctr" defTabSz="932660">
              <a:defRPr/>
            </a:pPr>
            <a:r>
              <a:rPr lang="en-US" sz="1400" kern="0">
                <a:solidFill>
                  <a:schemeClr val="tx1"/>
                </a:solidFill>
              </a:rPr>
              <a:t>Identity</a:t>
            </a:r>
          </a:p>
        </p:txBody>
      </p:sp>
      <p:sp>
        <p:nvSpPr>
          <p:cNvPr id="29" name="Rectangle 28">
            <a:extLst>
              <a:ext uri="{FF2B5EF4-FFF2-40B4-BE49-F238E27FC236}">
                <a16:creationId xmlns:a16="http://schemas.microsoft.com/office/drawing/2014/main" id="{02E8491C-273D-4376-8CDD-A78DAB3FFB1B}"/>
              </a:ext>
            </a:extLst>
          </p:cNvPr>
          <p:cNvSpPr/>
          <p:nvPr/>
        </p:nvSpPr>
        <p:spPr>
          <a:xfrm>
            <a:off x="7566933" y="5901518"/>
            <a:ext cx="1128603" cy="411421"/>
          </a:xfrm>
          <a:prstGeom prst="rect">
            <a:avLst/>
          </a:prstGeom>
          <a:solidFill>
            <a:srgbClr val="5558AF"/>
          </a:solidFill>
          <a:ln>
            <a:solidFill>
              <a:srgbClr val="3F487F"/>
            </a:solidFill>
          </a:ln>
        </p:spPr>
        <p:style>
          <a:lnRef idx="1">
            <a:schemeClr val="accent4"/>
          </a:lnRef>
          <a:fillRef idx="3">
            <a:schemeClr val="accent4"/>
          </a:fillRef>
          <a:effectRef idx="2">
            <a:schemeClr val="accent4"/>
          </a:effectRef>
          <a:fontRef idx="minor">
            <a:schemeClr val="lt1"/>
          </a:fontRef>
        </p:style>
        <p:txBody>
          <a:bodyPr rtlCol="0" anchor="ctr"/>
          <a:lstStyle/>
          <a:p>
            <a:pPr algn="ctr" defTabSz="932660">
              <a:defRPr/>
            </a:pPr>
            <a:r>
              <a:rPr lang="en-US" sz="1400">
                <a:solidFill>
                  <a:schemeClr val="bg1"/>
                </a:solidFill>
              </a:rPr>
              <a:t>Firehose Listener</a:t>
            </a:r>
          </a:p>
        </p:txBody>
      </p:sp>
      <p:cxnSp>
        <p:nvCxnSpPr>
          <p:cNvPr id="30" name="Straight Connector 29">
            <a:extLst>
              <a:ext uri="{FF2B5EF4-FFF2-40B4-BE49-F238E27FC236}">
                <a16:creationId xmlns:a16="http://schemas.microsoft.com/office/drawing/2014/main" id="{10B6E8B2-2E5B-47BD-A2A7-4C802A9060EF}"/>
              </a:ext>
            </a:extLst>
          </p:cNvPr>
          <p:cNvCxnSpPr>
            <a:cxnSpLocks/>
            <a:stCxn id="47" idx="3"/>
          </p:cNvCxnSpPr>
          <p:nvPr/>
        </p:nvCxnSpPr>
        <p:spPr>
          <a:xfrm>
            <a:off x="7321935" y="6131657"/>
            <a:ext cx="244999" cy="0"/>
          </a:xfrm>
          <a:prstGeom prst="line">
            <a:avLst/>
          </a:prstGeom>
          <a:noFill/>
          <a:ln w="25400" cap="flat" cmpd="sng" algn="ctr">
            <a:solidFill>
              <a:srgbClr val="5B9BD5"/>
            </a:solidFill>
            <a:prstDash val="solid"/>
            <a:miter lim="800000"/>
          </a:ln>
          <a:effectLst/>
        </p:spPr>
      </p:cxnSp>
      <p:sp>
        <p:nvSpPr>
          <p:cNvPr id="31" name="TextBox 30">
            <a:extLst>
              <a:ext uri="{FF2B5EF4-FFF2-40B4-BE49-F238E27FC236}">
                <a16:creationId xmlns:a16="http://schemas.microsoft.com/office/drawing/2014/main" id="{9C9F2A0C-CE22-4FCD-BF83-40D4804B7859}"/>
              </a:ext>
            </a:extLst>
          </p:cNvPr>
          <p:cNvSpPr txBox="1"/>
          <p:nvPr/>
        </p:nvSpPr>
        <p:spPr>
          <a:xfrm>
            <a:off x="7593614" y="3687669"/>
            <a:ext cx="1182370" cy="345294"/>
          </a:xfrm>
          <a:prstGeom prst="rect">
            <a:avLst/>
          </a:prstGeom>
          <a:noFill/>
        </p:spPr>
        <p:txBody>
          <a:bodyPr wrap="none" rtlCol="0">
            <a:spAutoFit/>
          </a:bodyPr>
          <a:lstStyle/>
          <a:p>
            <a:pPr defTabSz="914320">
              <a:defRPr/>
            </a:pPr>
            <a:r>
              <a:rPr lang="en-US" sz="1600" kern="0"/>
              <a:t>Messaging</a:t>
            </a:r>
          </a:p>
        </p:txBody>
      </p:sp>
      <p:sp>
        <p:nvSpPr>
          <p:cNvPr id="32" name="TextBox 31">
            <a:extLst>
              <a:ext uri="{FF2B5EF4-FFF2-40B4-BE49-F238E27FC236}">
                <a16:creationId xmlns:a16="http://schemas.microsoft.com/office/drawing/2014/main" id="{87318AE0-9597-4A6B-9B0B-EB2BDF7B9A73}"/>
              </a:ext>
            </a:extLst>
          </p:cNvPr>
          <p:cNvSpPr txBox="1"/>
          <p:nvPr/>
        </p:nvSpPr>
        <p:spPr>
          <a:xfrm>
            <a:off x="6235566" y="3547593"/>
            <a:ext cx="1390005" cy="596416"/>
          </a:xfrm>
          <a:prstGeom prst="rect">
            <a:avLst/>
          </a:prstGeom>
          <a:noFill/>
        </p:spPr>
        <p:txBody>
          <a:bodyPr wrap="none" rtlCol="0">
            <a:spAutoFit/>
          </a:bodyPr>
          <a:lstStyle/>
          <a:p>
            <a:pPr defTabSz="914320">
              <a:defRPr/>
            </a:pPr>
            <a:r>
              <a:rPr lang="en-US" sz="1600" kern="0"/>
              <a:t>Settings and </a:t>
            </a:r>
          </a:p>
          <a:p>
            <a:pPr defTabSz="914320">
              <a:defRPr/>
            </a:pPr>
            <a:r>
              <a:rPr lang="en-US" sz="1600" kern="0"/>
              <a:t>O365 access</a:t>
            </a:r>
          </a:p>
        </p:txBody>
      </p:sp>
      <p:cxnSp>
        <p:nvCxnSpPr>
          <p:cNvPr id="33" name="Straight Connector 32">
            <a:extLst>
              <a:ext uri="{FF2B5EF4-FFF2-40B4-BE49-F238E27FC236}">
                <a16:creationId xmlns:a16="http://schemas.microsoft.com/office/drawing/2014/main" id="{6BAA15C1-9C73-4AD8-B371-4F34109A48C9}"/>
              </a:ext>
            </a:extLst>
          </p:cNvPr>
          <p:cNvCxnSpPr>
            <a:stCxn id="61" idx="3"/>
            <a:endCxn id="50" idx="1"/>
          </p:cNvCxnSpPr>
          <p:nvPr/>
        </p:nvCxnSpPr>
        <p:spPr>
          <a:xfrm flipV="1">
            <a:off x="6820071" y="4691638"/>
            <a:ext cx="255948" cy="972"/>
          </a:xfrm>
          <a:prstGeom prst="line">
            <a:avLst/>
          </a:prstGeom>
          <a:noFill/>
          <a:ln w="25400" cap="flat" cmpd="sng" algn="ctr">
            <a:solidFill>
              <a:srgbClr val="5B9BD5"/>
            </a:solidFill>
            <a:prstDash val="solid"/>
            <a:miter lim="800000"/>
          </a:ln>
          <a:effectLst/>
        </p:spPr>
      </p:cxnSp>
      <p:sp>
        <p:nvSpPr>
          <p:cNvPr id="34" name="Rectangle 33">
            <a:extLst>
              <a:ext uri="{FF2B5EF4-FFF2-40B4-BE49-F238E27FC236}">
                <a16:creationId xmlns:a16="http://schemas.microsoft.com/office/drawing/2014/main" id="{2526024D-763A-4C71-B27E-14800811F3CF}"/>
              </a:ext>
            </a:extLst>
          </p:cNvPr>
          <p:cNvSpPr/>
          <p:nvPr/>
        </p:nvSpPr>
        <p:spPr>
          <a:xfrm>
            <a:off x="1481280" y="4154162"/>
            <a:ext cx="365708" cy="1027414"/>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vert="vert270" rtlCol="0" anchor="ctr"/>
          <a:lstStyle/>
          <a:p>
            <a:pPr defTabSz="914320">
              <a:defRPr/>
            </a:pPr>
            <a:r>
              <a:rPr lang="en-US" sz="1400" kern="0">
                <a:solidFill>
                  <a:schemeClr val="bg1"/>
                </a:solidFill>
              </a:rPr>
              <a:t>OneNote</a:t>
            </a:r>
          </a:p>
        </p:txBody>
      </p:sp>
      <p:sp>
        <p:nvSpPr>
          <p:cNvPr id="35" name="Rectangle 34">
            <a:extLst>
              <a:ext uri="{FF2B5EF4-FFF2-40B4-BE49-F238E27FC236}">
                <a16:creationId xmlns:a16="http://schemas.microsoft.com/office/drawing/2014/main" id="{DE1FCD30-7CA1-44BA-BE8F-355FC133DC23}"/>
              </a:ext>
            </a:extLst>
          </p:cNvPr>
          <p:cNvSpPr/>
          <p:nvPr/>
        </p:nvSpPr>
        <p:spPr>
          <a:xfrm>
            <a:off x="2380420" y="4142695"/>
            <a:ext cx="365708" cy="1038881"/>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vert="vert270" rtlCol="0" anchor="ctr"/>
          <a:lstStyle/>
          <a:p>
            <a:pPr defTabSz="914320">
              <a:defRPr/>
            </a:pPr>
            <a:r>
              <a:rPr lang="en-US" sz="1200" kern="0">
                <a:solidFill>
                  <a:schemeClr val="bg1"/>
                </a:solidFill>
              </a:rPr>
              <a:t>OneDrive for Business</a:t>
            </a:r>
          </a:p>
        </p:txBody>
      </p:sp>
      <p:sp>
        <p:nvSpPr>
          <p:cNvPr id="36" name="Rectangle 35">
            <a:extLst>
              <a:ext uri="{FF2B5EF4-FFF2-40B4-BE49-F238E27FC236}">
                <a16:creationId xmlns:a16="http://schemas.microsoft.com/office/drawing/2014/main" id="{A9B02738-6280-4C86-BE74-9A67BC62858D}"/>
              </a:ext>
            </a:extLst>
          </p:cNvPr>
          <p:cNvSpPr/>
          <p:nvPr/>
        </p:nvSpPr>
        <p:spPr>
          <a:xfrm>
            <a:off x="1930849" y="4142695"/>
            <a:ext cx="365708" cy="1038881"/>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vert="vert270" rtlCol="0" anchor="ctr"/>
          <a:lstStyle/>
          <a:p>
            <a:pPr defTabSz="914320">
              <a:defRPr/>
            </a:pPr>
            <a:r>
              <a:rPr lang="en-US" sz="1400" kern="0">
                <a:solidFill>
                  <a:schemeClr val="bg1"/>
                </a:solidFill>
              </a:rPr>
              <a:t>WAC</a:t>
            </a:r>
          </a:p>
        </p:txBody>
      </p:sp>
      <p:sp>
        <p:nvSpPr>
          <p:cNvPr id="37" name="Rectangle 36">
            <a:extLst>
              <a:ext uri="{FF2B5EF4-FFF2-40B4-BE49-F238E27FC236}">
                <a16:creationId xmlns:a16="http://schemas.microsoft.com/office/drawing/2014/main" id="{1C6DE986-143F-4E2D-9A15-C778CDECFF92}"/>
              </a:ext>
            </a:extLst>
          </p:cNvPr>
          <p:cNvSpPr/>
          <p:nvPr/>
        </p:nvSpPr>
        <p:spPr>
          <a:xfrm>
            <a:off x="1031709" y="4154162"/>
            <a:ext cx="365708" cy="1027414"/>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vert="vert270" rtlCol="0" anchor="ctr"/>
          <a:lstStyle/>
          <a:p>
            <a:pPr defTabSz="914320">
              <a:defRPr/>
            </a:pPr>
            <a:r>
              <a:rPr lang="en-US" sz="1400" kern="0">
                <a:solidFill>
                  <a:schemeClr val="bg1"/>
                </a:solidFill>
              </a:rPr>
              <a:t>Other Workloads</a:t>
            </a:r>
          </a:p>
        </p:txBody>
      </p:sp>
      <p:sp>
        <p:nvSpPr>
          <p:cNvPr id="38" name="TextBox 37">
            <a:extLst>
              <a:ext uri="{FF2B5EF4-FFF2-40B4-BE49-F238E27FC236}">
                <a16:creationId xmlns:a16="http://schemas.microsoft.com/office/drawing/2014/main" id="{1BC4CA63-D2B4-4A74-8427-6DFFE97F3AF8}"/>
              </a:ext>
            </a:extLst>
          </p:cNvPr>
          <p:cNvSpPr txBox="1"/>
          <p:nvPr/>
        </p:nvSpPr>
        <p:spPr>
          <a:xfrm>
            <a:off x="4495400" y="3286441"/>
            <a:ext cx="799800" cy="258971"/>
          </a:xfrm>
          <a:prstGeom prst="rect">
            <a:avLst/>
          </a:prstGeom>
          <a:noFill/>
        </p:spPr>
        <p:txBody>
          <a:bodyPr wrap="none" rtlCol="0">
            <a:spAutoFit/>
          </a:bodyPr>
          <a:lstStyle/>
          <a:p>
            <a:pPr defTabSz="932660">
              <a:defRPr/>
            </a:pPr>
            <a:r>
              <a:rPr lang="en-US" sz="1050" b="1" kern="0">
                <a:ea typeface="Verdana" panose="020B0604030504040204" pitchFamily="34" charset="0"/>
                <a:cs typeface="Verdana" panose="020B0604030504040204" pitchFamily="34" charset="0"/>
              </a:rPr>
              <a:t>SERVICES</a:t>
            </a:r>
          </a:p>
        </p:txBody>
      </p:sp>
      <p:sp>
        <p:nvSpPr>
          <p:cNvPr id="40" name="TextBox 39">
            <a:extLst>
              <a:ext uri="{FF2B5EF4-FFF2-40B4-BE49-F238E27FC236}">
                <a16:creationId xmlns:a16="http://schemas.microsoft.com/office/drawing/2014/main" id="{9C2AF487-3B61-4B74-8A97-4D8A24919A00}"/>
              </a:ext>
            </a:extLst>
          </p:cNvPr>
          <p:cNvSpPr txBox="1"/>
          <p:nvPr/>
        </p:nvSpPr>
        <p:spPr>
          <a:xfrm>
            <a:off x="10334865" y="1099461"/>
            <a:ext cx="603611" cy="408075"/>
          </a:xfrm>
          <a:prstGeom prst="rect">
            <a:avLst/>
          </a:prstGeom>
          <a:noFill/>
        </p:spPr>
        <p:txBody>
          <a:bodyPr wrap="none" rtlCol="0">
            <a:spAutoFit/>
          </a:bodyPr>
          <a:lstStyle/>
          <a:p>
            <a:pPr defTabSz="932660">
              <a:defRPr/>
            </a:pPr>
            <a:r>
              <a:rPr lang="en-US" sz="2000" kern="0"/>
              <a:t>Key</a:t>
            </a:r>
          </a:p>
        </p:txBody>
      </p:sp>
      <p:sp>
        <p:nvSpPr>
          <p:cNvPr id="44" name="TextBox 43">
            <a:extLst>
              <a:ext uri="{FF2B5EF4-FFF2-40B4-BE49-F238E27FC236}">
                <a16:creationId xmlns:a16="http://schemas.microsoft.com/office/drawing/2014/main" id="{85CFA6B4-6028-4084-9A8D-11F56B66B0A7}"/>
              </a:ext>
            </a:extLst>
          </p:cNvPr>
          <p:cNvSpPr txBox="1"/>
          <p:nvPr/>
        </p:nvSpPr>
        <p:spPr>
          <a:xfrm>
            <a:off x="10814000" y="1591209"/>
            <a:ext cx="1532242" cy="313904"/>
          </a:xfrm>
          <a:prstGeom prst="rect">
            <a:avLst/>
          </a:prstGeom>
          <a:noFill/>
        </p:spPr>
        <p:txBody>
          <a:bodyPr wrap="none" rtlCol="0">
            <a:spAutoFit/>
          </a:bodyPr>
          <a:lstStyle/>
          <a:p>
            <a:pPr defTabSz="914320">
              <a:defRPr/>
            </a:pPr>
            <a:r>
              <a:rPr lang="en-US" sz="1400" kern="0"/>
              <a:t>Microsoft Teams</a:t>
            </a:r>
          </a:p>
        </p:txBody>
      </p:sp>
      <p:sp>
        <p:nvSpPr>
          <p:cNvPr id="45" name="TextBox 44">
            <a:extLst>
              <a:ext uri="{FF2B5EF4-FFF2-40B4-BE49-F238E27FC236}">
                <a16:creationId xmlns:a16="http://schemas.microsoft.com/office/drawing/2014/main" id="{D7C51BA2-6453-414A-B727-B5FF4AAD2F2C}"/>
              </a:ext>
            </a:extLst>
          </p:cNvPr>
          <p:cNvSpPr txBox="1"/>
          <p:nvPr/>
        </p:nvSpPr>
        <p:spPr>
          <a:xfrm>
            <a:off x="10814001" y="2044188"/>
            <a:ext cx="1352401" cy="313904"/>
          </a:xfrm>
          <a:prstGeom prst="rect">
            <a:avLst/>
          </a:prstGeom>
          <a:noFill/>
        </p:spPr>
        <p:txBody>
          <a:bodyPr wrap="none" rtlCol="0">
            <a:spAutoFit/>
          </a:bodyPr>
          <a:lstStyle/>
          <a:p>
            <a:pPr defTabSz="914320">
              <a:defRPr/>
            </a:pPr>
            <a:r>
              <a:rPr lang="en-US" sz="1400" kern="0"/>
              <a:t>Skype services</a:t>
            </a:r>
          </a:p>
        </p:txBody>
      </p:sp>
      <p:sp>
        <p:nvSpPr>
          <p:cNvPr id="46" name="TextBox 45">
            <a:extLst>
              <a:ext uri="{FF2B5EF4-FFF2-40B4-BE49-F238E27FC236}">
                <a16:creationId xmlns:a16="http://schemas.microsoft.com/office/drawing/2014/main" id="{750B386A-638D-464B-A6B0-FACF7E3A7E8C}"/>
              </a:ext>
            </a:extLst>
          </p:cNvPr>
          <p:cNvSpPr txBox="1"/>
          <p:nvPr/>
        </p:nvSpPr>
        <p:spPr>
          <a:xfrm>
            <a:off x="10829229" y="2546903"/>
            <a:ext cx="1489734" cy="313904"/>
          </a:xfrm>
          <a:prstGeom prst="rect">
            <a:avLst/>
          </a:prstGeom>
          <a:noFill/>
        </p:spPr>
        <p:txBody>
          <a:bodyPr wrap="none" rtlCol="0">
            <a:spAutoFit/>
          </a:bodyPr>
          <a:lstStyle/>
          <a:p>
            <a:pPr defTabSz="914320">
              <a:defRPr/>
            </a:pPr>
            <a:r>
              <a:rPr lang="en-US" sz="1400" kern="0"/>
              <a:t>Azure and O365</a:t>
            </a:r>
          </a:p>
        </p:txBody>
      </p:sp>
      <p:sp>
        <p:nvSpPr>
          <p:cNvPr id="47" name="Rectangle 46">
            <a:extLst>
              <a:ext uri="{FF2B5EF4-FFF2-40B4-BE49-F238E27FC236}">
                <a16:creationId xmlns:a16="http://schemas.microsoft.com/office/drawing/2014/main" id="{41E3602B-9F06-4D96-93C6-D4A29DE94402}"/>
              </a:ext>
            </a:extLst>
          </p:cNvPr>
          <p:cNvSpPr/>
          <p:nvPr/>
        </p:nvSpPr>
        <p:spPr>
          <a:xfrm>
            <a:off x="6190253" y="5925948"/>
            <a:ext cx="1131681" cy="411421"/>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tIns="0" rtlCol="0" anchor="t"/>
          <a:lstStyle/>
          <a:p>
            <a:pPr algn="ctr" defTabSz="932660">
              <a:defRPr/>
            </a:pPr>
            <a:r>
              <a:rPr lang="en-US" sz="1400" kern="0">
                <a:solidFill>
                  <a:schemeClr val="tx1"/>
                </a:solidFill>
              </a:rPr>
              <a:t>Notification Hub</a:t>
            </a:r>
          </a:p>
        </p:txBody>
      </p:sp>
      <p:cxnSp>
        <p:nvCxnSpPr>
          <p:cNvPr id="48" name="Straight Connector 47">
            <a:extLst>
              <a:ext uri="{FF2B5EF4-FFF2-40B4-BE49-F238E27FC236}">
                <a16:creationId xmlns:a16="http://schemas.microsoft.com/office/drawing/2014/main" id="{FAAD835B-D992-436E-B259-4CEFAEDC26DE}"/>
              </a:ext>
            </a:extLst>
          </p:cNvPr>
          <p:cNvCxnSpPr/>
          <p:nvPr/>
        </p:nvCxnSpPr>
        <p:spPr>
          <a:xfrm flipH="1">
            <a:off x="7157109" y="5181576"/>
            <a:ext cx="0" cy="375499"/>
          </a:xfrm>
          <a:prstGeom prst="line">
            <a:avLst/>
          </a:prstGeom>
          <a:noFill/>
          <a:ln w="25400" cap="flat" cmpd="sng" algn="ctr">
            <a:solidFill>
              <a:srgbClr val="5B9BD5"/>
            </a:solidFill>
            <a:prstDash val="solid"/>
            <a:miter lim="800000"/>
          </a:ln>
          <a:effectLst/>
        </p:spPr>
      </p:cxnSp>
      <p:sp>
        <p:nvSpPr>
          <p:cNvPr id="49" name="Rectangle 48">
            <a:extLst>
              <a:ext uri="{FF2B5EF4-FFF2-40B4-BE49-F238E27FC236}">
                <a16:creationId xmlns:a16="http://schemas.microsoft.com/office/drawing/2014/main" id="{BC7BF42E-A0DF-4831-814A-45E4E88360B7}"/>
              </a:ext>
            </a:extLst>
          </p:cNvPr>
          <p:cNvSpPr/>
          <p:nvPr/>
        </p:nvSpPr>
        <p:spPr>
          <a:xfrm>
            <a:off x="6203849" y="5535244"/>
            <a:ext cx="1118085" cy="298012"/>
          </a:xfrm>
          <a:prstGeom prst="rect">
            <a:avLst/>
          </a:prstGeom>
          <a:solidFill>
            <a:sysClr val="windowText" lastClr="000000"/>
          </a:solidFill>
          <a:ln w="12700" cap="flat" cmpd="sng" algn="ctr">
            <a:solidFill>
              <a:srgbClr val="4472C4">
                <a:shade val="50000"/>
              </a:srgbClr>
            </a:solidFill>
            <a:prstDash val="solid"/>
            <a:miter lim="800000"/>
          </a:ln>
          <a:effectLst/>
        </p:spPr>
        <p:txBody>
          <a:bodyPr rtlCol="0" anchor="ctr"/>
          <a:lstStyle/>
          <a:p>
            <a:pPr algn="ctr" defTabSz="914320">
              <a:defRPr/>
            </a:pPr>
            <a:r>
              <a:rPr lang="en-US" sz="1400" kern="0">
                <a:solidFill>
                  <a:schemeClr val="bg1"/>
                </a:solidFill>
              </a:rPr>
              <a:t>Connectors</a:t>
            </a:r>
          </a:p>
        </p:txBody>
      </p:sp>
      <p:sp>
        <p:nvSpPr>
          <p:cNvPr id="50" name="Rectangle 49">
            <a:extLst>
              <a:ext uri="{FF2B5EF4-FFF2-40B4-BE49-F238E27FC236}">
                <a16:creationId xmlns:a16="http://schemas.microsoft.com/office/drawing/2014/main" id="{9A4B4656-D4CD-4093-A076-5A62246971CF}"/>
              </a:ext>
            </a:extLst>
          </p:cNvPr>
          <p:cNvSpPr/>
          <p:nvPr/>
        </p:nvSpPr>
        <p:spPr>
          <a:xfrm>
            <a:off x="7076021" y="4143076"/>
            <a:ext cx="1118085" cy="1097125"/>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tIns="0" rtlCol="0" anchor="ctr"/>
          <a:lstStyle/>
          <a:p>
            <a:pPr algn="ctr" defTabSz="932660">
              <a:defRPr/>
            </a:pPr>
            <a:r>
              <a:rPr lang="en-US" sz="1400" kern="0">
                <a:solidFill>
                  <a:schemeClr val="tx1"/>
                </a:solidFill>
              </a:rPr>
              <a:t>Chat &amp; Presence services</a:t>
            </a:r>
          </a:p>
        </p:txBody>
      </p:sp>
      <p:sp>
        <p:nvSpPr>
          <p:cNvPr id="51" name="TextBox 50">
            <a:extLst>
              <a:ext uri="{FF2B5EF4-FFF2-40B4-BE49-F238E27FC236}">
                <a16:creationId xmlns:a16="http://schemas.microsoft.com/office/drawing/2014/main" id="{7962F464-8D79-4BD9-948F-EDED1511F60A}"/>
              </a:ext>
            </a:extLst>
          </p:cNvPr>
          <p:cNvSpPr txBox="1"/>
          <p:nvPr/>
        </p:nvSpPr>
        <p:spPr>
          <a:xfrm>
            <a:off x="6203849" y="5305747"/>
            <a:ext cx="1002529" cy="282513"/>
          </a:xfrm>
          <a:prstGeom prst="rect">
            <a:avLst/>
          </a:prstGeom>
          <a:noFill/>
        </p:spPr>
        <p:txBody>
          <a:bodyPr wrap="none" rtlCol="0">
            <a:spAutoFit/>
          </a:bodyPr>
          <a:lstStyle/>
          <a:p>
            <a:pPr defTabSz="914320">
              <a:defRPr/>
            </a:pPr>
            <a:r>
              <a:rPr lang="en-US" sz="1200" kern="0"/>
              <a:t>Extensibility</a:t>
            </a:r>
          </a:p>
        </p:txBody>
      </p:sp>
      <p:sp>
        <p:nvSpPr>
          <p:cNvPr id="52" name="Rectangle 51">
            <a:extLst>
              <a:ext uri="{FF2B5EF4-FFF2-40B4-BE49-F238E27FC236}">
                <a16:creationId xmlns:a16="http://schemas.microsoft.com/office/drawing/2014/main" id="{C5D3E11B-5D44-4967-B833-422039CE6CA3}"/>
              </a:ext>
            </a:extLst>
          </p:cNvPr>
          <p:cNvSpPr/>
          <p:nvPr/>
        </p:nvSpPr>
        <p:spPr>
          <a:xfrm>
            <a:off x="8384692" y="4137043"/>
            <a:ext cx="1049317" cy="1091547"/>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tIns="0" rtlCol="0" anchor="ctr"/>
          <a:lstStyle/>
          <a:p>
            <a:pPr algn="ctr" defTabSz="932660">
              <a:defRPr/>
            </a:pPr>
            <a:r>
              <a:rPr lang="en-US" sz="1400" kern="0">
                <a:solidFill>
                  <a:schemeClr val="tx1"/>
                </a:solidFill>
              </a:rPr>
              <a:t>Next Gen Calling</a:t>
            </a:r>
          </a:p>
        </p:txBody>
      </p:sp>
      <p:cxnSp>
        <p:nvCxnSpPr>
          <p:cNvPr id="53" name="Straight Connector 52">
            <a:extLst>
              <a:ext uri="{FF2B5EF4-FFF2-40B4-BE49-F238E27FC236}">
                <a16:creationId xmlns:a16="http://schemas.microsoft.com/office/drawing/2014/main" id="{6E3D716F-1287-4F43-ABD6-3E613A825A60}"/>
              </a:ext>
            </a:extLst>
          </p:cNvPr>
          <p:cNvCxnSpPr>
            <a:stCxn id="52" idx="0"/>
          </p:cNvCxnSpPr>
          <p:nvPr/>
        </p:nvCxnSpPr>
        <p:spPr>
          <a:xfrm flipV="1">
            <a:off x="8909351" y="2673628"/>
            <a:ext cx="0" cy="1463415"/>
          </a:xfrm>
          <a:prstGeom prst="line">
            <a:avLst/>
          </a:prstGeom>
          <a:noFill/>
          <a:ln w="25400" cap="flat" cmpd="sng" algn="ctr">
            <a:solidFill>
              <a:srgbClr val="5B9BD5"/>
            </a:solidFill>
            <a:prstDash val="solid"/>
            <a:miter lim="800000"/>
          </a:ln>
          <a:effectLst/>
        </p:spPr>
      </p:cxnSp>
      <p:sp>
        <p:nvSpPr>
          <p:cNvPr id="54" name="TextBox 53">
            <a:extLst>
              <a:ext uri="{FF2B5EF4-FFF2-40B4-BE49-F238E27FC236}">
                <a16:creationId xmlns:a16="http://schemas.microsoft.com/office/drawing/2014/main" id="{C40BDBC9-9C4D-4AEE-BD91-DD8CD2D643A5}"/>
              </a:ext>
            </a:extLst>
          </p:cNvPr>
          <p:cNvSpPr txBox="1"/>
          <p:nvPr/>
        </p:nvSpPr>
        <p:spPr>
          <a:xfrm>
            <a:off x="8913422" y="3569348"/>
            <a:ext cx="856124" cy="596416"/>
          </a:xfrm>
          <a:prstGeom prst="rect">
            <a:avLst/>
          </a:prstGeom>
          <a:noFill/>
        </p:spPr>
        <p:txBody>
          <a:bodyPr wrap="square" rtlCol="0">
            <a:spAutoFit/>
          </a:bodyPr>
          <a:lstStyle/>
          <a:p>
            <a:pPr defTabSz="914320">
              <a:defRPr/>
            </a:pPr>
            <a:r>
              <a:rPr lang="en-US" sz="1600" kern="0"/>
              <a:t>Audio/Video</a:t>
            </a:r>
          </a:p>
        </p:txBody>
      </p:sp>
      <p:sp>
        <p:nvSpPr>
          <p:cNvPr id="55" name="Rectangle 54">
            <a:extLst>
              <a:ext uri="{FF2B5EF4-FFF2-40B4-BE49-F238E27FC236}">
                <a16:creationId xmlns:a16="http://schemas.microsoft.com/office/drawing/2014/main" id="{37D2EA86-B0DF-491F-95C7-E909BB5A38AF}"/>
              </a:ext>
            </a:extLst>
          </p:cNvPr>
          <p:cNvSpPr/>
          <p:nvPr/>
        </p:nvSpPr>
        <p:spPr>
          <a:xfrm>
            <a:off x="9564154" y="4898621"/>
            <a:ext cx="820653" cy="297881"/>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algn="ctr" defTabSz="914320">
              <a:defRPr/>
            </a:pPr>
            <a:r>
              <a:rPr lang="en-US" sz="1400" kern="0">
                <a:solidFill>
                  <a:schemeClr val="bg1"/>
                </a:solidFill>
              </a:rPr>
              <a:t>Search</a:t>
            </a:r>
          </a:p>
        </p:txBody>
      </p:sp>
      <p:cxnSp>
        <p:nvCxnSpPr>
          <p:cNvPr id="58" name="Straight Connector 57">
            <a:extLst>
              <a:ext uri="{FF2B5EF4-FFF2-40B4-BE49-F238E27FC236}">
                <a16:creationId xmlns:a16="http://schemas.microsoft.com/office/drawing/2014/main" id="{1D45EEC3-012C-4729-B3F7-5B00A62F9D32}"/>
              </a:ext>
            </a:extLst>
          </p:cNvPr>
          <p:cNvCxnSpPr/>
          <p:nvPr/>
        </p:nvCxnSpPr>
        <p:spPr>
          <a:xfrm>
            <a:off x="4558957" y="5051272"/>
            <a:ext cx="1005698" cy="0"/>
          </a:xfrm>
          <a:prstGeom prst="line">
            <a:avLst/>
          </a:prstGeom>
          <a:noFill/>
          <a:ln w="25400" cap="flat" cmpd="sng" algn="ctr">
            <a:solidFill>
              <a:srgbClr val="5B9BD5"/>
            </a:solidFill>
            <a:prstDash val="solid"/>
            <a:miter lim="800000"/>
          </a:ln>
          <a:effectLst/>
        </p:spPr>
      </p:cxnSp>
      <p:sp>
        <p:nvSpPr>
          <p:cNvPr id="59" name="Rectangle 58">
            <a:extLst>
              <a:ext uri="{FF2B5EF4-FFF2-40B4-BE49-F238E27FC236}">
                <a16:creationId xmlns:a16="http://schemas.microsoft.com/office/drawing/2014/main" id="{F454396B-2B99-4E4A-8A83-91C6463FDF14}"/>
              </a:ext>
            </a:extLst>
          </p:cNvPr>
          <p:cNvSpPr/>
          <p:nvPr/>
        </p:nvSpPr>
        <p:spPr>
          <a:xfrm>
            <a:off x="3351255" y="4357102"/>
            <a:ext cx="1188551" cy="274281"/>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algn="ctr" defTabSz="914320">
              <a:defRPr/>
            </a:pPr>
            <a:r>
              <a:rPr lang="en-US" sz="1400" kern="0">
                <a:solidFill>
                  <a:schemeClr val="bg1"/>
                </a:solidFill>
              </a:rPr>
              <a:t>MRU</a:t>
            </a:r>
          </a:p>
        </p:txBody>
      </p:sp>
      <p:sp>
        <p:nvSpPr>
          <p:cNvPr id="61" name="Rectangle 60">
            <a:extLst>
              <a:ext uri="{FF2B5EF4-FFF2-40B4-BE49-F238E27FC236}">
                <a16:creationId xmlns:a16="http://schemas.microsoft.com/office/drawing/2014/main" id="{D316513D-AB7C-45F9-9845-63A8B083ED0E}"/>
              </a:ext>
            </a:extLst>
          </p:cNvPr>
          <p:cNvSpPr/>
          <p:nvPr/>
        </p:nvSpPr>
        <p:spPr>
          <a:xfrm>
            <a:off x="5560434" y="4144047"/>
            <a:ext cx="1259638" cy="1097125"/>
          </a:xfrm>
          <a:prstGeom prst="rect">
            <a:avLst/>
          </a:prstGeom>
          <a:solidFill>
            <a:srgbClr val="5558AF"/>
          </a:solidFill>
          <a:ln>
            <a:solidFill>
              <a:srgbClr val="3F487F"/>
            </a:solidFill>
          </a:ln>
        </p:spPr>
        <p:style>
          <a:lnRef idx="1">
            <a:schemeClr val="accent4"/>
          </a:lnRef>
          <a:fillRef idx="3">
            <a:schemeClr val="accent4"/>
          </a:fillRef>
          <a:effectRef idx="2">
            <a:schemeClr val="accent4"/>
          </a:effectRef>
          <a:fontRef idx="minor">
            <a:schemeClr val="lt1"/>
          </a:fontRef>
        </p:style>
        <p:txBody>
          <a:bodyPr rtlCol="0" anchor="ctr"/>
          <a:lstStyle/>
          <a:p>
            <a:pPr algn="ctr" defTabSz="932660">
              <a:defRPr/>
            </a:pPr>
            <a:r>
              <a:rPr lang="en-US" sz="1400">
                <a:solidFill>
                  <a:schemeClr val="bg1"/>
                </a:solidFill>
              </a:rPr>
              <a:t>Teams services</a:t>
            </a:r>
          </a:p>
        </p:txBody>
      </p:sp>
      <p:cxnSp>
        <p:nvCxnSpPr>
          <p:cNvPr id="63" name="Straight Connector 62">
            <a:extLst>
              <a:ext uri="{FF2B5EF4-FFF2-40B4-BE49-F238E27FC236}">
                <a16:creationId xmlns:a16="http://schemas.microsoft.com/office/drawing/2014/main" id="{DD83F8DF-0C0F-485E-807B-8FD734B2AA1B}"/>
              </a:ext>
            </a:extLst>
          </p:cNvPr>
          <p:cNvCxnSpPr>
            <a:stCxn id="29" idx="3"/>
            <a:endCxn id="65" idx="1"/>
          </p:cNvCxnSpPr>
          <p:nvPr/>
        </p:nvCxnSpPr>
        <p:spPr>
          <a:xfrm flipV="1">
            <a:off x="8695536" y="6105658"/>
            <a:ext cx="305179" cy="1570"/>
          </a:xfrm>
          <a:prstGeom prst="line">
            <a:avLst/>
          </a:prstGeom>
          <a:noFill/>
          <a:ln w="25400" cap="flat" cmpd="sng" algn="ctr">
            <a:solidFill>
              <a:srgbClr val="5B9BD5"/>
            </a:solidFill>
            <a:prstDash val="solid"/>
            <a:miter lim="800000"/>
          </a:ln>
          <a:effectLst/>
        </p:spPr>
      </p:cxnSp>
      <p:cxnSp>
        <p:nvCxnSpPr>
          <p:cNvPr id="64" name="Straight Connector 63">
            <a:extLst>
              <a:ext uri="{FF2B5EF4-FFF2-40B4-BE49-F238E27FC236}">
                <a16:creationId xmlns:a16="http://schemas.microsoft.com/office/drawing/2014/main" id="{527E7F3D-4E2E-45B7-918C-B17D92A8DB69}"/>
              </a:ext>
            </a:extLst>
          </p:cNvPr>
          <p:cNvCxnSpPr>
            <a:stCxn id="65" idx="3"/>
            <a:endCxn id="66" idx="1"/>
          </p:cNvCxnSpPr>
          <p:nvPr/>
        </p:nvCxnSpPr>
        <p:spPr>
          <a:xfrm>
            <a:off x="10018242" y="6105658"/>
            <a:ext cx="721195" cy="0"/>
          </a:xfrm>
          <a:prstGeom prst="line">
            <a:avLst/>
          </a:prstGeom>
          <a:noFill/>
          <a:ln w="25400" cap="flat" cmpd="sng" algn="ctr">
            <a:solidFill>
              <a:srgbClr val="5B9BD5"/>
            </a:solidFill>
            <a:prstDash val="solid"/>
            <a:miter lim="800000"/>
          </a:ln>
          <a:effectLst/>
        </p:spPr>
      </p:cxnSp>
      <p:sp>
        <p:nvSpPr>
          <p:cNvPr id="65" name="Rectangle 64">
            <a:extLst>
              <a:ext uri="{FF2B5EF4-FFF2-40B4-BE49-F238E27FC236}">
                <a16:creationId xmlns:a16="http://schemas.microsoft.com/office/drawing/2014/main" id="{62CFDEA6-C144-4781-BF8B-DF1F51168B14}"/>
              </a:ext>
            </a:extLst>
          </p:cNvPr>
          <p:cNvSpPr/>
          <p:nvPr/>
        </p:nvSpPr>
        <p:spPr>
          <a:xfrm>
            <a:off x="9000715" y="5899948"/>
            <a:ext cx="1017528" cy="411421"/>
          </a:xfrm>
          <a:prstGeom prst="rect">
            <a:avLst/>
          </a:prstGeom>
          <a:solidFill>
            <a:srgbClr val="5558AF"/>
          </a:solidFill>
          <a:ln>
            <a:solidFill>
              <a:srgbClr val="3F487F"/>
            </a:solidFill>
          </a:ln>
        </p:spPr>
        <p:style>
          <a:lnRef idx="1">
            <a:schemeClr val="accent4"/>
          </a:lnRef>
          <a:fillRef idx="3">
            <a:schemeClr val="accent4"/>
          </a:fillRef>
          <a:effectRef idx="2">
            <a:schemeClr val="accent4"/>
          </a:effectRef>
          <a:fontRef idx="minor">
            <a:schemeClr val="lt1"/>
          </a:fontRef>
        </p:style>
        <p:txBody>
          <a:bodyPr rtlCol="0" anchor="ctr"/>
          <a:lstStyle/>
          <a:p>
            <a:pPr algn="ctr" defTabSz="932660">
              <a:defRPr/>
            </a:pPr>
            <a:r>
              <a:rPr lang="en-US" sz="1400">
                <a:solidFill>
                  <a:schemeClr val="bg1"/>
                </a:solidFill>
              </a:rPr>
              <a:t>Email</a:t>
            </a:r>
          </a:p>
          <a:p>
            <a:pPr algn="ctr" defTabSz="932660">
              <a:defRPr/>
            </a:pPr>
            <a:r>
              <a:rPr lang="en-US" sz="1400">
                <a:solidFill>
                  <a:schemeClr val="bg1"/>
                </a:solidFill>
              </a:rPr>
              <a:t>Service</a:t>
            </a:r>
          </a:p>
        </p:txBody>
      </p:sp>
      <p:sp>
        <p:nvSpPr>
          <p:cNvPr id="66" name="Rectangle 65">
            <a:extLst>
              <a:ext uri="{FF2B5EF4-FFF2-40B4-BE49-F238E27FC236}">
                <a16:creationId xmlns:a16="http://schemas.microsoft.com/office/drawing/2014/main" id="{FC16FA1D-5957-49E2-A920-8B05B9CD52EF}"/>
              </a:ext>
            </a:extLst>
          </p:cNvPr>
          <p:cNvSpPr/>
          <p:nvPr/>
        </p:nvSpPr>
        <p:spPr>
          <a:xfrm>
            <a:off x="10739437" y="5884069"/>
            <a:ext cx="961124" cy="443178"/>
          </a:xfrm>
          <a:prstGeom prst="rect">
            <a:avLst/>
          </a:prstGeom>
          <a:solidFill>
            <a:sysClr val="windowText" lastClr="000000"/>
          </a:solidFill>
          <a:ln w="12700" cap="flat" cmpd="sng" algn="ctr">
            <a:solidFill>
              <a:sysClr val="window" lastClr="FFFFFF">
                <a:lumMod val="75000"/>
              </a:sysClr>
            </a:solidFill>
            <a:prstDash val="solid"/>
            <a:miter lim="800000"/>
          </a:ln>
          <a:effectLst/>
        </p:spPr>
        <p:txBody>
          <a:bodyPr rtlCol="0" anchor="ctr"/>
          <a:lstStyle/>
          <a:p>
            <a:pPr algn="ctr" defTabSz="914320">
              <a:defRPr/>
            </a:pPr>
            <a:r>
              <a:rPr lang="en-US" sz="1400" kern="0">
                <a:solidFill>
                  <a:schemeClr val="bg1"/>
                </a:solidFill>
              </a:rPr>
              <a:t>SMTP</a:t>
            </a:r>
          </a:p>
        </p:txBody>
      </p:sp>
      <p:cxnSp>
        <p:nvCxnSpPr>
          <p:cNvPr id="67" name="Straight Connector 66">
            <a:extLst>
              <a:ext uri="{FF2B5EF4-FFF2-40B4-BE49-F238E27FC236}">
                <a16:creationId xmlns:a16="http://schemas.microsoft.com/office/drawing/2014/main" id="{16609F4E-98D6-4A02-9F1F-67F3C1993090}"/>
              </a:ext>
            </a:extLst>
          </p:cNvPr>
          <p:cNvCxnSpPr/>
          <p:nvPr/>
        </p:nvCxnSpPr>
        <p:spPr>
          <a:xfrm flipV="1">
            <a:off x="3038599" y="2854674"/>
            <a:ext cx="0" cy="1445809"/>
          </a:xfrm>
          <a:prstGeom prst="line">
            <a:avLst/>
          </a:prstGeom>
          <a:noFill/>
          <a:ln w="25400" cap="flat" cmpd="sng" algn="ctr">
            <a:solidFill>
              <a:srgbClr val="5B9BD5"/>
            </a:solidFill>
            <a:prstDash val="solid"/>
            <a:miter lim="800000"/>
          </a:ln>
          <a:effectLst/>
        </p:spPr>
      </p:cxnSp>
      <p:sp>
        <p:nvSpPr>
          <p:cNvPr id="68" name="Rounded Rectangle 6">
            <a:extLst>
              <a:ext uri="{FF2B5EF4-FFF2-40B4-BE49-F238E27FC236}">
                <a16:creationId xmlns:a16="http://schemas.microsoft.com/office/drawing/2014/main" id="{0B6FB8B5-27AB-4CDC-955F-5A70A6523583}"/>
              </a:ext>
            </a:extLst>
          </p:cNvPr>
          <p:cNvSpPr/>
          <p:nvPr/>
        </p:nvSpPr>
        <p:spPr>
          <a:xfrm>
            <a:off x="889064" y="1520003"/>
            <a:ext cx="9609312" cy="1445484"/>
          </a:xfrm>
          <a:prstGeom prst="roundRect">
            <a:avLst>
              <a:gd name="adj" fmla="val 6344"/>
            </a:avLst>
          </a:prstGeom>
          <a:gradFill>
            <a:gsLst>
              <a:gs pos="0">
                <a:sysClr val="window" lastClr="FFFFFF">
                  <a:lumMod val="95000"/>
                </a:sysClr>
              </a:gs>
              <a:gs pos="54000">
                <a:srgbClr val="F8F8F8"/>
              </a:gs>
              <a:gs pos="95000">
                <a:sysClr val="window" lastClr="FFFFFF"/>
              </a:gs>
            </a:gsLst>
            <a:lin ang="18900000" scaled="1"/>
          </a:gradFill>
          <a:ln w="12700" cap="flat" cmpd="sng" algn="ctr">
            <a:noFill/>
            <a:prstDash val="lgDash"/>
            <a:miter lim="800000"/>
          </a:ln>
          <a:effectLst/>
        </p:spPr>
        <p:txBody>
          <a:bodyPr rtlCol="0" anchor="t"/>
          <a:lstStyle/>
          <a:p>
            <a:pPr algn="ctr" defTabSz="914320">
              <a:defRPr/>
            </a:pPr>
            <a:endParaRPr lang="en-US" sz="2000" kern="0"/>
          </a:p>
        </p:txBody>
      </p:sp>
      <p:sp>
        <p:nvSpPr>
          <p:cNvPr id="69" name="Rounded Rectangle 13">
            <a:extLst>
              <a:ext uri="{FF2B5EF4-FFF2-40B4-BE49-F238E27FC236}">
                <a16:creationId xmlns:a16="http://schemas.microsoft.com/office/drawing/2014/main" id="{D390AE97-90A3-4093-9312-000246C41BD0}"/>
              </a:ext>
            </a:extLst>
          </p:cNvPr>
          <p:cNvSpPr/>
          <p:nvPr/>
        </p:nvSpPr>
        <p:spPr>
          <a:xfrm>
            <a:off x="4960392" y="1698795"/>
            <a:ext cx="1279979" cy="1027534"/>
          </a:xfrm>
          <a:prstGeom prst="roundRect">
            <a:avLst/>
          </a:prstGeom>
          <a:solidFill>
            <a:srgbClr val="5558AF"/>
          </a:solidFill>
          <a:ln>
            <a:solidFill>
              <a:srgbClr val="3F487F"/>
            </a:solidFill>
          </a:ln>
        </p:spPr>
        <p:style>
          <a:lnRef idx="1">
            <a:schemeClr val="accent4"/>
          </a:lnRef>
          <a:fillRef idx="3">
            <a:schemeClr val="accent4"/>
          </a:fillRef>
          <a:effectRef idx="2">
            <a:schemeClr val="accent4"/>
          </a:effectRef>
          <a:fontRef idx="minor">
            <a:schemeClr val="lt1"/>
          </a:fontRef>
        </p:style>
        <p:txBody>
          <a:bodyPr rtlCol="0" anchor="t"/>
          <a:lstStyle/>
          <a:p>
            <a:pPr algn="ctr" defTabSz="932660">
              <a:defRPr/>
            </a:pPr>
            <a:r>
              <a:rPr lang="en-US" sz="1400">
                <a:solidFill>
                  <a:schemeClr val="bg1"/>
                </a:solidFill>
              </a:rPr>
              <a:t>Desktop</a:t>
            </a:r>
          </a:p>
        </p:txBody>
      </p:sp>
      <p:sp>
        <p:nvSpPr>
          <p:cNvPr id="70" name="Rounded Rectangle 14">
            <a:extLst>
              <a:ext uri="{FF2B5EF4-FFF2-40B4-BE49-F238E27FC236}">
                <a16:creationId xmlns:a16="http://schemas.microsoft.com/office/drawing/2014/main" id="{0BA80F2F-5EB1-4B7E-A4A2-F5B566BD7A76}"/>
              </a:ext>
            </a:extLst>
          </p:cNvPr>
          <p:cNvSpPr/>
          <p:nvPr/>
        </p:nvSpPr>
        <p:spPr>
          <a:xfrm>
            <a:off x="6953627" y="1773476"/>
            <a:ext cx="1279979" cy="801569"/>
          </a:xfrm>
          <a:prstGeom prst="roundRect">
            <a:avLst/>
          </a:prstGeom>
          <a:solidFill>
            <a:srgbClr val="5558AF"/>
          </a:solidFill>
          <a:ln>
            <a:solidFill>
              <a:srgbClr val="3F487F"/>
            </a:solidFill>
          </a:ln>
        </p:spPr>
        <p:style>
          <a:lnRef idx="1">
            <a:schemeClr val="accent4"/>
          </a:lnRef>
          <a:fillRef idx="3">
            <a:schemeClr val="accent4"/>
          </a:fillRef>
          <a:effectRef idx="2">
            <a:schemeClr val="accent4"/>
          </a:effectRef>
          <a:fontRef idx="minor">
            <a:schemeClr val="lt1"/>
          </a:fontRef>
        </p:style>
        <p:txBody>
          <a:bodyPr rtlCol="0" anchor="ctr"/>
          <a:lstStyle/>
          <a:p>
            <a:pPr algn="ctr" defTabSz="932660">
              <a:defRPr/>
            </a:pPr>
            <a:r>
              <a:rPr lang="en-US" sz="1600">
                <a:solidFill>
                  <a:schemeClr val="bg1"/>
                </a:solidFill>
              </a:rPr>
              <a:t>iOS </a:t>
            </a:r>
          </a:p>
          <a:p>
            <a:pPr algn="ctr" defTabSz="932660">
              <a:defRPr/>
            </a:pPr>
            <a:r>
              <a:rPr lang="en-US" sz="1600">
                <a:solidFill>
                  <a:schemeClr val="bg1"/>
                </a:solidFill>
              </a:rPr>
              <a:t>App</a:t>
            </a:r>
          </a:p>
        </p:txBody>
      </p:sp>
      <p:sp>
        <p:nvSpPr>
          <p:cNvPr id="71" name="Rounded Rectangle 15">
            <a:extLst>
              <a:ext uri="{FF2B5EF4-FFF2-40B4-BE49-F238E27FC236}">
                <a16:creationId xmlns:a16="http://schemas.microsoft.com/office/drawing/2014/main" id="{306719EE-C216-4E40-B9C7-AEED17CD05CB}"/>
              </a:ext>
            </a:extLst>
          </p:cNvPr>
          <p:cNvSpPr/>
          <p:nvPr/>
        </p:nvSpPr>
        <p:spPr>
          <a:xfrm>
            <a:off x="8829438" y="1776129"/>
            <a:ext cx="1279344" cy="790322"/>
          </a:xfrm>
          <a:prstGeom prst="roundRect">
            <a:avLst/>
          </a:prstGeom>
          <a:solidFill>
            <a:srgbClr val="5558AF"/>
          </a:solidFill>
          <a:ln>
            <a:solidFill>
              <a:srgbClr val="3F487F"/>
            </a:solidFill>
          </a:ln>
        </p:spPr>
        <p:style>
          <a:lnRef idx="1">
            <a:schemeClr val="accent4"/>
          </a:lnRef>
          <a:fillRef idx="3">
            <a:schemeClr val="accent4"/>
          </a:fillRef>
          <a:effectRef idx="2">
            <a:schemeClr val="accent4"/>
          </a:effectRef>
          <a:fontRef idx="minor">
            <a:schemeClr val="lt1"/>
          </a:fontRef>
        </p:style>
        <p:txBody>
          <a:bodyPr rtlCol="0" anchor="ctr"/>
          <a:lstStyle/>
          <a:p>
            <a:pPr algn="ctr" defTabSz="932660">
              <a:defRPr/>
            </a:pPr>
            <a:r>
              <a:rPr lang="en-US" sz="1600">
                <a:solidFill>
                  <a:schemeClr val="bg1"/>
                </a:solidFill>
              </a:rPr>
              <a:t>Android </a:t>
            </a:r>
          </a:p>
          <a:p>
            <a:pPr algn="ctr" defTabSz="932660">
              <a:defRPr/>
            </a:pPr>
            <a:r>
              <a:rPr lang="en-US" sz="1600">
                <a:solidFill>
                  <a:schemeClr val="bg1"/>
                </a:solidFill>
              </a:rPr>
              <a:t>App</a:t>
            </a:r>
          </a:p>
        </p:txBody>
      </p:sp>
      <p:sp>
        <p:nvSpPr>
          <p:cNvPr id="73" name="Rounded Rectangle 17">
            <a:extLst>
              <a:ext uri="{FF2B5EF4-FFF2-40B4-BE49-F238E27FC236}">
                <a16:creationId xmlns:a16="http://schemas.microsoft.com/office/drawing/2014/main" id="{8D28D855-3DEF-4798-A790-0B331DD3B4AB}"/>
              </a:ext>
            </a:extLst>
          </p:cNvPr>
          <p:cNvSpPr/>
          <p:nvPr/>
        </p:nvSpPr>
        <p:spPr>
          <a:xfrm>
            <a:off x="5115471" y="2072025"/>
            <a:ext cx="992967" cy="260417"/>
          </a:xfrm>
          <a:prstGeom prst="roundRect">
            <a:avLst/>
          </a:prstGeom>
          <a:solidFill>
            <a:srgbClr val="4472C4"/>
          </a:solidFill>
          <a:ln w="12700" cap="flat" cmpd="sng" algn="ctr">
            <a:solidFill>
              <a:srgbClr val="0070C0"/>
            </a:solidFill>
            <a:prstDash val="solid"/>
            <a:miter lim="800000"/>
          </a:ln>
          <a:effectLst/>
        </p:spPr>
        <p:txBody>
          <a:bodyPr tIns="0" rtlCol="0" anchor="t"/>
          <a:lstStyle/>
          <a:p>
            <a:pPr algn="ctr" defTabSz="914320">
              <a:defRPr/>
            </a:pPr>
            <a:r>
              <a:rPr lang="en-US" sz="1400" kern="0">
                <a:solidFill>
                  <a:schemeClr val="bg1"/>
                </a:solidFill>
              </a:rPr>
              <a:t>Electron</a:t>
            </a:r>
          </a:p>
        </p:txBody>
      </p:sp>
      <p:sp>
        <p:nvSpPr>
          <p:cNvPr id="74" name="TextBox 73">
            <a:extLst>
              <a:ext uri="{FF2B5EF4-FFF2-40B4-BE49-F238E27FC236}">
                <a16:creationId xmlns:a16="http://schemas.microsoft.com/office/drawing/2014/main" id="{FCD50BAD-2D70-4B23-8C25-E6BF9C96F7DA}"/>
              </a:ext>
            </a:extLst>
          </p:cNvPr>
          <p:cNvSpPr txBox="1"/>
          <p:nvPr/>
        </p:nvSpPr>
        <p:spPr>
          <a:xfrm>
            <a:off x="1141018" y="1953588"/>
            <a:ext cx="1094426" cy="430887"/>
          </a:xfrm>
          <a:prstGeom prst="rect">
            <a:avLst/>
          </a:prstGeom>
          <a:noFill/>
        </p:spPr>
        <p:txBody>
          <a:bodyPr wrap="square" lIns="0" tIns="0" rIns="0" bIns="0" rtlCol="0">
            <a:spAutoFit/>
          </a:bodyPr>
          <a:lstStyle/>
          <a:p>
            <a:pPr defTabSz="932660">
              <a:defRPr/>
            </a:pPr>
            <a:r>
              <a:rPr lang="en-US" sz="2800" b="1" kern="0"/>
              <a:t>Teams</a:t>
            </a:r>
          </a:p>
        </p:txBody>
      </p:sp>
      <p:sp>
        <p:nvSpPr>
          <p:cNvPr id="75" name="Rounded Rectangle 17">
            <a:extLst>
              <a:ext uri="{FF2B5EF4-FFF2-40B4-BE49-F238E27FC236}">
                <a16:creationId xmlns:a16="http://schemas.microsoft.com/office/drawing/2014/main" id="{17348E45-20DC-44BE-B02E-0895F4DD077D}"/>
              </a:ext>
            </a:extLst>
          </p:cNvPr>
          <p:cNvSpPr/>
          <p:nvPr/>
        </p:nvSpPr>
        <p:spPr>
          <a:xfrm>
            <a:off x="5115003" y="2392938"/>
            <a:ext cx="993634" cy="241788"/>
          </a:xfrm>
          <a:prstGeom prst="roundRect">
            <a:avLst/>
          </a:prstGeom>
          <a:ln/>
        </p:spPr>
        <p:style>
          <a:lnRef idx="2">
            <a:schemeClr val="accent4">
              <a:shade val="50000"/>
            </a:schemeClr>
          </a:lnRef>
          <a:fillRef idx="1">
            <a:schemeClr val="accent4"/>
          </a:fillRef>
          <a:effectRef idx="0">
            <a:schemeClr val="accent4"/>
          </a:effectRef>
          <a:fontRef idx="minor">
            <a:schemeClr val="lt1"/>
          </a:fontRef>
        </p:style>
        <p:txBody>
          <a:bodyPr tIns="0" rtlCol="0" anchor="t"/>
          <a:lstStyle/>
          <a:p>
            <a:pPr algn="ctr" defTabSz="932660">
              <a:defRPr/>
            </a:pPr>
            <a:r>
              <a:rPr lang="en-US" sz="1400" kern="0">
                <a:solidFill>
                  <a:schemeClr val="bg1"/>
                </a:solidFill>
              </a:rPr>
              <a:t>calling</a:t>
            </a:r>
            <a:endParaRPr lang="x-none" sz="1400" kern="0">
              <a:solidFill>
                <a:schemeClr val="bg1"/>
              </a:solidFill>
            </a:endParaRPr>
          </a:p>
        </p:txBody>
      </p:sp>
      <p:cxnSp>
        <p:nvCxnSpPr>
          <p:cNvPr id="76" name="Straight Connector 75">
            <a:extLst>
              <a:ext uri="{FF2B5EF4-FFF2-40B4-BE49-F238E27FC236}">
                <a16:creationId xmlns:a16="http://schemas.microsoft.com/office/drawing/2014/main" id="{0F732D71-EE0A-42FE-8245-5EE761AA1185}"/>
              </a:ext>
            </a:extLst>
          </p:cNvPr>
          <p:cNvCxnSpPr>
            <a:cxnSpLocks/>
            <a:stCxn id="77" idx="3"/>
            <a:endCxn id="69" idx="1"/>
          </p:cNvCxnSpPr>
          <p:nvPr/>
        </p:nvCxnSpPr>
        <p:spPr>
          <a:xfrm>
            <a:off x="4012632" y="2212562"/>
            <a:ext cx="947759" cy="0"/>
          </a:xfrm>
          <a:prstGeom prst="line">
            <a:avLst/>
          </a:prstGeom>
          <a:noFill/>
          <a:ln w="25400" cap="flat" cmpd="sng" algn="ctr">
            <a:solidFill>
              <a:srgbClr val="5B9BD5"/>
            </a:solidFill>
            <a:prstDash val="solid"/>
            <a:miter lim="800000"/>
          </a:ln>
          <a:effectLst/>
        </p:spPr>
      </p:cxnSp>
      <p:sp>
        <p:nvSpPr>
          <p:cNvPr id="77" name="Rounded Rectangle 12">
            <a:extLst>
              <a:ext uri="{FF2B5EF4-FFF2-40B4-BE49-F238E27FC236}">
                <a16:creationId xmlns:a16="http://schemas.microsoft.com/office/drawing/2014/main" id="{E04AE630-09FF-4270-B84F-9AEFD1504A5C}"/>
              </a:ext>
            </a:extLst>
          </p:cNvPr>
          <p:cNvSpPr/>
          <p:nvPr/>
        </p:nvSpPr>
        <p:spPr>
          <a:xfrm>
            <a:off x="2732653" y="1698797"/>
            <a:ext cx="1279979" cy="1027533"/>
          </a:xfrm>
          <a:prstGeom prst="roundRect">
            <a:avLst/>
          </a:prstGeom>
          <a:solidFill>
            <a:srgbClr val="5558AF"/>
          </a:solidFill>
          <a:ln>
            <a:solidFill>
              <a:srgbClr val="3F487F"/>
            </a:solidFill>
          </a:ln>
        </p:spPr>
        <p:style>
          <a:lnRef idx="1">
            <a:schemeClr val="accent4"/>
          </a:lnRef>
          <a:fillRef idx="3">
            <a:schemeClr val="accent4"/>
          </a:fillRef>
          <a:effectRef idx="2">
            <a:schemeClr val="accent4"/>
          </a:effectRef>
          <a:fontRef idx="minor">
            <a:schemeClr val="lt1"/>
          </a:fontRef>
        </p:style>
        <p:txBody>
          <a:bodyPr rtlCol="0" anchor="ctr"/>
          <a:lstStyle/>
          <a:p>
            <a:pPr algn="ctr" defTabSz="932660">
              <a:defRPr/>
            </a:pPr>
            <a:r>
              <a:rPr lang="en-US">
                <a:solidFill>
                  <a:schemeClr val="bg1"/>
                </a:solidFill>
              </a:rPr>
              <a:t>Web</a:t>
            </a:r>
          </a:p>
        </p:txBody>
      </p:sp>
      <p:sp>
        <p:nvSpPr>
          <p:cNvPr id="78" name="Rectangle 77">
            <a:extLst>
              <a:ext uri="{FF2B5EF4-FFF2-40B4-BE49-F238E27FC236}">
                <a16:creationId xmlns:a16="http://schemas.microsoft.com/office/drawing/2014/main" id="{19A1982D-D245-4F7D-AD14-4FE472D4380F}"/>
              </a:ext>
            </a:extLst>
          </p:cNvPr>
          <p:cNvSpPr/>
          <p:nvPr/>
        </p:nvSpPr>
        <p:spPr>
          <a:xfrm>
            <a:off x="2829991" y="4142694"/>
            <a:ext cx="365708" cy="1038882"/>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vert="vert270" rtlCol="0" anchor="ctr"/>
          <a:lstStyle/>
          <a:p>
            <a:pPr defTabSz="914320">
              <a:defRPr/>
            </a:pPr>
            <a:r>
              <a:rPr lang="en-US" sz="1400" kern="0">
                <a:solidFill>
                  <a:schemeClr val="bg1"/>
                </a:solidFill>
              </a:rPr>
              <a:t>SharePoint</a:t>
            </a:r>
          </a:p>
        </p:txBody>
      </p:sp>
      <p:sp>
        <p:nvSpPr>
          <p:cNvPr id="81" name="Rectangle 80">
            <a:extLst>
              <a:ext uri="{FF2B5EF4-FFF2-40B4-BE49-F238E27FC236}">
                <a16:creationId xmlns:a16="http://schemas.microsoft.com/office/drawing/2014/main" id="{97F4E752-7576-413A-B796-356BEE5247E6}"/>
              </a:ext>
            </a:extLst>
          </p:cNvPr>
          <p:cNvSpPr/>
          <p:nvPr/>
        </p:nvSpPr>
        <p:spPr>
          <a:xfrm>
            <a:off x="8503096" y="4936856"/>
            <a:ext cx="820653" cy="210176"/>
          </a:xfrm>
          <a:prstGeom prst="rect">
            <a:avLst/>
          </a:prstGeom>
          <a:solidFill>
            <a:schemeClr val="accent4">
              <a:lumMod val="75000"/>
            </a:schemeClr>
          </a:solidFill>
          <a:ln w="12700" cap="flat" cmpd="sng" algn="ctr">
            <a:noFill/>
            <a:prstDash val="solid"/>
            <a:miter lim="800000"/>
          </a:ln>
          <a:effectLst/>
        </p:spPr>
        <p:txBody>
          <a:bodyPr rtlCol="0" anchor="ctr"/>
          <a:lstStyle/>
          <a:p>
            <a:pPr algn="ctr" defTabSz="914320">
              <a:defRPr/>
            </a:pPr>
            <a:r>
              <a:rPr lang="en-US" sz="1400" kern="0"/>
              <a:t>PSTN</a:t>
            </a:r>
          </a:p>
        </p:txBody>
      </p:sp>
      <p:sp>
        <p:nvSpPr>
          <p:cNvPr id="41" name="Rounded Rectangle 66">
            <a:extLst>
              <a:ext uri="{FF2B5EF4-FFF2-40B4-BE49-F238E27FC236}">
                <a16:creationId xmlns:a16="http://schemas.microsoft.com/office/drawing/2014/main" id="{35DA3BF1-4714-4C83-B6ED-91D0AF1D0372}"/>
              </a:ext>
            </a:extLst>
          </p:cNvPr>
          <p:cNvSpPr/>
          <p:nvPr/>
        </p:nvSpPr>
        <p:spPr>
          <a:xfrm>
            <a:off x="10474356" y="1599280"/>
            <a:ext cx="312839" cy="312839"/>
          </a:xfrm>
          <a:prstGeom prst="roundRect">
            <a:avLst/>
          </a:prstGeom>
          <a:solidFill>
            <a:srgbClr val="5558AF"/>
          </a:solidFill>
          <a:ln>
            <a:solidFill>
              <a:srgbClr val="3F487F"/>
            </a:solidFill>
          </a:ln>
        </p:spPr>
        <p:style>
          <a:lnRef idx="1">
            <a:schemeClr val="accent4"/>
          </a:lnRef>
          <a:fillRef idx="3">
            <a:schemeClr val="accent4"/>
          </a:fillRef>
          <a:effectRef idx="2">
            <a:schemeClr val="accent4"/>
          </a:effectRef>
          <a:fontRef idx="minor">
            <a:schemeClr val="lt1"/>
          </a:fontRef>
        </p:style>
        <p:txBody>
          <a:bodyPr rtlCol="0" anchor="t"/>
          <a:lstStyle/>
          <a:p>
            <a:pPr algn="ctr" defTabSz="932660">
              <a:defRPr/>
            </a:pPr>
            <a:endParaRPr lang="en-US" sz="1400">
              <a:solidFill>
                <a:schemeClr val="tx1"/>
              </a:solidFill>
            </a:endParaRPr>
          </a:p>
        </p:txBody>
      </p:sp>
      <p:sp>
        <p:nvSpPr>
          <p:cNvPr id="42" name="Rounded Rectangle 67">
            <a:extLst>
              <a:ext uri="{FF2B5EF4-FFF2-40B4-BE49-F238E27FC236}">
                <a16:creationId xmlns:a16="http://schemas.microsoft.com/office/drawing/2014/main" id="{8A20B6E9-E0A4-4F22-9737-75EF2FD83CD6}"/>
              </a:ext>
            </a:extLst>
          </p:cNvPr>
          <p:cNvSpPr/>
          <p:nvPr/>
        </p:nvSpPr>
        <p:spPr>
          <a:xfrm>
            <a:off x="10474356" y="2094793"/>
            <a:ext cx="312839" cy="312839"/>
          </a:xfrm>
          <a:prstGeom prst="roundRect">
            <a:avLst/>
          </a:prstGeom>
          <a:ln/>
        </p:spPr>
        <p:style>
          <a:lnRef idx="2">
            <a:schemeClr val="accent4">
              <a:shade val="50000"/>
            </a:schemeClr>
          </a:lnRef>
          <a:fillRef idx="1">
            <a:schemeClr val="accent4"/>
          </a:fillRef>
          <a:effectRef idx="0">
            <a:schemeClr val="accent4"/>
          </a:effectRef>
          <a:fontRef idx="minor">
            <a:schemeClr val="lt1"/>
          </a:fontRef>
        </p:style>
        <p:txBody>
          <a:bodyPr tIns="0" rtlCol="0" anchor="t"/>
          <a:lstStyle/>
          <a:p>
            <a:pPr algn="ctr" defTabSz="932660">
              <a:defRPr/>
            </a:pPr>
            <a:endParaRPr lang="en-US" sz="1400" kern="0">
              <a:solidFill>
                <a:schemeClr val="tx1"/>
              </a:solidFill>
            </a:endParaRPr>
          </a:p>
        </p:txBody>
      </p:sp>
      <p:sp>
        <p:nvSpPr>
          <p:cNvPr id="43" name="Rounded Rectangle 68">
            <a:extLst>
              <a:ext uri="{FF2B5EF4-FFF2-40B4-BE49-F238E27FC236}">
                <a16:creationId xmlns:a16="http://schemas.microsoft.com/office/drawing/2014/main" id="{4972DD01-6E94-4D7F-AE0D-CDF8677C3089}"/>
              </a:ext>
            </a:extLst>
          </p:cNvPr>
          <p:cNvSpPr/>
          <p:nvPr/>
        </p:nvSpPr>
        <p:spPr>
          <a:xfrm>
            <a:off x="10459005" y="2587263"/>
            <a:ext cx="343543" cy="312838"/>
          </a:xfrm>
          <a:prstGeom prst="roundRect">
            <a:avLst/>
          </a:prstGeom>
          <a:solidFill>
            <a:sysClr val="windowText" lastClr="000000"/>
          </a:solidFill>
          <a:ln w="12700" cap="flat" cmpd="sng" algn="ctr">
            <a:noFill/>
            <a:prstDash val="solid"/>
            <a:miter lim="800000"/>
          </a:ln>
          <a:effectLst/>
        </p:spPr>
        <p:txBody>
          <a:bodyPr rtlCol="0" anchor="ctr"/>
          <a:lstStyle/>
          <a:p>
            <a:pPr algn="ctr" defTabSz="914320">
              <a:defRPr/>
            </a:pPr>
            <a:endParaRPr lang="en-US" sz="1400" kern="0"/>
          </a:p>
        </p:txBody>
      </p:sp>
    </p:spTree>
    <p:extLst>
      <p:ext uri="{BB962C8B-B14F-4D97-AF65-F5344CB8AC3E}">
        <p14:creationId xmlns:p14="http://schemas.microsoft.com/office/powerpoint/2010/main" val="707485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F896DC-B390-4484-B020-AED8A5EABFA2}"/>
              </a:ext>
            </a:extLst>
          </p:cNvPr>
          <p:cNvSpPr>
            <a:spLocks noGrp="1"/>
          </p:cNvSpPr>
          <p:nvPr>
            <p:ph type="title"/>
          </p:nvPr>
        </p:nvSpPr>
        <p:spPr>
          <a:xfrm>
            <a:off x="273419" y="498475"/>
            <a:ext cx="11888047" cy="917575"/>
          </a:xfrm>
        </p:spPr>
        <p:txBody>
          <a:bodyPr/>
          <a:lstStyle/>
          <a:p>
            <a:r>
              <a:rPr lang="en-GB" b="1"/>
              <a:t>Service Health</a:t>
            </a:r>
          </a:p>
        </p:txBody>
      </p:sp>
      <p:sp>
        <p:nvSpPr>
          <p:cNvPr id="5" name="Content Placeholder 2">
            <a:extLst>
              <a:ext uri="{FF2B5EF4-FFF2-40B4-BE49-F238E27FC236}">
                <a16:creationId xmlns:a16="http://schemas.microsoft.com/office/drawing/2014/main" id="{BDA161D0-3C20-42C9-A8F2-4755434B84EF}"/>
              </a:ext>
            </a:extLst>
          </p:cNvPr>
          <p:cNvSpPr txBox="1">
            <a:spLocks/>
          </p:cNvSpPr>
          <p:nvPr/>
        </p:nvSpPr>
        <p:spPr>
          <a:xfrm>
            <a:off x="273419" y="1683418"/>
            <a:ext cx="4519964" cy="4812632"/>
          </a:xfrm>
          <a:prstGeom prst="rect">
            <a:avLst/>
          </a:prstGeom>
        </p:spPr>
        <p:txBody>
          <a:bodyPr vert="horz" wrap="square" lIns="146304" tIns="91440" rIns="146304" bIns="91440" rtlCol="0" anchor="ctr">
            <a:noAutofit/>
          </a:bodyPr>
          <a:lstStyle>
            <a:lvl1pPr marL="0"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3600" kern="1200" spc="0" baseline="0">
                <a:solidFill>
                  <a:srgbClr val="43AAFF"/>
                </a:solidFill>
                <a:latin typeface="+mn-lt"/>
                <a:ea typeface="+mn-ea"/>
                <a:cs typeface="+mn-cs"/>
              </a:defRPr>
            </a:lvl1pPr>
            <a:lvl2pPr marL="228577"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mn-cs"/>
              </a:defRPr>
            </a:lvl2pPr>
            <a:lvl3pPr marL="457154"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400" kern="1200" spc="0" baseline="0">
                <a:gradFill>
                  <a:gsLst>
                    <a:gs pos="1250">
                      <a:schemeClr val="tx1"/>
                    </a:gs>
                    <a:gs pos="100000">
                      <a:schemeClr val="tx1"/>
                    </a:gs>
                  </a:gsLst>
                  <a:lin ang="5400000" scaled="0"/>
                </a:gradFill>
                <a:latin typeface="+mn-lt"/>
                <a:ea typeface="+mn-ea"/>
                <a:cs typeface="+mn-cs"/>
              </a:defRPr>
            </a:lvl3pPr>
            <a:lvl4pPr marL="685731"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4pPr>
            <a:lvl5pPr marL="914309"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000">
                <a:solidFill>
                  <a:srgbClr val="000000"/>
                </a:solidFill>
                <a:latin typeface="Segoe UI" panose="020B0502040204020203" pitchFamily="34" charset="0"/>
                <a:cs typeface="Segoe UI" panose="020B0502040204020203" pitchFamily="34" charset="0"/>
              </a:rPr>
              <a:t>If users are reporting issues, check the Service Health page before troubleshooting</a:t>
            </a:r>
          </a:p>
          <a:p>
            <a:r>
              <a:rPr lang="en-GB" sz="2000">
                <a:solidFill>
                  <a:srgbClr val="000000"/>
                </a:solidFill>
                <a:latin typeface="Segoe UI" panose="020B0502040204020203" pitchFamily="34" charset="0"/>
                <a:cs typeface="Segoe UI" panose="020B0502040204020203" pitchFamily="34" charset="0"/>
              </a:rPr>
              <a:t>In the </a:t>
            </a:r>
            <a:r>
              <a:rPr lang="en-GB" sz="2000" b="1">
                <a:solidFill>
                  <a:srgbClr val="000000"/>
                </a:solidFill>
                <a:latin typeface="Segoe UI" panose="020B0502040204020203" pitchFamily="34" charset="0"/>
                <a:cs typeface="Segoe UI" panose="020B0502040204020203" pitchFamily="34" charset="0"/>
              </a:rPr>
              <a:t>M365 Admin </a:t>
            </a:r>
            <a:r>
              <a:rPr lang="en-GB" sz="2000" b="1" err="1">
                <a:solidFill>
                  <a:srgbClr val="000000"/>
                </a:solidFill>
                <a:latin typeface="Segoe UI" panose="020B0502040204020203" pitchFamily="34" charset="0"/>
                <a:cs typeface="Segoe UI" panose="020B0502040204020203" pitchFamily="34" charset="0"/>
              </a:rPr>
              <a:t>Center</a:t>
            </a:r>
            <a:r>
              <a:rPr lang="en-GB" sz="2000" b="1">
                <a:solidFill>
                  <a:srgbClr val="000000"/>
                </a:solidFill>
                <a:latin typeface="Segoe UI" panose="020B0502040204020203" pitchFamily="34" charset="0"/>
                <a:cs typeface="Segoe UI" panose="020B0502040204020203" pitchFamily="34" charset="0"/>
              </a:rPr>
              <a:t> </a:t>
            </a:r>
            <a:r>
              <a:rPr lang="en-GB" sz="2000">
                <a:solidFill>
                  <a:srgbClr val="000000"/>
                </a:solidFill>
                <a:latin typeface="Segoe UI" panose="020B0502040204020203" pitchFamily="34" charset="0"/>
                <a:cs typeface="Segoe UI" panose="020B0502040204020203" pitchFamily="34" charset="0"/>
              </a:rPr>
              <a:t>go to </a:t>
            </a:r>
            <a:r>
              <a:rPr lang="en-GB" sz="2000" b="1" u="sng">
                <a:solidFill>
                  <a:srgbClr val="000000"/>
                </a:solidFill>
                <a:latin typeface="Segoe UI" panose="020B0502040204020203" pitchFamily="34" charset="0"/>
                <a:cs typeface="Segoe UI" panose="020B0502040204020203" pitchFamily="34" charset="0"/>
              </a:rPr>
              <a:t>Health &gt; Service Health</a:t>
            </a:r>
          </a:p>
          <a:p>
            <a:r>
              <a:rPr lang="en-GB" sz="2000">
                <a:solidFill>
                  <a:srgbClr val="000000"/>
                </a:solidFill>
                <a:latin typeface="Segoe UI" panose="020B0502040204020203" pitchFamily="34" charset="0"/>
                <a:cs typeface="Segoe UI" panose="020B0502040204020203" pitchFamily="34" charset="0"/>
              </a:rPr>
              <a:t>The “</a:t>
            </a:r>
            <a:r>
              <a:rPr lang="en-GB" sz="2000" b="1">
                <a:solidFill>
                  <a:srgbClr val="000000"/>
                </a:solidFill>
                <a:latin typeface="Segoe UI" panose="020B0502040204020203" pitchFamily="34" charset="0"/>
                <a:cs typeface="Segoe UI" panose="020B0502040204020203" pitchFamily="34" charset="0"/>
              </a:rPr>
              <a:t>All services</a:t>
            </a:r>
            <a:r>
              <a:rPr lang="en-GB" sz="2000">
                <a:solidFill>
                  <a:srgbClr val="000000"/>
                </a:solidFill>
                <a:latin typeface="Segoe UI" panose="020B0502040204020203" pitchFamily="34" charset="0"/>
                <a:cs typeface="Segoe UI" panose="020B0502040204020203" pitchFamily="34" charset="0"/>
              </a:rPr>
              <a:t>” tab shows all services and their current health state</a:t>
            </a:r>
          </a:p>
          <a:p>
            <a:r>
              <a:rPr lang="en-GB" altLang="en-US" sz="2000">
                <a:solidFill>
                  <a:srgbClr val="000000"/>
                </a:solidFill>
              </a:rPr>
              <a:t>If you're experiencing an issue with an Office 365 service and you don’t see it listed on the Service health page, tell us about it by selecting Report an issue, and completing the short form. </a:t>
            </a:r>
            <a:endParaRPr lang="en-US" altLang="en-US" sz="2000">
              <a:solidFill>
                <a:srgbClr val="000000"/>
              </a:solidFill>
            </a:endParaRPr>
          </a:p>
        </p:txBody>
      </p:sp>
      <p:pic>
        <p:nvPicPr>
          <p:cNvPr id="3" name="Picture 2">
            <a:extLst>
              <a:ext uri="{FF2B5EF4-FFF2-40B4-BE49-F238E27FC236}">
                <a16:creationId xmlns:a16="http://schemas.microsoft.com/office/drawing/2014/main" id="{9BB89EE3-399A-449B-B0D9-91C908ECE429}"/>
              </a:ext>
            </a:extLst>
          </p:cNvPr>
          <p:cNvPicPr>
            <a:picLocks noChangeAspect="1"/>
          </p:cNvPicPr>
          <p:nvPr/>
        </p:nvPicPr>
        <p:blipFill>
          <a:blip r:embed="rId3"/>
          <a:stretch>
            <a:fillRect/>
          </a:stretch>
        </p:blipFill>
        <p:spPr>
          <a:xfrm>
            <a:off x="5880188" y="957262"/>
            <a:ext cx="5090204" cy="4876800"/>
          </a:xfrm>
          <a:prstGeom prst="rect">
            <a:avLst/>
          </a:prstGeom>
        </p:spPr>
      </p:pic>
    </p:spTree>
    <p:extLst>
      <p:ext uri="{BB962C8B-B14F-4D97-AF65-F5344CB8AC3E}">
        <p14:creationId xmlns:p14="http://schemas.microsoft.com/office/powerpoint/2010/main" val="42447727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F896DC-B390-4484-B020-AED8A5EABFA2}"/>
              </a:ext>
            </a:extLst>
          </p:cNvPr>
          <p:cNvSpPr>
            <a:spLocks noGrp="1"/>
          </p:cNvSpPr>
          <p:nvPr>
            <p:ph type="title"/>
          </p:nvPr>
        </p:nvSpPr>
        <p:spPr>
          <a:xfrm>
            <a:off x="273419" y="498475"/>
            <a:ext cx="11888047" cy="917575"/>
          </a:xfrm>
        </p:spPr>
        <p:txBody>
          <a:bodyPr/>
          <a:lstStyle/>
          <a:p>
            <a:r>
              <a:rPr lang="en-GB" b="1" dirty="0"/>
              <a:t>Message Center</a:t>
            </a:r>
          </a:p>
        </p:txBody>
      </p:sp>
      <p:sp>
        <p:nvSpPr>
          <p:cNvPr id="5" name="Content Placeholder 2">
            <a:extLst>
              <a:ext uri="{FF2B5EF4-FFF2-40B4-BE49-F238E27FC236}">
                <a16:creationId xmlns:a16="http://schemas.microsoft.com/office/drawing/2014/main" id="{BDA161D0-3C20-42C9-A8F2-4755434B84EF}"/>
              </a:ext>
            </a:extLst>
          </p:cNvPr>
          <p:cNvSpPr txBox="1">
            <a:spLocks/>
          </p:cNvSpPr>
          <p:nvPr/>
        </p:nvSpPr>
        <p:spPr>
          <a:xfrm>
            <a:off x="302294" y="1992429"/>
            <a:ext cx="4519964" cy="4812632"/>
          </a:xfrm>
          <a:prstGeom prst="rect">
            <a:avLst/>
          </a:prstGeom>
        </p:spPr>
        <p:txBody>
          <a:bodyPr vert="horz" wrap="square" lIns="146304" tIns="91440" rIns="146304" bIns="91440" rtlCol="0" anchor="ctr">
            <a:noAutofit/>
          </a:bodyPr>
          <a:lstStyle>
            <a:lvl1pPr marL="0"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3600" kern="1200" spc="0" baseline="0">
                <a:solidFill>
                  <a:srgbClr val="43AAFF"/>
                </a:solidFill>
                <a:latin typeface="+mn-lt"/>
                <a:ea typeface="+mn-ea"/>
                <a:cs typeface="+mn-cs"/>
              </a:defRPr>
            </a:lvl1pPr>
            <a:lvl2pPr marL="228577"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mn-cs"/>
              </a:defRPr>
            </a:lvl2pPr>
            <a:lvl3pPr marL="457154"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400" kern="1200" spc="0" baseline="0">
                <a:gradFill>
                  <a:gsLst>
                    <a:gs pos="1250">
                      <a:schemeClr val="tx1"/>
                    </a:gs>
                    <a:gs pos="100000">
                      <a:schemeClr val="tx1"/>
                    </a:gs>
                  </a:gsLst>
                  <a:lin ang="5400000" scaled="0"/>
                </a:gradFill>
                <a:latin typeface="+mn-lt"/>
                <a:ea typeface="+mn-ea"/>
                <a:cs typeface="+mn-cs"/>
              </a:defRPr>
            </a:lvl3pPr>
            <a:lvl4pPr marL="685731"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4pPr>
            <a:lvl5pPr marL="914309"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000" dirty="0">
                <a:solidFill>
                  <a:srgbClr val="000000"/>
                </a:solidFill>
                <a:latin typeface="Segoe UI" panose="020B0502040204020203" pitchFamily="34" charset="0"/>
                <a:cs typeface="Segoe UI" panose="020B0502040204020203" pitchFamily="34" charset="0"/>
              </a:rPr>
              <a:t>Keep track of upcoming changes, planned maintenance</a:t>
            </a:r>
          </a:p>
          <a:p>
            <a:r>
              <a:rPr lang="en-GB" sz="2000" dirty="0">
                <a:solidFill>
                  <a:srgbClr val="000000"/>
                </a:solidFill>
                <a:latin typeface="Segoe UI" panose="020B0502040204020203" pitchFamily="34" charset="0"/>
                <a:cs typeface="Segoe UI" panose="020B0502040204020203" pitchFamily="34" charset="0"/>
              </a:rPr>
              <a:t>Take a proactive approach to change management</a:t>
            </a:r>
          </a:p>
          <a:p>
            <a:r>
              <a:rPr lang="en-GB" sz="2000" dirty="0">
                <a:solidFill>
                  <a:srgbClr val="000000"/>
                </a:solidFill>
                <a:latin typeface="Segoe UI" panose="020B0502040204020203" pitchFamily="34" charset="0"/>
                <a:cs typeface="Segoe UI" panose="020B0502040204020203" pitchFamily="34" charset="0"/>
              </a:rPr>
              <a:t>Each post gives an overview of a planned change </a:t>
            </a:r>
          </a:p>
          <a:p>
            <a:r>
              <a:rPr lang="en-GB" sz="2000" dirty="0">
                <a:solidFill>
                  <a:srgbClr val="000000"/>
                </a:solidFill>
                <a:latin typeface="Segoe UI" panose="020B0502040204020203" pitchFamily="34" charset="0"/>
                <a:cs typeface="Segoe UI" panose="020B0502040204020203" pitchFamily="34" charset="0"/>
              </a:rPr>
              <a:t>In the </a:t>
            </a:r>
            <a:r>
              <a:rPr lang="en-GB" sz="2000" b="1" dirty="0">
                <a:solidFill>
                  <a:srgbClr val="000000"/>
                </a:solidFill>
                <a:latin typeface="Segoe UI" panose="020B0502040204020203" pitchFamily="34" charset="0"/>
                <a:cs typeface="Segoe UI" panose="020B0502040204020203" pitchFamily="34" charset="0"/>
              </a:rPr>
              <a:t>M365 Admin Center </a:t>
            </a:r>
            <a:r>
              <a:rPr lang="en-GB" sz="2000" dirty="0">
                <a:solidFill>
                  <a:srgbClr val="000000"/>
                </a:solidFill>
                <a:latin typeface="Segoe UI" panose="020B0502040204020203" pitchFamily="34" charset="0"/>
                <a:cs typeface="Segoe UI" panose="020B0502040204020203" pitchFamily="34" charset="0"/>
              </a:rPr>
              <a:t>go to </a:t>
            </a:r>
            <a:r>
              <a:rPr lang="en-GB" sz="2000" b="1" u="sng" dirty="0">
                <a:solidFill>
                  <a:srgbClr val="000000"/>
                </a:solidFill>
                <a:latin typeface="Segoe UI" panose="020B0502040204020203" pitchFamily="34" charset="0"/>
                <a:cs typeface="Segoe UI" panose="020B0502040204020203" pitchFamily="34" charset="0"/>
              </a:rPr>
              <a:t>Health &gt; Message Center</a:t>
            </a:r>
          </a:p>
          <a:p>
            <a:r>
              <a:rPr lang="en-GB" sz="2000" dirty="0">
                <a:solidFill>
                  <a:srgbClr val="000000"/>
                </a:solidFill>
              </a:rPr>
              <a:t>Assign the </a:t>
            </a:r>
            <a:r>
              <a:rPr lang="en-GB" sz="2000" b="1" dirty="0">
                <a:solidFill>
                  <a:srgbClr val="000000"/>
                </a:solidFill>
              </a:rPr>
              <a:t>Message </a:t>
            </a:r>
            <a:r>
              <a:rPr lang="en-GB" sz="2000" b="1" dirty="0" err="1">
                <a:solidFill>
                  <a:srgbClr val="000000"/>
                </a:solidFill>
              </a:rPr>
              <a:t>center</a:t>
            </a:r>
            <a:r>
              <a:rPr lang="en-GB" sz="2000" b="1" dirty="0">
                <a:solidFill>
                  <a:srgbClr val="000000"/>
                </a:solidFill>
              </a:rPr>
              <a:t> reader role</a:t>
            </a:r>
            <a:r>
              <a:rPr lang="en-GB" sz="2000" dirty="0">
                <a:solidFill>
                  <a:srgbClr val="000000"/>
                </a:solidFill>
              </a:rPr>
              <a:t> to users who should be able to read and share Message </a:t>
            </a:r>
            <a:r>
              <a:rPr lang="en-GB" sz="2000" dirty="0" err="1">
                <a:solidFill>
                  <a:srgbClr val="000000"/>
                </a:solidFill>
              </a:rPr>
              <a:t>center</a:t>
            </a:r>
            <a:r>
              <a:rPr lang="en-GB" sz="2000" dirty="0">
                <a:solidFill>
                  <a:srgbClr val="000000"/>
                </a:solidFill>
              </a:rPr>
              <a:t> posts without having any other admin privileges</a:t>
            </a:r>
          </a:p>
          <a:p>
            <a:endParaRPr lang="en-GB" sz="1400" dirty="0">
              <a:solidFill>
                <a:srgbClr val="000000"/>
              </a:solidFill>
              <a:latin typeface="Segoe UI" panose="020B0502040204020203" pitchFamily="34" charset="0"/>
              <a:cs typeface="Segoe UI" panose="020B0502040204020203" pitchFamily="34" charset="0"/>
            </a:endParaRPr>
          </a:p>
          <a:p>
            <a:endParaRPr lang="en-US" altLang="en-US" sz="1400" b="1" dirty="0">
              <a:solidFill>
                <a:srgbClr val="000000"/>
              </a:solidFill>
            </a:endParaRPr>
          </a:p>
        </p:txBody>
      </p:sp>
      <p:pic>
        <p:nvPicPr>
          <p:cNvPr id="7" name="Picture 6">
            <a:extLst>
              <a:ext uri="{FF2B5EF4-FFF2-40B4-BE49-F238E27FC236}">
                <a16:creationId xmlns:a16="http://schemas.microsoft.com/office/drawing/2014/main" id="{E373BB4D-10B1-4E6F-BE08-59F2FD43B56D}"/>
              </a:ext>
            </a:extLst>
          </p:cNvPr>
          <p:cNvPicPr>
            <a:picLocks noChangeAspect="1"/>
          </p:cNvPicPr>
          <p:nvPr/>
        </p:nvPicPr>
        <p:blipFill>
          <a:blip r:embed="rId3"/>
          <a:stretch>
            <a:fillRect/>
          </a:stretch>
        </p:blipFill>
        <p:spPr>
          <a:xfrm>
            <a:off x="4566766" y="0"/>
            <a:ext cx="7754086" cy="6994525"/>
          </a:xfrm>
          <a:prstGeom prst="rect">
            <a:avLst/>
          </a:prstGeom>
        </p:spPr>
      </p:pic>
    </p:spTree>
    <p:extLst>
      <p:ext uri="{BB962C8B-B14F-4D97-AF65-F5344CB8AC3E}">
        <p14:creationId xmlns:p14="http://schemas.microsoft.com/office/powerpoint/2010/main" val="19485012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itle 4">
            <a:extLst>
              <a:ext uri="{FF2B5EF4-FFF2-40B4-BE49-F238E27FC236}">
                <a16:creationId xmlns:a16="http://schemas.microsoft.com/office/drawing/2014/main" id="{EA18BEF0-1BF6-4818-B980-22391A6CCD24}"/>
              </a:ext>
            </a:extLst>
          </p:cNvPr>
          <p:cNvSpPr>
            <a:spLocks noGrp="1"/>
          </p:cNvSpPr>
          <p:nvPr>
            <p:ph type="title"/>
          </p:nvPr>
        </p:nvSpPr>
        <p:spPr>
          <a:xfrm>
            <a:off x="274605" y="295275"/>
            <a:ext cx="5783262" cy="917575"/>
          </a:xfrm>
        </p:spPr>
        <p:txBody>
          <a:bodyPr/>
          <a:lstStyle/>
          <a:p>
            <a:r>
              <a:rPr lang="en-US" sz="4000"/>
              <a:t>Teams Admin Roles</a:t>
            </a:r>
          </a:p>
        </p:txBody>
      </p:sp>
      <p:sp>
        <p:nvSpPr>
          <p:cNvPr id="3" name="Text Placeholder 2">
            <a:extLst>
              <a:ext uri="{FF2B5EF4-FFF2-40B4-BE49-F238E27FC236}">
                <a16:creationId xmlns:a16="http://schemas.microsoft.com/office/drawing/2014/main" id="{6AAEA0B2-CDCB-4D1A-A13E-7DEC69493213}"/>
              </a:ext>
            </a:extLst>
          </p:cNvPr>
          <p:cNvSpPr>
            <a:spLocks noGrp="1"/>
          </p:cNvSpPr>
          <p:nvPr>
            <p:ph type="body" sz="quarter" idx="10"/>
          </p:nvPr>
        </p:nvSpPr>
        <p:spPr>
          <a:xfrm>
            <a:off x="274671" y="1098275"/>
            <a:ext cx="11885612" cy="553998"/>
          </a:xfrm>
        </p:spPr>
        <p:txBody>
          <a:bodyPr/>
          <a:lstStyle/>
          <a:p>
            <a:r>
              <a:rPr lang="en-US" sz="2400" spc="61">
                <a:ln w="3175">
                  <a:noFill/>
                </a:ln>
                <a:solidFill>
                  <a:srgbClr val="D83B01"/>
                </a:solidFill>
                <a:latin typeface="Segoe UI Semibold" panose="020B0702040204020203" pitchFamily="34" charset="0"/>
                <a:cs typeface="Segoe UI Semibold" panose="020B0702040204020203" pitchFamily="34" charset="0"/>
              </a:rPr>
              <a:t>To be a Teams admin, you will likely need more than just Teams admin roles!</a:t>
            </a:r>
          </a:p>
        </p:txBody>
      </p:sp>
      <p:pic>
        <p:nvPicPr>
          <p:cNvPr id="1028" name="Picture 4" descr="See the source image">
            <a:extLst>
              <a:ext uri="{FF2B5EF4-FFF2-40B4-BE49-F238E27FC236}">
                <a16:creationId xmlns:a16="http://schemas.microsoft.com/office/drawing/2014/main" id="{84A69A8D-09CD-4C90-891C-C56E7CAB26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6716" y="2679767"/>
            <a:ext cx="1829072" cy="9602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3D875E9-24F6-4C30-BDAA-D25BE1CD3967}"/>
              </a:ext>
            </a:extLst>
          </p:cNvPr>
          <p:cNvSpPr txBox="1"/>
          <p:nvPr/>
        </p:nvSpPr>
        <p:spPr>
          <a:xfrm>
            <a:off x="274605" y="3730619"/>
            <a:ext cx="3649878" cy="2105192"/>
          </a:xfrm>
          <a:prstGeom prst="rect">
            <a:avLst/>
          </a:prstGeom>
          <a:noFill/>
        </p:spPr>
        <p:txBody>
          <a:bodyPr wrap="square" lIns="182880" tIns="146304" rIns="182880" bIns="146304" rtlCol="0">
            <a:spAutoFit/>
          </a:bodyPr>
          <a:lstStyle/>
          <a:p>
            <a:pPr>
              <a:lnSpc>
                <a:spcPct val="90000"/>
              </a:lnSpc>
              <a:spcAft>
                <a:spcPts val="600"/>
              </a:spcAft>
            </a:pPr>
            <a:r>
              <a:rPr lang="en-US" sz="2400" b="1">
                <a:solidFill>
                  <a:srgbClr val="000000"/>
                </a:solidFill>
              </a:rPr>
              <a:t>Azure Active Directory</a:t>
            </a:r>
          </a:p>
          <a:p>
            <a:pPr marL="342900" indent="-342900">
              <a:lnSpc>
                <a:spcPct val="90000"/>
              </a:lnSpc>
              <a:spcAft>
                <a:spcPts val="600"/>
              </a:spcAft>
              <a:buFont typeface="Arial" panose="020B0604020202020204" pitchFamily="34" charset="0"/>
              <a:buChar char="•"/>
            </a:pPr>
            <a:r>
              <a:rPr lang="en-US">
                <a:solidFill>
                  <a:srgbClr val="000000"/>
                </a:solidFill>
              </a:rPr>
              <a:t>Advanced User, Group and Licensing admin</a:t>
            </a:r>
          </a:p>
          <a:p>
            <a:pPr marL="342900" indent="-342900">
              <a:lnSpc>
                <a:spcPct val="90000"/>
              </a:lnSpc>
              <a:spcAft>
                <a:spcPts val="600"/>
              </a:spcAft>
              <a:buFont typeface="Arial" panose="020B0604020202020204" pitchFamily="34" charset="0"/>
              <a:buChar char="•"/>
            </a:pPr>
            <a:r>
              <a:rPr lang="en-US">
                <a:solidFill>
                  <a:srgbClr val="000000"/>
                </a:solidFill>
              </a:rPr>
              <a:t>Advanced Guest Access and M365 Group Policy &amp; Admin</a:t>
            </a:r>
          </a:p>
          <a:p>
            <a:pPr marL="342900" indent="-342900">
              <a:lnSpc>
                <a:spcPct val="90000"/>
              </a:lnSpc>
              <a:spcAft>
                <a:spcPts val="600"/>
              </a:spcAft>
              <a:buFont typeface="Arial" panose="020B0604020202020204" pitchFamily="34" charset="0"/>
              <a:buChar char="•"/>
            </a:pPr>
            <a:r>
              <a:rPr lang="en-US">
                <a:solidFill>
                  <a:srgbClr val="000000"/>
                </a:solidFill>
              </a:rPr>
              <a:t>M365 Group Management</a:t>
            </a:r>
          </a:p>
        </p:txBody>
      </p:sp>
      <p:pic>
        <p:nvPicPr>
          <p:cNvPr id="23" name="Picture 22" descr="The Microsoft Teams logo">
            <a:extLst>
              <a:ext uri="{FF2B5EF4-FFF2-40B4-BE49-F238E27FC236}">
                <a16:creationId xmlns:a16="http://schemas.microsoft.com/office/drawing/2014/main" id="{5C05EB5B-5470-451F-A982-2D4091649FA8}"/>
              </a:ext>
            </a:extLst>
          </p:cNvPr>
          <p:cNvPicPr>
            <a:picLocks noChangeAspect="1"/>
          </p:cNvPicPr>
          <p:nvPr/>
        </p:nvPicPr>
        <p:blipFill>
          <a:blip r:embed="rId4"/>
          <a:stretch>
            <a:fillRect/>
          </a:stretch>
        </p:blipFill>
        <p:spPr>
          <a:xfrm>
            <a:off x="5207708" y="2198798"/>
            <a:ext cx="1922203" cy="1922203"/>
          </a:xfrm>
          <a:prstGeom prst="rect">
            <a:avLst/>
          </a:prstGeom>
        </p:spPr>
      </p:pic>
      <p:sp>
        <p:nvSpPr>
          <p:cNvPr id="7" name="TextBox 6">
            <a:extLst>
              <a:ext uri="{FF2B5EF4-FFF2-40B4-BE49-F238E27FC236}">
                <a16:creationId xmlns:a16="http://schemas.microsoft.com/office/drawing/2014/main" id="{D9EA54C1-2E32-4462-A255-C757AE516CEF}"/>
              </a:ext>
            </a:extLst>
          </p:cNvPr>
          <p:cNvSpPr txBox="1"/>
          <p:nvPr/>
        </p:nvSpPr>
        <p:spPr>
          <a:xfrm>
            <a:off x="4433854" y="3762017"/>
            <a:ext cx="3803762" cy="3090077"/>
          </a:xfrm>
          <a:prstGeom prst="rect">
            <a:avLst/>
          </a:prstGeom>
          <a:noFill/>
        </p:spPr>
        <p:txBody>
          <a:bodyPr wrap="square" lIns="182880" tIns="146304" rIns="182880" bIns="146304" rtlCol="0">
            <a:spAutoFit/>
          </a:bodyPr>
          <a:lstStyle/>
          <a:p>
            <a:pPr>
              <a:lnSpc>
                <a:spcPct val="90000"/>
              </a:lnSpc>
              <a:spcAft>
                <a:spcPts val="600"/>
              </a:spcAft>
            </a:pPr>
            <a:r>
              <a:rPr lang="en-US" sz="2400" b="1">
                <a:solidFill>
                  <a:srgbClr val="000000"/>
                </a:solidFill>
              </a:rPr>
              <a:t>Microsoft Teams</a:t>
            </a:r>
          </a:p>
          <a:p>
            <a:pPr marL="342900" indent="-342900">
              <a:lnSpc>
                <a:spcPct val="90000"/>
              </a:lnSpc>
              <a:spcAft>
                <a:spcPts val="600"/>
              </a:spcAft>
              <a:buFont typeface="Arial" panose="020B0604020202020204" pitchFamily="34" charset="0"/>
              <a:buChar char="•"/>
            </a:pPr>
            <a:r>
              <a:rPr lang="en-US">
                <a:solidFill>
                  <a:srgbClr val="000000"/>
                </a:solidFill>
              </a:rPr>
              <a:t>Teams service and policy admin</a:t>
            </a:r>
          </a:p>
          <a:p>
            <a:pPr marL="342900" indent="-342900">
              <a:lnSpc>
                <a:spcPct val="90000"/>
              </a:lnSpc>
              <a:spcAft>
                <a:spcPts val="600"/>
              </a:spcAft>
              <a:buFont typeface="Arial" panose="020B0604020202020204" pitchFamily="34" charset="0"/>
              <a:buChar char="•"/>
            </a:pPr>
            <a:r>
              <a:rPr lang="en-US">
                <a:solidFill>
                  <a:srgbClr val="000000"/>
                </a:solidFill>
              </a:rPr>
              <a:t>Teams &amp; Channel Admin &amp; Config</a:t>
            </a:r>
          </a:p>
          <a:p>
            <a:pPr marL="342900" indent="-342900">
              <a:lnSpc>
                <a:spcPct val="90000"/>
              </a:lnSpc>
              <a:spcAft>
                <a:spcPts val="600"/>
              </a:spcAft>
              <a:buFont typeface="Arial" panose="020B0604020202020204" pitchFamily="34" charset="0"/>
              <a:buChar char="•"/>
            </a:pPr>
            <a:r>
              <a:rPr lang="en-US">
                <a:solidFill>
                  <a:srgbClr val="000000"/>
                </a:solidFill>
              </a:rPr>
              <a:t>Standard membership and permissions Admin &amp; Config</a:t>
            </a:r>
          </a:p>
          <a:p>
            <a:pPr marL="342900" indent="-342900">
              <a:lnSpc>
                <a:spcPct val="90000"/>
              </a:lnSpc>
              <a:spcAft>
                <a:spcPts val="600"/>
              </a:spcAft>
              <a:buFont typeface="Arial" panose="020B0604020202020204" pitchFamily="34" charset="0"/>
              <a:buChar char="•"/>
            </a:pPr>
            <a:endParaRPr lang="en-US">
              <a:solidFill>
                <a:srgbClr val="000000"/>
              </a:solidFill>
            </a:endParaRPr>
          </a:p>
          <a:p>
            <a:pPr marL="342900" indent="-342900">
              <a:lnSpc>
                <a:spcPct val="90000"/>
              </a:lnSpc>
              <a:spcAft>
                <a:spcPts val="600"/>
              </a:spcAft>
              <a:buFont typeface="Arial" panose="020B0604020202020204" pitchFamily="34" charset="0"/>
              <a:buChar char="•"/>
            </a:pPr>
            <a:endParaRPr lang="en-US" sz="2400">
              <a:solidFill>
                <a:srgbClr val="000000"/>
              </a:solidFill>
            </a:endParaRPr>
          </a:p>
        </p:txBody>
      </p:sp>
      <p:pic>
        <p:nvPicPr>
          <p:cNvPr id="34" name="Picture 33" descr="SharePoint Online logo">
            <a:extLst>
              <a:ext uri="{FF2B5EF4-FFF2-40B4-BE49-F238E27FC236}">
                <a16:creationId xmlns:a16="http://schemas.microsoft.com/office/drawing/2014/main" id="{D3E4AA70-D5E7-4380-811B-AB8661BDFD3F}"/>
              </a:ext>
            </a:extLst>
          </p:cNvPr>
          <p:cNvPicPr>
            <a:picLocks noChangeAspect="1"/>
          </p:cNvPicPr>
          <p:nvPr/>
        </p:nvPicPr>
        <p:blipFill>
          <a:blip r:embed="rId5"/>
          <a:stretch>
            <a:fillRect/>
          </a:stretch>
        </p:blipFill>
        <p:spPr>
          <a:xfrm>
            <a:off x="8642417" y="2713205"/>
            <a:ext cx="940406" cy="893385"/>
          </a:xfrm>
          <a:prstGeom prst="rect">
            <a:avLst/>
          </a:prstGeom>
        </p:spPr>
      </p:pic>
      <p:pic>
        <p:nvPicPr>
          <p:cNvPr id="31" name="Picture 30" descr="The Microsoft Exchange logo">
            <a:extLst>
              <a:ext uri="{FF2B5EF4-FFF2-40B4-BE49-F238E27FC236}">
                <a16:creationId xmlns:a16="http://schemas.microsoft.com/office/drawing/2014/main" id="{0BA207AB-69FC-400A-990E-0F3B8575ED94}"/>
              </a:ext>
            </a:extLst>
          </p:cNvPr>
          <p:cNvPicPr>
            <a:picLocks noChangeAspect="1"/>
          </p:cNvPicPr>
          <p:nvPr/>
        </p:nvPicPr>
        <p:blipFill>
          <a:blip r:embed="rId6"/>
          <a:stretch>
            <a:fillRect/>
          </a:stretch>
        </p:blipFill>
        <p:spPr>
          <a:xfrm>
            <a:off x="9601205" y="2340192"/>
            <a:ext cx="1639409" cy="1639409"/>
          </a:xfrm>
          <a:prstGeom prst="rect">
            <a:avLst/>
          </a:prstGeom>
        </p:spPr>
      </p:pic>
      <p:sp>
        <p:nvSpPr>
          <p:cNvPr id="28" name="TextBox 27">
            <a:extLst>
              <a:ext uri="{FF2B5EF4-FFF2-40B4-BE49-F238E27FC236}">
                <a16:creationId xmlns:a16="http://schemas.microsoft.com/office/drawing/2014/main" id="{2DDAB4EF-54E0-4EE4-B37C-9920E1D8D6FA}"/>
              </a:ext>
            </a:extLst>
          </p:cNvPr>
          <p:cNvSpPr txBox="1"/>
          <p:nvPr/>
        </p:nvSpPr>
        <p:spPr>
          <a:xfrm>
            <a:off x="8434095" y="3769014"/>
            <a:ext cx="3526733" cy="3339376"/>
          </a:xfrm>
          <a:prstGeom prst="rect">
            <a:avLst/>
          </a:prstGeom>
          <a:noFill/>
        </p:spPr>
        <p:txBody>
          <a:bodyPr wrap="square" lIns="182880" tIns="146304" rIns="182880" bIns="146304" rtlCol="0">
            <a:spAutoFit/>
          </a:bodyPr>
          <a:lstStyle/>
          <a:p>
            <a:pPr>
              <a:lnSpc>
                <a:spcPct val="90000"/>
              </a:lnSpc>
              <a:spcAft>
                <a:spcPts val="600"/>
              </a:spcAft>
            </a:pPr>
            <a:r>
              <a:rPr lang="en-US" sz="2400" b="1">
                <a:solidFill>
                  <a:srgbClr val="000000"/>
                </a:solidFill>
              </a:rPr>
              <a:t>SPO &amp; EXO</a:t>
            </a:r>
          </a:p>
          <a:p>
            <a:pPr marL="285750" indent="-285750">
              <a:lnSpc>
                <a:spcPct val="90000"/>
              </a:lnSpc>
              <a:spcAft>
                <a:spcPts val="600"/>
              </a:spcAft>
              <a:buFont typeface="Arial" panose="020B0604020202020204" pitchFamily="34" charset="0"/>
              <a:buChar char="•"/>
            </a:pPr>
            <a:r>
              <a:rPr lang="en-US">
                <a:solidFill>
                  <a:srgbClr val="000000"/>
                </a:solidFill>
              </a:rPr>
              <a:t>Team Site &amp; M365 Group conversion to Teams enabled</a:t>
            </a:r>
          </a:p>
          <a:p>
            <a:pPr marL="285750" indent="-285750">
              <a:lnSpc>
                <a:spcPct val="90000"/>
              </a:lnSpc>
              <a:spcAft>
                <a:spcPts val="600"/>
              </a:spcAft>
              <a:buFont typeface="Arial" panose="020B0604020202020204" pitchFamily="34" charset="0"/>
              <a:buChar char="•"/>
            </a:pPr>
            <a:r>
              <a:rPr lang="en-US">
                <a:solidFill>
                  <a:srgbClr val="000000"/>
                </a:solidFill>
              </a:rPr>
              <a:t>Team Site permissions and quotas</a:t>
            </a:r>
          </a:p>
          <a:p>
            <a:pPr marL="285750" indent="-285750">
              <a:lnSpc>
                <a:spcPct val="90000"/>
              </a:lnSpc>
              <a:spcAft>
                <a:spcPts val="600"/>
              </a:spcAft>
              <a:buFont typeface="Arial" panose="020B0604020202020204" pitchFamily="34" charset="0"/>
              <a:buChar char="•"/>
            </a:pPr>
            <a:r>
              <a:rPr lang="en-US">
                <a:solidFill>
                  <a:srgbClr val="000000"/>
                </a:solidFill>
              </a:rPr>
              <a:t>Advanced M365 Group configuration</a:t>
            </a:r>
          </a:p>
          <a:p>
            <a:pPr marL="342900" indent="-342900">
              <a:lnSpc>
                <a:spcPct val="90000"/>
              </a:lnSpc>
              <a:spcAft>
                <a:spcPts val="600"/>
              </a:spcAft>
              <a:buFont typeface="Arial" panose="020B0604020202020204" pitchFamily="34" charset="0"/>
              <a:buChar char="•"/>
            </a:pPr>
            <a:endParaRPr lang="en-US">
              <a:solidFill>
                <a:srgbClr val="000000"/>
              </a:solidFill>
            </a:endParaRPr>
          </a:p>
          <a:p>
            <a:pPr marL="342900" indent="-342900">
              <a:lnSpc>
                <a:spcPct val="90000"/>
              </a:lnSpc>
              <a:spcAft>
                <a:spcPts val="600"/>
              </a:spcAft>
              <a:buFont typeface="Arial" panose="020B0604020202020204" pitchFamily="34" charset="0"/>
              <a:buChar char="•"/>
            </a:pPr>
            <a:endParaRPr lang="en-US" sz="2400">
              <a:solidFill>
                <a:srgbClr val="000000"/>
              </a:solidFill>
            </a:endParaRPr>
          </a:p>
        </p:txBody>
      </p:sp>
    </p:spTree>
    <p:extLst>
      <p:ext uri="{BB962C8B-B14F-4D97-AF65-F5344CB8AC3E}">
        <p14:creationId xmlns:p14="http://schemas.microsoft.com/office/powerpoint/2010/main" val="22546802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5B9A7-7EF7-4864-8339-1F0AFE581064}"/>
              </a:ext>
            </a:extLst>
          </p:cNvPr>
          <p:cNvSpPr>
            <a:spLocks noGrp="1"/>
          </p:cNvSpPr>
          <p:nvPr>
            <p:ph type="title"/>
          </p:nvPr>
        </p:nvSpPr>
        <p:spPr>
          <a:xfrm>
            <a:off x="274604" y="295275"/>
            <a:ext cx="11888047" cy="703233"/>
          </a:xfrm>
        </p:spPr>
        <p:txBody>
          <a:bodyPr/>
          <a:lstStyle/>
          <a:p>
            <a:r>
              <a:rPr lang="en-GB"/>
              <a:t>Teams Admin Roles</a:t>
            </a:r>
            <a:br>
              <a:rPr lang="en-GB"/>
            </a:br>
            <a:r>
              <a:rPr lang="en-GB" sz="2400"/>
              <a:t>(continued)</a:t>
            </a:r>
            <a:endParaRPr lang="LID4096"/>
          </a:p>
        </p:txBody>
      </p:sp>
      <p:sp>
        <p:nvSpPr>
          <p:cNvPr id="14" name="Freeform: Shape 13">
            <a:extLst>
              <a:ext uri="{FF2B5EF4-FFF2-40B4-BE49-F238E27FC236}">
                <a16:creationId xmlns:a16="http://schemas.microsoft.com/office/drawing/2014/main" id="{0AD7420D-4AA9-424D-ACB3-44CA139A5390}"/>
              </a:ext>
              <a:ext uri="{C183D7F6-B498-43B3-948B-1728B52AA6E4}">
                <adec:decorative xmlns:adec="http://schemas.microsoft.com/office/drawing/2017/decorative" val="1"/>
              </a:ext>
            </a:extLst>
          </p:cNvPr>
          <p:cNvSpPr/>
          <p:nvPr/>
        </p:nvSpPr>
        <p:spPr>
          <a:xfrm>
            <a:off x="1847402" y="4564743"/>
            <a:ext cx="859604" cy="1618433"/>
          </a:xfrm>
          <a:custGeom>
            <a:avLst/>
            <a:gdLst>
              <a:gd name="connsiteX0" fmla="*/ 0 w 566236"/>
              <a:gd name="connsiteY0" fmla="*/ 0 h 1618433"/>
              <a:gd name="connsiteX1" fmla="*/ 283118 w 566236"/>
              <a:gd name="connsiteY1" fmla="*/ 0 h 1618433"/>
              <a:gd name="connsiteX2" fmla="*/ 283118 w 566236"/>
              <a:gd name="connsiteY2" fmla="*/ 1618433 h 1618433"/>
              <a:gd name="connsiteX3" fmla="*/ 566236 w 566236"/>
              <a:gd name="connsiteY3" fmla="*/ 1618433 h 1618433"/>
            </a:gdLst>
            <a:ahLst/>
            <a:cxnLst>
              <a:cxn ang="0">
                <a:pos x="connsiteX0" y="connsiteY0"/>
              </a:cxn>
              <a:cxn ang="0">
                <a:pos x="connsiteX1" y="connsiteY1"/>
              </a:cxn>
              <a:cxn ang="0">
                <a:pos x="connsiteX2" y="connsiteY2"/>
              </a:cxn>
              <a:cxn ang="0">
                <a:pos x="connsiteX3" y="connsiteY3"/>
              </a:cxn>
            </a:cxnLst>
            <a:rect l="l" t="t" r="r" b="b"/>
            <a:pathLst>
              <a:path w="566236" h="1618433">
                <a:moveTo>
                  <a:pt x="0" y="0"/>
                </a:moveTo>
                <a:lnTo>
                  <a:pt x="283118" y="0"/>
                </a:lnTo>
                <a:lnTo>
                  <a:pt x="283118" y="1618433"/>
                </a:lnTo>
                <a:lnTo>
                  <a:pt x="566236" y="1618433"/>
                </a:lnTo>
              </a:path>
            </a:pathLst>
          </a:custGeom>
          <a:noFill/>
          <a:ln w="57150">
            <a:solidFill>
              <a:srgbClr val="5239BD"/>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52952" tIns="766351" rIns="252953" bIns="766351"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18" name="Freeform: Shape 17">
            <a:extLst>
              <a:ext uri="{FF2B5EF4-FFF2-40B4-BE49-F238E27FC236}">
                <a16:creationId xmlns:a16="http://schemas.microsoft.com/office/drawing/2014/main" id="{C21F7870-ABC1-4A82-8ECA-FF66ACD7B2A7}"/>
              </a:ext>
              <a:ext uri="{C183D7F6-B498-43B3-948B-1728B52AA6E4}">
                <adec:decorative xmlns:adec="http://schemas.microsoft.com/office/drawing/2017/decorative" val="1"/>
              </a:ext>
            </a:extLst>
          </p:cNvPr>
          <p:cNvSpPr/>
          <p:nvPr/>
        </p:nvSpPr>
        <p:spPr>
          <a:xfrm>
            <a:off x="1847402" y="3497263"/>
            <a:ext cx="859604" cy="1067480"/>
          </a:xfrm>
          <a:custGeom>
            <a:avLst/>
            <a:gdLst>
              <a:gd name="connsiteX0" fmla="*/ 0 w 566236"/>
              <a:gd name="connsiteY0" fmla="*/ 539477 h 539477"/>
              <a:gd name="connsiteX1" fmla="*/ 283118 w 566236"/>
              <a:gd name="connsiteY1" fmla="*/ 539477 h 539477"/>
              <a:gd name="connsiteX2" fmla="*/ 283118 w 566236"/>
              <a:gd name="connsiteY2" fmla="*/ 0 h 539477"/>
              <a:gd name="connsiteX3" fmla="*/ 566236 w 566236"/>
              <a:gd name="connsiteY3" fmla="*/ 0 h 539477"/>
            </a:gdLst>
            <a:ahLst/>
            <a:cxnLst>
              <a:cxn ang="0">
                <a:pos x="connsiteX0" y="connsiteY0"/>
              </a:cxn>
              <a:cxn ang="0">
                <a:pos x="connsiteX1" y="connsiteY1"/>
              </a:cxn>
              <a:cxn ang="0">
                <a:pos x="connsiteX2" y="connsiteY2"/>
              </a:cxn>
              <a:cxn ang="0">
                <a:pos x="connsiteX3" y="connsiteY3"/>
              </a:cxn>
            </a:cxnLst>
            <a:rect l="l" t="t" r="r" b="b"/>
            <a:pathLst>
              <a:path w="566236" h="539477">
                <a:moveTo>
                  <a:pt x="0" y="539477"/>
                </a:moveTo>
                <a:lnTo>
                  <a:pt x="283118" y="539477"/>
                </a:lnTo>
                <a:lnTo>
                  <a:pt x="283118" y="0"/>
                </a:lnTo>
                <a:lnTo>
                  <a:pt x="566236" y="0"/>
                </a:lnTo>
              </a:path>
            </a:pathLst>
          </a:custGeom>
          <a:noFill/>
          <a:ln w="57150">
            <a:solidFill>
              <a:srgbClr val="5239BD"/>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76266" tIns="250186" rIns="276266" bIns="250187"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20" name="Freeform: Shape 19">
            <a:extLst>
              <a:ext uri="{FF2B5EF4-FFF2-40B4-BE49-F238E27FC236}">
                <a16:creationId xmlns:a16="http://schemas.microsoft.com/office/drawing/2014/main" id="{12806A2A-3EC7-4B8D-B1E5-557200378252}"/>
              </a:ext>
              <a:ext uri="{C183D7F6-B498-43B3-948B-1728B52AA6E4}">
                <adec:decorative xmlns:adec="http://schemas.microsoft.com/office/drawing/2017/decorative" val="1"/>
              </a:ext>
            </a:extLst>
          </p:cNvPr>
          <p:cNvSpPr/>
          <p:nvPr/>
        </p:nvSpPr>
        <p:spPr>
          <a:xfrm>
            <a:off x="1847402" y="2523745"/>
            <a:ext cx="859604" cy="2040998"/>
          </a:xfrm>
          <a:custGeom>
            <a:avLst/>
            <a:gdLst>
              <a:gd name="connsiteX0" fmla="*/ 0 w 566236"/>
              <a:gd name="connsiteY0" fmla="*/ 1618433 h 1618433"/>
              <a:gd name="connsiteX1" fmla="*/ 283118 w 566236"/>
              <a:gd name="connsiteY1" fmla="*/ 1618433 h 1618433"/>
              <a:gd name="connsiteX2" fmla="*/ 283118 w 566236"/>
              <a:gd name="connsiteY2" fmla="*/ 0 h 1618433"/>
              <a:gd name="connsiteX3" fmla="*/ 566236 w 566236"/>
              <a:gd name="connsiteY3" fmla="*/ 0 h 1618433"/>
            </a:gdLst>
            <a:ahLst/>
            <a:cxnLst>
              <a:cxn ang="0">
                <a:pos x="connsiteX0" y="connsiteY0"/>
              </a:cxn>
              <a:cxn ang="0">
                <a:pos x="connsiteX1" y="connsiteY1"/>
              </a:cxn>
              <a:cxn ang="0">
                <a:pos x="connsiteX2" y="connsiteY2"/>
              </a:cxn>
              <a:cxn ang="0">
                <a:pos x="connsiteX3" y="connsiteY3"/>
              </a:cxn>
            </a:cxnLst>
            <a:rect l="l" t="t" r="r" b="b"/>
            <a:pathLst>
              <a:path w="566236" h="1618433">
                <a:moveTo>
                  <a:pt x="0" y="1618433"/>
                </a:moveTo>
                <a:lnTo>
                  <a:pt x="283118" y="1618433"/>
                </a:lnTo>
                <a:lnTo>
                  <a:pt x="283118" y="0"/>
                </a:lnTo>
                <a:lnTo>
                  <a:pt x="566236" y="0"/>
                </a:lnTo>
              </a:path>
            </a:pathLst>
          </a:custGeom>
          <a:noFill/>
          <a:ln w="57150">
            <a:solidFill>
              <a:srgbClr val="5239BD"/>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52952" tIns="766351" rIns="252953" bIns="766351"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22" name="Freeform: Shape 21">
            <a:extLst>
              <a:ext uri="{FF2B5EF4-FFF2-40B4-BE49-F238E27FC236}">
                <a16:creationId xmlns:a16="http://schemas.microsoft.com/office/drawing/2014/main" id="{6C9CD312-9012-47C2-849E-D6E72924784B}"/>
              </a:ext>
            </a:extLst>
          </p:cNvPr>
          <p:cNvSpPr/>
          <p:nvPr/>
        </p:nvSpPr>
        <p:spPr>
          <a:xfrm>
            <a:off x="2707005" y="2251412"/>
            <a:ext cx="4298021" cy="431582"/>
          </a:xfrm>
          <a:custGeom>
            <a:avLst/>
            <a:gdLst>
              <a:gd name="connsiteX0" fmla="*/ 0 w 2831180"/>
              <a:gd name="connsiteY0" fmla="*/ 0 h 863164"/>
              <a:gd name="connsiteX1" fmla="*/ 2831180 w 2831180"/>
              <a:gd name="connsiteY1" fmla="*/ 0 h 863164"/>
              <a:gd name="connsiteX2" fmla="*/ 2831180 w 2831180"/>
              <a:gd name="connsiteY2" fmla="*/ 863164 h 863164"/>
              <a:gd name="connsiteX3" fmla="*/ 0 w 2831180"/>
              <a:gd name="connsiteY3" fmla="*/ 863164 h 863164"/>
              <a:gd name="connsiteX4" fmla="*/ 0 w 2831180"/>
              <a:gd name="connsiteY4" fmla="*/ 0 h 863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1180" h="863164">
                <a:moveTo>
                  <a:pt x="0" y="0"/>
                </a:moveTo>
                <a:lnTo>
                  <a:pt x="2831180" y="0"/>
                </a:lnTo>
                <a:lnTo>
                  <a:pt x="2831180" y="863164"/>
                </a:lnTo>
                <a:lnTo>
                  <a:pt x="0" y="863164"/>
                </a:lnTo>
                <a:lnTo>
                  <a:pt x="0" y="0"/>
                </a:lnTo>
                <a:close/>
              </a:path>
            </a:pathLst>
          </a:custGeom>
          <a:solidFill>
            <a:schemeClr val="bg1"/>
          </a:solidFill>
          <a:ln>
            <a:solidFill>
              <a:srgbClr val="5239BD"/>
            </a:solidFill>
          </a:ln>
          <a:effectLst/>
        </p:spPr>
        <p:style>
          <a:lnRef idx="2">
            <a:schemeClr val="dk1"/>
          </a:lnRef>
          <a:fillRef idx="1">
            <a:schemeClr val="lt1"/>
          </a:fillRef>
          <a:effectRef idx="0">
            <a:schemeClr val="dk1"/>
          </a:effectRef>
          <a:fontRef idx="minor">
            <a:schemeClr val="dk1"/>
          </a:fontRef>
        </p:style>
        <p:txBody>
          <a:bodyPr spcFirstLastPara="0" vert="horz" wrap="square" lIns="10160" tIns="10160" rIns="10160" bIns="10160" numCol="1" spcCol="1270" anchor="ctr" anchorCtr="0">
            <a:noAutofit/>
          </a:bodyPr>
          <a:lstStyle/>
          <a:p>
            <a:pPr algn="ctr" defTabSz="711200">
              <a:lnSpc>
                <a:spcPct val="90000"/>
              </a:lnSpc>
              <a:spcBef>
                <a:spcPct val="0"/>
              </a:spcBef>
              <a:spcAft>
                <a:spcPct val="35000"/>
              </a:spcAft>
            </a:pPr>
            <a:r>
              <a:rPr lang="en-US" sz="2000" b="1">
                <a:solidFill>
                  <a:schemeClr val="tx1"/>
                </a:solidFill>
              </a:rPr>
              <a:t>Teams Service Administrator</a:t>
            </a:r>
          </a:p>
        </p:txBody>
      </p:sp>
      <p:sp>
        <p:nvSpPr>
          <p:cNvPr id="23" name="Freeform: Shape 22">
            <a:extLst>
              <a:ext uri="{FF2B5EF4-FFF2-40B4-BE49-F238E27FC236}">
                <a16:creationId xmlns:a16="http://schemas.microsoft.com/office/drawing/2014/main" id="{9FDEB837-D524-4C76-B4DD-BCF020BB01EE}"/>
              </a:ext>
            </a:extLst>
          </p:cNvPr>
          <p:cNvSpPr/>
          <p:nvPr/>
        </p:nvSpPr>
        <p:spPr>
          <a:xfrm>
            <a:off x="7864630" y="2060353"/>
            <a:ext cx="4298021" cy="549489"/>
          </a:xfrm>
          <a:custGeom>
            <a:avLst/>
            <a:gdLst>
              <a:gd name="connsiteX0" fmla="*/ 0 w 2831180"/>
              <a:gd name="connsiteY0" fmla="*/ 0 h 863164"/>
              <a:gd name="connsiteX1" fmla="*/ 2831180 w 2831180"/>
              <a:gd name="connsiteY1" fmla="*/ 0 h 863164"/>
              <a:gd name="connsiteX2" fmla="*/ 2831180 w 2831180"/>
              <a:gd name="connsiteY2" fmla="*/ 863164 h 863164"/>
              <a:gd name="connsiteX3" fmla="*/ 0 w 2831180"/>
              <a:gd name="connsiteY3" fmla="*/ 863164 h 863164"/>
              <a:gd name="connsiteX4" fmla="*/ 0 w 2831180"/>
              <a:gd name="connsiteY4" fmla="*/ 0 h 863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1180" h="863164">
                <a:moveTo>
                  <a:pt x="0" y="0"/>
                </a:moveTo>
                <a:lnTo>
                  <a:pt x="2831180" y="0"/>
                </a:lnTo>
                <a:lnTo>
                  <a:pt x="2831180" y="863164"/>
                </a:lnTo>
                <a:lnTo>
                  <a:pt x="0" y="863164"/>
                </a:lnTo>
                <a:lnTo>
                  <a:pt x="0" y="0"/>
                </a:lnTo>
                <a:close/>
              </a:path>
            </a:pathLst>
          </a:custGeom>
          <a:solidFill>
            <a:schemeClr val="bg1"/>
          </a:solidFill>
          <a:ln>
            <a:solidFill>
              <a:srgbClr val="5239BD"/>
            </a:solidFill>
          </a:ln>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baseline="0">
                <a:solidFill>
                  <a:schemeClr val="tx1"/>
                </a:solidFill>
              </a:rPr>
              <a:t>Manage the Microsoft Teams service</a:t>
            </a:r>
            <a:br>
              <a:rPr lang="en-US" sz="1600" kern="1200" baseline="0">
                <a:solidFill>
                  <a:schemeClr val="tx1"/>
                </a:solidFill>
              </a:rPr>
            </a:br>
            <a:r>
              <a:rPr lang="en-US" sz="1600" kern="1200" baseline="0">
                <a:solidFill>
                  <a:schemeClr val="tx1"/>
                </a:solidFill>
              </a:rPr>
              <a:t>&amp; </a:t>
            </a:r>
            <a:r>
              <a:rPr lang="en-US" sz="1600">
                <a:solidFill>
                  <a:schemeClr val="tx1"/>
                </a:solidFill>
              </a:rPr>
              <a:t>m</a:t>
            </a:r>
            <a:r>
              <a:rPr lang="en-US" sz="1600" kern="1200" baseline="0">
                <a:solidFill>
                  <a:schemeClr val="tx1"/>
                </a:solidFill>
              </a:rPr>
              <a:t>anage and create </a:t>
            </a:r>
            <a:r>
              <a:rPr lang="en-US" sz="1600">
                <a:solidFill>
                  <a:schemeClr val="tx1"/>
                </a:solidFill>
              </a:rPr>
              <a:t>Microsoft</a:t>
            </a:r>
            <a:r>
              <a:rPr lang="en-US" sz="1600" kern="1200" baseline="0">
                <a:solidFill>
                  <a:schemeClr val="tx1"/>
                </a:solidFill>
              </a:rPr>
              <a:t> 365 Groups</a:t>
            </a:r>
            <a:endParaRPr lang="en-US" sz="1600" kern="1200">
              <a:solidFill>
                <a:schemeClr val="tx1"/>
              </a:solidFill>
            </a:endParaRPr>
          </a:p>
        </p:txBody>
      </p:sp>
      <p:sp>
        <p:nvSpPr>
          <p:cNvPr id="24" name="Freeform: Shape 23">
            <a:extLst>
              <a:ext uri="{FF2B5EF4-FFF2-40B4-BE49-F238E27FC236}">
                <a16:creationId xmlns:a16="http://schemas.microsoft.com/office/drawing/2014/main" id="{FE551D1E-804F-4D90-9F56-6C50E130B86C}"/>
              </a:ext>
            </a:extLst>
          </p:cNvPr>
          <p:cNvSpPr/>
          <p:nvPr/>
        </p:nvSpPr>
        <p:spPr>
          <a:xfrm>
            <a:off x="2707004" y="3139591"/>
            <a:ext cx="4298021" cy="547831"/>
          </a:xfrm>
          <a:custGeom>
            <a:avLst/>
            <a:gdLst>
              <a:gd name="connsiteX0" fmla="*/ 0 w 2831180"/>
              <a:gd name="connsiteY0" fmla="*/ 0 h 863164"/>
              <a:gd name="connsiteX1" fmla="*/ 2831180 w 2831180"/>
              <a:gd name="connsiteY1" fmla="*/ 0 h 863164"/>
              <a:gd name="connsiteX2" fmla="*/ 2831180 w 2831180"/>
              <a:gd name="connsiteY2" fmla="*/ 863164 h 863164"/>
              <a:gd name="connsiteX3" fmla="*/ 0 w 2831180"/>
              <a:gd name="connsiteY3" fmla="*/ 863164 h 863164"/>
              <a:gd name="connsiteX4" fmla="*/ 0 w 2831180"/>
              <a:gd name="connsiteY4" fmla="*/ 0 h 863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1180" h="863164">
                <a:moveTo>
                  <a:pt x="0" y="0"/>
                </a:moveTo>
                <a:lnTo>
                  <a:pt x="2831180" y="0"/>
                </a:lnTo>
                <a:lnTo>
                  <a:pt x="2831180" y="863164"/>
                </a:lnTo>
                <a:lnTo>
                  <a:pt x="0" y="863164"/>
                </a:lnTo>
                <a:lnTo>
                  <a:pt x="0" y="0"/>
                </a:lnTo>
                <a:close/>
              </a:path>
            </a:pathLst>
          </a:custGeom>
          <a:solidFill>
            <a:schemeClr val="bg1"/>
          </a:solidFill>
          <a:ln>
            <a:solidFill>
              <a:srgbClr val="5239BD"/>
            </a:solidFill>
          </a:ln>
          <a:effectLst/>
        </p:spPr>
        <p:style>
          <a:lnRef idx="2">
            <a:schemeClr val="dk1"/>
          </a:lnRef>
          <a:fillRef idx="1">
            <a:schemeClr val="lt1"/>
          </a:fillRef>
          <a:effectRef idx="0">
            <a:schemeClr val="dk1"/>
          </a:effectRef>
          <a:fontRef idx="minor">
            <a:schemeClr val="dk1"/>
          </a:fontRef>
        </p:style>
        <p:txBody>
          <a:bodyPr spcFirstLastPara="0" vert="horz" wrap="square" lIns="10160" tIns="10160" rIns="10160" bIns="10160" numCol="1" spcCol="1270" anchor="ctr" anchorCtr="0">
            <a:noAutofit/>
          </a:bodyPr>
          <a:lstStyle/>
          <a:p>
            <a:pPr algn="ctr" defTabSz="711200">
              <a:lnSpc>
                <a:spcPct val="90000"/>
              </a:lnSpc>
              <a:spcBef>
                <a:spcPct val="0"/>
              </a:spcBef>
              <a:spcAft>
                <a:spcPct val="35000"/>
              </a:spcAft>
            </a:pPr>
            <a:r>
              <a:rPr lang="en-US" sz="2000" b="1">
                <a:solidFill>
                  <a:schemeClr val="tx1"/>
                </a:solidFill>
              </a:rPr>
              <a:t>Teams Communications Administrator</a:t>
            </a:r>
          </a:p>
        </p:txBody>
      </p:sp>
      <p:sp>
        <p:nvSpPr>
          <p:cNvPr id="25" name="Freeform: Shape 24">
            <a:extLst>
              <a:ext uri="{FF2B5EF4-FFF2-40B4-BE49-F238E27FC236}">
                <a16:creationId xmlns:a16="http://schemas.microsoft.com/office/drawing/2014/main" id="{09FB9CD6-AB8F-419F-A819-B07A86FA8CB6}"/>
              </a:ext>
            </a:extLst>
          </p:cNvPr>
          <p:cNvSpPr/>
          <p:nvPr/>
        </p:nvSpPr>
        <p:spPr>
          <a:xfrm>
            <a:off x="7882658" y="2908771"/>
            <a:ext cx="4298021" cy="504735"/>
          </a:xfrm>
          <a:custGeom>
            <a:avLst/>
            <a:gdLst>
              <a:gd name="connsiteX0" fmla="*/ 0 w 2831180"/>
              <a:gd name="connsiteY0" fmla="*/ 0 h 863164"/>
              <a:gd name="connsiteX1" fmla="*/ 2831180 w 2831180"/>
              <a:gd name="connsiteY1" fmla="*/ 0 h 863164"/>
              <a:gd name="connsiteX2" fmla="*/ 2831180 w 2831180"/>
              <a:gd name="connsiteY2" fmla="*/ 863164 h 863164"/>
              <a:gd name="connsiteX3" fmla="*/ 0 w 2831180"/>
              <a:gd name="connsiteY3" fmla="*/ 863164 h 863164"/>
              <a:gd name="connsiteX4" fmla="*/ 0 w 2831180"/>
              <a:gd name="connsiteY4" fmla="*/ 0 h 863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1180" h="863164">
                <a:moveTo>
                  <a:pt x="0" y="0"/>
                </a:moveTo>
                <a:lnTo>
                  <a:pt x="2831180" y="0"/>
                </a:lnTo>
                <a:lnTo>
                  <a:pt x="2831180" y="863164"/>
                </a:lnTo>
                <a:lnTo>
                  <a:pt x="0" y="863164"/>
                </a:lnTo>
                <a:lnTo>
                  <a:pt x="0" y="0"/>
                </a:lnTo>
                <a:close/>
              </a:path>
            </a:pathLst>
          </a:custGeom>
          <a:solidFill>
            <a:schemeClr val="bg1"/>
          </a:solidFill>
          <a:ln>
            <a:solidFill>
              <a:srgbClr val="5239BD"/>
            </a:solidFill>
          </a:ln>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baseline="0">
                <a:solidFill>
                  <a:schemeClr val="tx1"/>
                </a:solidFill>
              </a:rPr>
              <a:t>Manage calling and meetings features within the Microsoft Teams service</a:t>
            </a:r>
            <a:endParaRPr lang="en-US" sz="1600" kern="1200">
              <a:solidFill>
                <a:schemeClr val="tx1"/>
              </a:solidFill>
            </a:endParaRPr>
          </a:p>
        </p:txBody>
      </p:sp>
      <p:sp>
        <p:nvSpPr>
          <p:cNvPr id="26" name="Freeform: Shape 25">
            <a:extLst>
              <a:ext uri="{FF2B5EF4-FFF2-40B4-BE49-F238E27FC236}">
                <a16:creationId xmlns:a16="http://schemas.microsoft.com/office/drawing/2014/main" id="{ECC6C4A7-97F1-4E83-A45A-9BB7C39D53C2}"/>
              </a:ext>
            </a:extLst>
          </p:cNvPr>
          <p:cNvSpPr/>
          <p:nvPr/>
        </p:nvSpPr>
        <p:spPr>
          <a:xfrm>
            <a:off x="2725034" y="4012767"/>
            <a:ext cx="4298021" cy="564658"/>
          </a:xfrm>
          <a:custGeom>
            <a:avLst/>
            <a:gdLst>
              <a:gd name="connsiteX0" fmla="*/ 0 w 2831180"/>
              <a:gd name="connsiteY0" fmla="*/ 0 h 863164"/>
              <a:gd name="connsiteX1" fmla="*/ 2831180 w 2831180"/>
              <a:gd name="connsiteY1" fmla="*/ 0 h 863164"/>
              <a:gd name="connsiteX2" fmla="*/ 2831180 w 2831180"/>
              <a:gd name="connsiteY2" fmla="*/ 863164 h 863164"/>
              <a:gd name="connsiteX3" fmla="*/ 0 w 2831180"/>
              <a:gd name="connsiteY3" fmla="*/ 863164 h 863164"/>
              <a:gd name="connsiteX4" fmla="*/ 0 w 2831180"/>
              <a:gd name="connsiteY4" fmla="*/ 0 h 863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1180" h="863164">
                <a:moveTo>
                  <a:pt x="0" y="0"/>
                </a:moveTo>
                <a:lnTo>
                  <a:pt x="2831180" y="0"/>
                </a:lnTo>
                <a:lnTo>
                  <a:pt x="2831180" y="863164"/>
                </a:lnTo>
                <a:lnTo>
                  <a:pt x="0" y="863164"/>
                </a:lnTo>
                <a:lnTo>
                  <a:pt x="0" y="0"/>
                </a:lnTo>
                <a:close/>
              </a:path>
            </a:pathLst>
          </a:custGeom>
          <a:solidFill>
            <a:schemeClr val="bg1"/>
          </a:solidFill>
          <a:ln>
            <a:solidFill>
              <a:srgbClr val="5239BD"/>
            </a:solidFill>
          </a:ln>
          <a:effectLst/>
        </p:spPr>
        <p:style>
          <a:lnRef idx="2">
            <a:schemeClr val="dk1"/>
          </a:lnRef>
          <a:fillRef idx="1">
            <a:schemeClr val="lt1"/>
          </a:fillRef>
          <a:effectRef idx="0">
            <a:schemeClr val="dk1"/>
          </a:effectRef>
          <a:fontRef idx="minor">
            <a:schemeClr val="dk1"/>
          </a:fontRef>
        </p:style>
        <p:txBody>
          <a:bodyPr spcFirstLastPara="0" vert="horz" wrap="square" lIns="10160" tIns="10160" rIns="10160" bIns="10160" numCol="1" spcCol="1270" anchor="ctr" anchorCtr="0">
            <a:noAutofit/>
          </a:bodyPr>
          <a:lstStyle/>
          <a:p>
            <a:pPr algn="ctr" defTabSz="711200">
              <a:lnSpc>
                <a:spcPct val="90000"/>
              </a:lnSpc>
              <a:spcBef>
                <a:spcPct val="0"/>
              </a:spcBef>
              <a:spcAft>
                <a:spcPct val="35000"/>
              </a:spcAft>
            </a:pPr>
            <a:r>
              <a:rPr lang="en-US" sz="2000" b="1">
                <a:solidFill>
                  <a:schemeClr val="tx1"/>
                </a:solidFill>
              </a:rPr>
              <a:t>Teams Communications Support Engineer</a:t>
            </a:r>
          </a:p>
        </p:txBody>
      </p:sp>
      <p:sp>
        <p:nvSpPr>
          <p:cNvPr id="27" name="Freeform: Shape 26">
            <a:extLst>
              <a:ext uri="{FF2B5EF4-FFF2-40B4-BE49-F238E27FC236}">
                <a16:creationId xmlns:a16="http://schemas.microsoft.com/office/drawing/2014/main" id="{C66B7A74-4EFC-4038-98FB-1E10F8DABEEE}"/>
              </a:ext>
            </a:extLst>
          </p:cNvPr>
          <p:cNvSpPr/>
          <p:nvPr/>
        </p:nvSpPr>
        <p:spPr>
          <a:xfrm>
            <a:off x="7864629" y="3710175"/>
            <a:ext cx="4298021" cy="641656"/>
          </a:xfrm>
          <a:custGeom>
            <a:avLst/>
            <a:gdLst>
              <a:gd name="connsiteX0" fmla="*/ 0 w 2831180"/>
              <a:gd name="connsiteY0" fmla="*/ 0 h 863164"/>
              <a:gd name="connsiteX1" fmla="*/ 2831180 w 2831180"/>
              <a:gd name="connsiteY1" fmla="*/ 0 h 863164"/>
              <a:gd name="connsiteX2" fmla="*/ 2831180 w 2831180"/>
              <a:gd name="connsiteY2" fmla="*/ 863164 h 863164"/>
              <a:gd name="connsiteX3" fmla="*/ 0 w 2831180"/>
              <a:gd name="connsiteY3" fmla="*/ 863164 h 863164"/>
              <a:gd name="connsiteX4" fmla="*/ 0 w 2831180"/>
              <a:gd name="connsiteY4" fmla="*/ 0 h 863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1180" h="863164">
                <a:moveTo>
                  <a:pt x="0" y="0"/>
                </a:moveTo>
                <a:lnTo>
                  <a:pt x="2831180" y="0"/>
                </a:lnTo>
                <a:lnTo>
                  <a:pt x="2831180" y="863164"/>
                </a:lnTo>
                <a:lnTo>
                  <a:pt x="0" y="863164"/>
                </a:lnTo>
                <a:lnTo>
                  <a:pt x="0" y="0"/>
                </a:lnTo>
                <a:close/>
              </a:path>
            </a:pathLst>
          </a:custGeom>
          <a:solidFill>
            <a:schemeClr val="bg1"/>
          </a:solidFill>
          <a:ln>
            <a:solidFill>
              <a:srgbClr val="5239BD"/>
            </a:solidFill>
          </a:ln>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baseline="0">
                <a:solidFill>
                  <a:schemeClr val="tx1"/>
                </a:solidFill>
              </a:rPr>
              <a:t>Troubleshoot communications issues within Teams by using </a:t>
            </a:r>
            <a:r>
              <a:rPr lang="en-US" sz="1600" b="1" kern="1200" baseline="0">
                <a:solidFill>
                  <a:schemeClr val="tx1"/>
                </a:solidFill>
              </a:rPr>
              <a:t>advanced</a:t>
            </a:r>
            <a:r>
              <a:rPr lang="en-US" sz="1600" kern="1200" baseline="0">
                <a:solidFill>
                  <a:schemeClr val="tx1"/>
                </a:solidFill>
              </a:rPr>
              <a:t> tools.</a:t>
            </a:r>
            <a:endParaRPr lang="en-US" sz="1600" kern="1200">
              <a:solidFill>
                <a:schemeClr val="tx1"/>
              </a:solidFill>
            </a:endParaRPr>
          </a:p>
        </p:txBody>
      </p:sp>
      <p:sp>
        <p:nvSpPr>
          <p:cNvPr id="28" name="Freeform: Shape 27">
            <a:extLst>
              <a:ext uri="{FF2B5EF4-FFF2-40B4-BE49-F238E27FC236}">
                <a16:creationId xmlns:a16="http://schemas.microsoft.com/office/drawing/2014/main" id="{87D5461A-CB88-4C94-99C4-C80967FF95EB}"/>
              </a:ext>
            </a:extLst>
          </p:cNvPr>
          <p:cNvSpPr/>
          <p:nvPr/>
        </p:nvSpPr>
        <p:spPr>
          <a:xfrm>
            <a:off x="2743880" y="4937653"/>
            <a:ext cx="4298021" cy="581320"/>
          </a:xfrm>
          <a:custGeom>
            <a:avLst/>
            <a:gdLst>
              <a:gd name="connsiteX0" fmla="*/ 0 w 2831180"/>
              <a:gd name="connsiteY0" fmla="*/ 0 h 863164"/>
              <a:gd name="connsiteX1" fmla="*/ 2831180 w 2831180"/>
              <a:gd name="connsiteY1" fmla="*/ 0 h 863164"/>
              <a:gd name="connsiteX2" fmla="*/ 2831180 w 2831180"/>
              <a:gd name="connsiteY2" fmla="*/ 863164 h 863164"/>
              <a:gd name="connsiteX3" fmla="*/ 0 w 2831180"/>
              <a:gd name="connsiteY3" fmla="*/ 863164 h 863164"/>
              <a:gd name="connsiteX4" fmla="*/ 0 w 2831180"/>
              <a:gd name="connsiteY4" fmla="*/ 0 h 863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1180" h="863164">
                <a:moveTo>
                  <a:pt x="0" y="0"/>
                </a:moveTo>
                <a:lnTo>
                  <a:pt x="2831180" y="0"/>
                </a:lnTo>
                <a:lnTo>
                  <a:pt x="2831180" y="863164"/>
                </a:lnTo>
                <a:lnTo>
                  <a:pt x="0" y="863164"/>
                </a:lnTo>
                <a:lnTo>
                  <a:pt x="0" y="0"/>
                </a:lnTo>
                <a:close/>
              </a:path>
            </a:pathLst>
          </a:custGeom>
          <a:solidFill>
            <a:schemeClr val="bg1"/>
          </a:solidFill>
          <a:ln>
            <a:solidFill>
              <a:srgbClr val="5239BD"/>
            </a:solidFill>
          </a:ln>
          <a:effectLst/>
        </p:spPr>
        <p:style>
          <a:lnRef idx="2">
            <a:schemeClr val="dk1"/>
          </a:lnRef>
          <a:fillRef idx="1">
            <a:schemeClr val="lt1"/>
          </a:fillRef>
          <a:effectRef idx="0">
            <a:schemeClr val="dk1"/>
          </a:effectRef>
          <a:fontRef idx="minor">
            <a:schemeClr val="dk1"/>
          </a:fontRef>
        </p:style>
        <p:txBody>
          <a:bodyPr spcFirstLastPara="0" vert="horz" wrap="square" lIns="10160" tIns="10160" rIns="10160" bIns="10160" numCol="1" spcCol="1270" anchor="ctr" anchorCtr="0">
            <a:noAutofit/>
          </a:bodyPr>
          <a:lstStyle/>
          <a:p>
            <a:pPr algn="ctr" defTabSz="711200">
              <a:lnSpc>
                <a:spcPct val="90000"/>
              </a:lnSpc>
              <a:spcBef>
                <a:spcPct val="0"/>
              </a:spcBef>
              <a:spcAft>
                <a:spcPct val="35000"/>
              </a:spcAft>
            </a:pPr>
            <a:r>
              <a:rPr lang="en-US" sz="2000" b="1">
                <a:solidFill>
                  <a:schemeClr val="tx1"/>
                </a:solidFill>
              </a:rPr>
              <a:t>Teams Communications Support Specialist</a:t>
            </a:r>
          </a:p>
        </p:txBody>
      </p:sp>
      <p:sp>
        <p:nvSpPr>
          <p:cNvPr id="29" name="Freeform: Shape 28">
            <a:extLst>
              <a:ext uri="{FF2B5EF4-FFF2-40B4-BE49-F238E27FC236}">
                <a16:creationId xmlns:a16="http://schemas.microsoft.com/office/drawing/2014/main" id="{302F38AC-2C6F-4DF7-8E2C-1F4DFC4BDF9B}"/>
              </a:ext>
            </a:extLst>
          </p:cNvPr>
          <p:cNvSpPr/>
          <p:nvPr/>
        </p:nvSpPr>
        <p:spPr>
          <a:xfrm>
            <a:off x="7901504" y="4688290"/>
            <a:ext cx="4298021" cy="641656"/>
          </a:xfrm>
          <a:custGeom>
            <a:avLst/>
            <a:gdLst>
              <a:gd name="connsiteX0" fmla="*/ 0 w 2831180"/>
              <a:gd name="connsiteY0" fmla="*/ 0 h 863164"/>
              <a:gd name="connsiteX1" fmla="*/ 2831180 w 2831180"/>
              <a:gd name="connsiteY1" fmla="*/ 0 h 863164"/>
              <a:gd name="connsiteX2" fmla="*/ 2831180 w 2831180"/>
              <a:gd name="connsiteY2" fmla="*/ 863164 h 863164"/>
              <a:gd name="connsiteX3" fmla="*/ 0 w 2831180"/>
              <a:gd name="connsiteY3" fmla="*/ 863164 h 863164"/>
              <a:gd name="connsiteX4" fmla="*/ 0 w 2831180"/>
              <a:gd name="connsiteY4" fmla="*/ 0 h 863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1180" h="863164">
                <a:moveTo>
                  <a:pt x="0" y="0"/>
                </a:moveTo>
                <a:lnTo>
                  <a:pt x="2831180" y="0"/>
                </a:lnTo>
                <a:lnTo>
                  <a:pt x="2831180" y="863164"/>
                </a:lnTo>
                <a:lnTo>
                  <a:pt x="0" y="863164"/>
                </a:lnTo>
                <a:lnTo>
                  <a:pt x="0" y="0"/>
                </a:lnTo>
                <a:close/>
              </a:path>
            </a:pathLst>
          </a:custGeom>
          <a:solidFill>
            <a:schemeClr val="bg1"/>
          </a:solidFill>
          <a:ln>
            <a:solidFill>
              <a:srgbClr val="5239BD"/>
            </a:solidFill>
          </a:ln>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baseline="0">
                <a:solidFill>
                  <a:schemeClr val="tx1"/>
                </a:solidFill>
              </a:rPr>
              <a:t>Troubleshoot communications issues within Teams by using </a:t>
            </a:r>
            <a:r>
              <a:rPr lang="en-US" sz="1600" b="1" kern="1200" baseline="0">
                <a:solidFill>
                  <a:schemeClr val="tx1"/>
                </a:solidFill>
              </a:rPr>
              <a:t>basic</a:t>
            </a:r>
            <a:r>
              <a:rPr lang="en-US" sz="1600" kern="1200" baseline="0">
                <a:solidFill>
                  <a:schemeClr val="tx1"/>
                </a:solidFill>
              </a:rPr>
              <a:t> tools.</a:t>
            </a:r>
            <a:endParaRPr lang="en-US" sz="1600" kern="1200">
              <a:solidFill>
                <a:schemeClr val="tx1"/>
              </a:solidFill>
            </a:endParaRPr>
          </a:p>
        </p:txBody>
      </p:sp>
      <p:grpSp>
        <p:nvGrpSpPr>
          <p:cNvPr id="37" name="Group 36" descr="Role">
            <a:extLst>
              <a:ext uri="{FF2B5EF4-FFF2-40B4-BE49-F238E27FC236}">
                <a16:creationId xmlns:a16="http://schemas.microsoft.com/office/drawing/2014/main" id="{B85ADE90-238D-487F-9E83-193EF4E3F10F}"/>
              </a:ext>
            </a:extLst>
          </p:cNvPr>
          <p:cNvGrpSpPr/>
          <p:nvPr/>
        </p:nvGrpSpPr>
        <p:grpSpPr>
          <a:xfrm>
            <a:off x="467781" y="2115784"/>
            <a:ext cx="1448867" cy="4720444"/>
            <a:chOff x="467781" y="2115784"/>
            <a:chExt cx="1448867" cy="4720444"/>
          </a:xfrm>
        </p:grpSpPr>
        <p:sp>
          <p:nvSpPr>
            <p:cNvPr id="21" name="Freeform: Shape 20">
              <a:extLst>
                <a:ext uri="{FF2B5EF4-FFF2-40B4-BE49-F238E27FC236}">
                  <a16:creationId xmlns:a16="http://schemas.microsoft.com/office/drawing/2014/main" id="{5DC2A854-1628-441F-8EE8-455C6A5A7BFC}"/>
                </a:ext>
              </a:extLst>
            </p:cNvPr>
            <p:cNvSpPr/>
            <p:nvPr/>
          </p:nvSpPr>
          <p:spPr>
            <a:xfrm rot="5400000">
              <a:off x="-1079271" y="3909556"/>
              <a:ext cx="4542972" cy="1310371"/>
            </a:xfrm>
            <a:custGeom>
              <a:avLst/>
              <a:gdLst>
                <a:gd name="connsiteX0" fmla="*/ 0 w 4542972"/>
                <a:gd name="connsiteY0" fmla="*/ 0 h 863164"/>
                <a:gd name="connsiteX1" fmla="*/ 4542972 w 4542972"/>
                <a:gd name="connsiteY1" fmla="*/ 0 h 863164"/>
                <a:gd name="connsiteX2" fmla="*/ 4542972 w 4542972"/>
                <a:gd name="connsiteY2" fmla="*/ 863164 h 863164"/>
                <a:gd name="connsiteX3" fmla="*/ 0 w 4542972"/>
                <a:gd name="connsiteY3" fmla="*/ 863164 h 863164"/>
                <a:gd name="connsiteX4" fmla="*/ 0 w 4542972"/>
                <a:gd name="connsiteY4" fmla="*/ 0 h 863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2972" h="863164">
                  <a:moveTo>
                    <a:pt x="0" y="0"/>
                  </a:moveTo>
                  <a:lnTo>
                    <a:pt x="4542972" y="0"/>
                  </a:lnTo>
                  <a:lnTo>
                    <a:pt x="4542972" y="863164"/>
                  </a:lnTo>
                  <a:lnTo>
                    <a:pt x="0" y="863164"/>
                  </a:lnTo>
                  <a:lnTo>
                    <a:pt x="0" y="0"/>
                  </a:lnTo>
                  <a:close/>
                </a:path>
              </a:pathLst>
            </a:custGeom>
            <a:solidFill>
              <a:srgbClr val="5239BD"/>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020" tIns="33020" rIns="33020" bIns="33020" numCol="1" spcCol="1270" anchor="ctr" anchorCtr="0">
              <a:noAutofit/>
            </a:bodyPr>
            <a:lstStyle/>
            <a:p>
              <a:pPr marL="0" lvl="0" indent="0" defTabSz="2311400">
                <a:lnSpc>
                  <a:spcPct val="90000"/>
                </a:lnSpc>
                <a:spcBef>
                  <a:spcPct val="0"/>
                </a:spcBef>
                <a:spcAft>
                  <a:spcPct val="35000"/>
                </a:spcAft>
                <a:buNone/>
              </a:pPr>
              <a:r>
                <a:rPr lang="en-US" sz="5200" b="1" kern="1200" baseline="0"/>
                <a:t>      </a:t>
              </a:r>
              <a:r>
                <a:rPr lang="en-US" sz="6000" b="1" kern="1200" baseline="0"/>
                <a:t>Role</a:t>
              </a:r>
              <a:endParaRPr lang="en-US" sz="5200" kern="1200"/>
            </a:p>
          </p:txBody>
        </p:sp>
        <p:pic>
          <p:nvPicPr>
            <p:cNvPr id="30" name="Picture 6" descr="\\MAGNUM\Projects\Microsoft\Cloud Power FY12\Design\ICONS_PNG\Professionals.png">
              <a:extLst>
                <a:ext uri="{FF2B5EF4-FFF2-40B4-BE49-F238E27FC236}">
                  <a16:creationId xmlns:a16="http://schemas.microsoft.com/office/drawing/2014/main" id="{1477F4CC-B908-4831-B1A4-E00FA6DD2727}"/>
                </a:ext>
              </a:extLst>
            </p:cNvPr>
            <p:cNvPicPr>
              <a:picLocks noChangeAspect="1" noChangeArrowheads="1"/>
            </p:cNvPicPr>
            <p:nvPr/>
          </p:nvPicPr>
          <p:blipFill>
            <a:blip r:embed="rId3" cstate="print">
              <a:lum bright="100000"/>
            </a:blip>
            <a:srcRect/>
            <a:stretch>
              <a:fillRect/>
            </a:stretch>
          </p:blipFill>
          <p:spPr bwMode="auto">
            <a:xfrm>
              <a:off x="537028" y="5283724"/>
              <a:ext cx="1331380" cy="1331034"/>
            </a:xfrm>
            <a:prstGeom prst="rect">
              <a:avLst/>
            </a:prstGeom>
            <a:noFill/>
          </p:spPr>
        </p:pic>
        <p:pic>
          <p:nvPicPr>
            <p:cNvPr id="31" name="Picture 30">
              <a:extLst>
                <a:ext uri="{FF2B5EF4-FFF2-40B4-BE49-F238E27FC236}">
                  <a16:creationId xmlns:a16="http://schemas.microsoft.com/office/drawing/2014/main" id="{1A7D95EC-B15E-4ACF-A7FB-D050DDE125FF}"/>
                </a:ext>
              </a:extLst>
            </p:cNvPr>
            <p:cNvPicPr>
              <a:picLocks noChangeAspect="1"/>
            </p:cNvPicPr>
            <p:nvPr/>
          </p:nvPicPr>
          <p:blipFill>
            <a:blip r:embed="rId4"/>
            <a:stretch>
              <a:fillRect/>
            </a:stretch>
          </p:blipFill>
          <p:spPr>
            <a:xfrm>
              <a:off x="467781" y="2115784"/>
              <a:ext cx="1448867" cy="1448867"/>
            </a:xfrm>
            <a:prstGeom prst="rect">
              <a:avLst/>
            </a:prstGeom>
            <a:effectLst>
              <a:outerShdw blurRad="63500" sx="102000" sy="102000" algn="ctr" rotWithShape="0">
                <a:prstClr val="black">
                  <a:alpha val="40000"/>
                </a:prstClr>
              </a:outerShdw>
            </a:effectLst>
          </p:spPr>
        </p:pic>
      </p:grpSp>
      <p:cxnSp>
        <p:nvCxnSpPr>
          <p:cNvPr id="33" name="Connector: Elbow 32">
            <a:extLst>
              <a:ext uri="{FF2B5EF4-FFF2-40B4-BE49-F238E27FC236}">
                <a16:creationId xmlns:a16="http://schemas.microsoft.com/office/drawing/2014/main" id="{0FB87A2E-9BAE-4F29-AEDA-D81F52F2313B}"/>
              </a:ext>
              <a:ext uri="{C183D7F6-B498-43B3-948B-1728B52AA6E4}">
                <adec:decorative xmlns:adec="http://schemas.microsoft.com/office/drawing/2017/decorative" val="1"/>
              </a:ext>
            </a:extLst>
          </p:cNvPr>
          <p:cNvCxnSpPr/>
          <p:nvPr/>
        </p:nvCxnSpPr>
        <p:spPr>
          <a:xfrm flipV="1">
            <a:off x="7005027" y="2242457"/>
            <a:ext cx="859603" cy="246652"/>
          </a:xfrm>
          <a:prstGeom prst="bentConnector3">
            <a:avLst/>
          </a:prstGeom>
          <a:ln w="28575">
            <a:solidFill>
              <a:srgbClr val="5239BD"/>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4" name="Connector: Elbow 33">
            <a:extLst>
              <a:ext uri="{FF2B5EF4-FFF2-40B4-BE49-F238E27FC236}">
                <a16:creationId xmlns:a16="http://schemas.microsoft.com/office/drawing/2014/main" id="{7C5B4AE1-F167-453A-92A2-77ADE7421AF4}"/>
              </a:ext>
              <a:ext uri="{C183D7F6-B498-43B3-948B-1728B52AA6E4}">
                <adec:decorative xmlns:adec="http://schemas.microsoft.com/office/drawing/2017/decorative" val="1"/>
              </a:ext>
            </a:extLst>
          </p:cNvPr>
          <p:cNvCxnSpPr>
            <a:cxnSpLocks/>
          </p:cNvCxnSpPr>
          <p:nvPr/>
        </p:nvCxnSpPr>
        <p:spPr>
          <a:xfrm flipV="1">
            <a:off x="6993467" y="3200536"/>
            <a:ext cx="908037" cy="211531"/>
          </a:xfrm>
          <a:prstGeom prst="bentConnector3">
            <a:avLst/>
          </a:prstGeom>
          <a:ln w="28575">
            <a:solidFill>
              <a:srgbClr val="5239BD"/>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5" name="Connector: Elbow 34">
            <a:extLst>
              <a:ext uri="{FF2B5EF4-FFF2-40B4-BE49-F238E27FC236}">
                <a16:creationId xmlns:a16="http://schemas.microsoft.com/office/drawing/2014/main" id="{811A9DEF-F387-4DB9-B7EB-0E20EDB572A8}"/>
              </a:ext>
              <a:ext uri="{C183D7F6-B498-43B3-948B-1728B52AA6E4}">
                <adec:decorative xmlns:adec="http://schemas.microsoft.com/office/drawing/2017/decorative" val="1"/>
              </a:ext>
            </a:extLst>
          </p:cNvPr>
          <p:cNvCxnSpPr/>
          <p:nvPr/>
        </p:nvCxnSpPr>
        <p:spPr>
          <a:xfrm flipV="1">
            <a:off x="7023055" y="4052589"/>
            <a:ext cx="859603" cy="246652"/>
          </a:xfrm>
          <a:prstGeom prst="bentConnector3">
            <a:avLst/>
          </a:prstGeom>
          <a:ln w="28575">
            <a:solidFill>
              <a:srgbClr val="5239BD"/>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6" name="Connector: Elbow 35">
            <a:extLst>
              <a:ext uri="{FF2B5EF4-FFF2-40B4-BE49-F238E27FC236}">
                <a16:creationId xmlns:a16="http://schemas.microsoft.com/office/drawing/2014/main" id="{3D5AFBCF-AC82-4724-87B9-05AF8517792B}"/>
              </a:ext>
              <a:ext uri="{C183D7F6-B498-43B3-948B-1728B52AA6E4}">
                <adec:decorative xmlns:adec="http://schemas.microsoft.com/office/drawing/2017/decorative" val="1"/>
              </a:ext>
            </a:extLst>
          </p:cNvPr>
          <p:cNvCxnSpPr/>
          <p:nvPr/>
        </p:nvCxnSpPr>
        <p:spPr>
          <a:xfrm flipV="1">
            <a:off x="7069761" y="5009118"/>
            <a:ext cx="859603" cy="246652"/>
          </a:xfrm>
          <a:prstGeom prst="bentConnector3">
            <a:avLst/>
          </a:prstGeom>
          <a:ln w="28575">
            <a:solidFill>
              <a:srgbClr val="5239BD"/>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38" name="Rectangle 37">
            <a:extLst>
              <a:ext uri="{FF2B5EF4-FFF2-40B4-BE49-F238E27FC236}">
                <a16:creationId xmlns:a16="http://schemas.microsoft.com/office/drawing/2014/main" id="{588132B2-9BC9-44EB-9C19-1521C41CAE29}"/>
              </a:ext>
            </a:extLst>
          </p:cNvPr>
          <p:cNvSpPr/>
          <p:nvPr/>
        </p:nvSpPr>
        <p:spPr>
          <a:xfrm>
            <a:off x="467781" y="1081514"/>
            <a:ext cx="11694869" cy="830997"/>
          </a:xfrm>
          <a:prstGeom prst="rect">
            <a:avLst/>
          </a:prstGeom>
        </p:spPr>
        <p:txBody>
          <a:bodyPr wrap="square">
            <a:spAutoFit/>
          </a:bodyPr>
          <a:lstStyle/>
          <a:p>
            <a:pPr algn="ctr"/>
            <a:r>
              <a:rPr lang="en-US" sz="2400"/>
              <a:t>Allows assigning a role to support the need</a:t>
            </a:r>
            <a:br>
              <a:rPr lang="en-US" sz="2400"/>
            </a:br>
            <a:r>
              <a:rPr lang="en-US" sz="2400"/>
              <a:t> for different levels of access for managing Microsoft Teams</a:t>
            </a:r>
          </a:p>
        </p:txBody>
      </p:sp>
      <p:sp>
        <p:nvSpPr>
          <p:cNvPr id="32" name="Freeform: Shape 31">
            <a:extLst>
              <a:ext uri="{FF2B5EF4-FFF2-40B4-BE49-F238E27FC236}">
                <a16:creationId xmlns:a16="http://schemas.microsoft.com/office/drawing/2014/main" id="{86C8AA89-49EE-4208-993E-9A79E630B53B}"/>
              </a:ext>
              <a:ext uri="{C183D7F6-B498-43B3-948B-1728B52AA6E4}">
                <adec:decorative xmlns:adec="http://schemas.microsoft.com/office/drawing/2017/decorative" val="1"/>
              </a:ext>
            </a:extLst>
          </p:cNvPr>
          <p:cNvSpPr/>
          <p:nvPr/>
        </p:nvSpPr>
        <p:spPr>
          <a:xfrm>
            <a:off x="2277040" y="4252659"/>
            <a:ext cx="438980" cy="1515536"/>
          </a:xfrm>
          <a:custGeom>
            <a:avLst/>
            <a:gdLst>
              <a:gd name="connsiteX0" fmla="*/ 0 w 566236"/>
              <a:gd name="connsiteY0" fmla="*/ 539477 h 539477"/>
              <a:gd name="connsiteX1" fmla="*/ 283118 w 566236"/>
              <a:gd name="connsiteY1" fmla="*/ 539477 h 539477"/>
              <a:gd name="connsiteX2" fmla="*/ 283118 w 566236"/>
              <a:gd name="connsiteY2" fmla="*/ 0 h 539477"/>
              <a:gd name="connsiteX3" fmla="*/ 566236 w 566236"/>
              <a:gd name="connsiteY3" fmla="*/ 0 h 539477"/>
              <a:gd name="connsiteX0" fmla="*/ 0 w 289164"/>
              <a:gd name="connsiteY0" fmla="*/ 765913 h 765913"/>
              <a:gd name="connsiteX1" fmla="*/ 6046 w 289164"/>
              <a:gd name="connsiteY1" fmla="*/ 539477 h 765913"/>
              <a:gd name="connsiteX2" fmla="*/ 6046 w 289164"/>
              <a:gd name="connsiteY2" fmla="*/ 0 h 765913"/>
              <a:gd name="connsiteX3" fmla="*/ 289164 w 289164"/>
              <a:gd name="connsiteY3" fmla="*/ 0 h 765913"/>
            </a:gdLst>
            <a:ahLst/>
            <a:cxnLst>
              <a:cxn ang="0">
                <a:pos x="connsiteX0" y="connsiteY0"/>
              </a:cxn>
              <a:cxn ang="0">
                <a:pos x="connsiteX1" y="connsiteY1"/>
              </a:cxn>
              <a:cxn ang="0">
                <a:pos x="connsiteX2" y="connsiteY2"/>
              </a:cxn>
              <a:cxn ang="0">
                <a:pos x="connsiteX3" y="connsiteY3"/>
              </a:cxn>
            </a:cxnLst>
            <a:rect l="l" t="t" r="r" b="b"/>
            <a:pathLst>
              <a:path w="289164" h="765913">
                <a:moveTo>
                  <a:pt x="0" y="765913"/>
                </a:moveTo>
                <a:lnTo>
                  <a:pt x="6046" y="539477"/>
                </a:lnTo>
                <a:lnTo>
                  <a:pt x="6046" y="0"/>
                </a:lnTo>
                <a:lnTo>
                  <a:pt x="289164" y="0"/>
                </a:lnTo>
              </a:path>
            </a:pathLst>
          </a:custGeom>
          <a:noFill/>
          <a:ln w="57150">
            <a:solidFill>
              <a:srgbClr val="5239BD"/>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76266" tIns="250186" rIns="276266" bIns="250187"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39" name="Freeform: Shape 38">
            <a:extLst>
              <a:ext uri="{FF2B5EF4-FFF2-40B4-BE49-F238E27FC236}">
                <a16:creationId xmlns:a16="http://schemas.microsoft.com/office/drawing/2014/main" id="{2D8F92B1-ACF9-4395-9BBA-D62D15F2A3DB}"/>
              </a:ext>
              <a:ext uri="{C183D7F6-B498-43B3-948B-1728B52AA6E4}">
                <adec:decorative xmlns:adec="http://schemas.microsoft.com/office/drawing/2017/decorative" val="1"/>
              </a:ext>
            </a:extLst>
          </p:cNvPr>
          <p:cNvSpPr/>
          <p:nvPr/>
        </p:nvSpPr>
        <p:spPr>
          <a:xfrm>
            <a:off x="2272533" y="5217918"/>
            <a:ext cx="438980" cy="973610"/>
          </a:xfrm>
          <a:custGeom>
            <a:avLst/>
            <a:gdLst>
              <a:gd name="connsiteX0" fmla="*/ 0 w 566236"/>
              <a:gd name="connsiteY0" fmla="*/ 539477 h 539477"/>
              <a:gd name="connsiteX1" fmla="*/ 283118 w 566236"/>
              <a:gd name="connsiteY1" fmla="*/ 539477 h 539477"/>
              <a:gd name="connsiteX2" fmla="*/ 283118 w 566236"/>
              <a:gd name="connsiteY2" fmla="*/ 0 h 539477"/>
              <a:gd name="connsiteX3" fmla="*/ 566236 w 566236"/>
              <a:gd name="connsiteY3" fmla="*/ 0 h 539477"/>
              <a:gd name="connsiteX0" fmla="*/ 0 w 289164"/>
              <a:gd name="connsiteY0" fmla="*/ 765913 h 765913"/>
              <a:gd name="connsiteX1" fmla="*/ 6046 w 289164"/>
              <a:gd name="connsiteY1" fmla="*/ 539477 h 765913"/>
              <a:gd name="connsiteX2" fmla="*/ 6046 w 289164"/>
              <a:gd name="connsiteY2" fmla="*/ 0 h 765913"/>
              <a:gd name="connsiteX3" fmla="*/ 289164 w 289164"/>
              <a:gd name="connsiteY3" fmla="*/ 0 h 765913"/>
            </a:gdLst>
            <a:ahLst/>
            <a:cxnLst>
              <a:cxn ang="0">
                <a:pos x="connsiteX0" y="connsiteY0"/>
              </a:cxn>
              <a:cxn ang="0">
                <a:pos x="connsiteX1" y="connsiteY1"/>
              </a:cxn>
              <a:cxn ang="0">
                <a:pos x="connsiteX2" y="connsiteY2"/>
              </a:cxn>
              <a:cxn ang="0">
                <a:pos x="connsiteX3" y="connsiteY3"/>
              </a:cxn>
            </a:cxnLst>
            <a:rect l="l" t="t" r="r" b="b"/>
            <a:pathLst>
              <a:path w="289164" h="765913">
                <a:moveTo>
                  <a:pt x="0" y="765913"/>
                </a:moveTo>
                <a:lnTo>
                  <a:pt x="6046" y="539477"/>
                </a:lnTo>
                <a:lnTo>
                  <a:pt x="6046" y="0"/>
                </a:lnTo>
                <a:lnTo>
                  <a:pt x="289164" y="0"/>
                </a:lnTo>
              </a:path>
            </a:pathLst>
          </a:custGeom>
          <a:noFill/>
          <a:ln w="57150">
            <a:solidFill>
              <a:srgbClr val="5239BD"/>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76266" tIns="250186" rIns="276266" bIns="250187"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40" name="Freeform: Shape 39">
            <a:extLst>
              <a:ext uri="{FF2B5EF4-FFF2-40B4-BE49-F238E27FC236}">
                <a16:creationId xmlns:a16="http://schemas.microsoft.com/office/drawing/2014/main" id="{99B0A9FE-4B9E-419F-9F03-B72953AE389F}"/>
              </a:ext>
            </a:extLst>
          </p:cNvPr>
          <p:cNvSpPr/>
          <p:nvPr/>
        </p:nvSpPr>
        <p:spPr>
          <a:xfrm>
            <a:off x="2707004" y="5902912"/>
            <a:ext cx="4298021" cy="581320"/>
          </a:xfrm>
          <a:custGeom>
            <a:avLst/>
            <a:gdLst>
              <a:gd name="connsiteX0" fmla="*/ 0 w 2831180"/>
              <a:gd name="connsiteY0" fmla="*/ 0 h 863164"/>
              <a:gd name="connsiteX1" fmla="*/ 2831180 w 2831180"/>
              <a:gd name="connsiteY1" fmla="*/ 0 h 863164"/>
              <a:gd name="connsiteX2" fmla="*/ 2831180 w 2831180"/>
              <a:gd name="connsiteY2" fmla="*/ 863164 h 863164"/>
              <a:gd name="connsiteX3" fmla="*/ 0 w 2831180"/>
              <a:gd name="connsiteY3" fmla="*/ 863164 h 863164"/>
              <a:gd name="connsiteX4" fmla="*/ 0 w 2831180"/>
              <a:gd name="connsiteY4" fmla="*/ 0 h 863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1180" h="863164">
                <a:moveTo>
                  <a:pt x="0" y="0"/>
                </a:moveTo>
                <a:lnTo>
                  <a:pt x="2831180" y="0"/>
                </a:lnTo>
                <a:lnTo>
                  <a:pt x="2831180" y="863164"/>
                </a:lnTo>
                <a:lnTo>
                  <a:pt x="0" y="863164"/>
                </a:lnTo>
                <a:lnTo>
                  <a:pt x="0" y="0"/>
                </a:lnTo>
                <a:close/>
              </a:path>
            </a:pathLst>
          </a:custGeom>
          <a:solidFill>
            <a:schemeClr val="bg1"/>
          </a:solidFill>
          <a:ln>
            <a:solidFill>
              <a:srgbClr val="5239BD"/>
            </a:solidFill>
          </a:ln>
          <a:effectLst/>
        </p:spPr>
        <p:style>
          <a:lnRef idx="2">
            <a:schemeClr val="dk1"/>
          </a:lnRef>
          <a:fillRef idx="1">
            <a:schemeClr val="lt1"/>
          </a:fillRef>
          <a:effectRef idx="0">
            <a:schemeClr val="dk1"/>
          </a:effectRef>
          <a:fontRef idx="minor">
            <a:schemeClr val="dk1"/>
          </a:fontRef>
        </p:style>
        <p:txBody>
          <a:bodyPr spcFirstLastPara="0" vert="horz" wrap="square" lIns="10160" tIns="10160" rIns="10160" bIns="10160" numCol="1" spcCol="1270" anchor="ctr" anchorCtr="0">
            <a:noAutofit/>
          </a:bodyPr>
          <a:lstStyle/>
          <a:p>
            <a:pPr algn="ctr" defTabSz="711200">
              <a:lnSpc>
                <a:spcPct val="90000"/>
              </a:lnSpc>
              <a:spcBef>
                <a:spcPct val="0"/>
              </a:spcBef>
              <a:spcAft>
                <a:spcPct val="35000"/>
              </a:spcAft>
            </a:pPr>
            <a:r>
              <a:rPr lang="en-US" sz="2000" b="1">
                <a:solidFill>
                  <a:schemeClr val="tx1"/>
                </a:solidFill>
              </a:rPr>
              <a:t>Teams Device Administrator</a:t>
            </a:r>
          </a:p>
        </p:txBody>
      </p:sp>
      <p:sp>
        <p:nvSpPr>
          <p:cNvPr id="41" name="Freeform: Shape 40">
            <a:extLst>
              <a:ext uri="{FF2B5EF4-FFF2-40B4-BE49-F238E27FC236}">
                <a16:creationId xmlns:a16="http://schemas.microsoft.com/office/drawing/2014/main" id="{897619AD-BD59-4323-BFC4-DC58E1B3547F}"/>
              </a:ext>
            </a:extLst>
          </p:cNvPr>
          <p:cNvSpPr/>
          <p:nvPr/>
        </p:nvSpPr>
        <p:spPr>
          <a:xfrm>
            <a:off x="7864628" y="5653549"/>
            <a:ext cx="4298021" cy="641656"/>
          </a:xfrm>
          <a:custGeom>
            <a:avLst/>
            <a:gdLst>
              <a:gd name="connsiteX0" fmla="*/ 0 w 2831180"/>
              <a:gd name="connsiteY0" fmla="*/ 0 h 863164"/>
              <a:gd name="connsiteX1" fmla="*/ 2831180 w 2831180"/>
              <a:gd name="connsiteY1" fmla="*/ 0 h 863164"/>
              <a:gd name="connsiteX2" fmla="*/ 2831180 w 2831180"/>
              <a:gd name="connsiteY2" fmla="*/ 863164 h 863164"/>
              <a:gd name="connsiteX3" fmla="*/ 0 w 2831180"/>
              <a:gd name="connsiteY3" fmla="*/ 863164 h 863164"/>
              <a:gd name="connsiteX4" fmla="*/ 0 w 2831180"/>
              <a:gd name="connsiteY4" fmla="*/ 0 h 863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1180" h="863164">
                <a:moveTo>
                  <a:pt x="0" y="0"/>
                </a:moveTo>
                <a:lnTo>
                  <a:pt x="2831180" y="0"/>
                </a:lnTo>
                <a:lnTo>
                  <a:pt x="2831180" y="863164"/>
                </a:lnTo>
                <a:lnTo>
                  <a:pt x="0" y="863164"/>
                </a:lnTo>
                <a:lnTo>
                  <a:pt x="0" y="0"/>
                </a:lnTo>
                <a:close/>
              </a:path>
            </a:pathLst>
          </a:custGeom>
          <a:solidFill>
            <a:schemeClr val="bg1"/>
          </a:solidFill>
          <a:ln>
            <a:solidFill>
              <a:srgbClr val="5239BD"/>
            </a:solidFill>
          </a:ln>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GB" sz="1600">
                <a:solidFill>
                  <a:schemeClr val="tx1"/>
                </a:solidFill>
              </a:rPr>
              <a:t>Manage devices configured for use with the Teams service.</a:t>
            </a:r>
            <a:endParaRPr lang="en-US" sz="1400" kern="1200">
              <a:solidFill>
                <a:schemeClr val="tx1"/>
              </a:solidFill>
            </a:endParaRPr>
          </a:p>
        </p:txBody>
      </p:sp>
      <p:cxnSp>
        <p:nvCxnSpPr>
          <p:cNvPr id="42" name="Connector: Elbow 41">
            <a:extLst>
              <a:ext uri="{FF2B5EF4-FFF2-40B4-BE49-F238E27FC236}">
                <a16:creationId xmlns:a16="http://schemas.microsoft.com/office/drawing/2014/main" id="{F74C14D3-FEFC-49B6-831B-4FBD9B5D5825}"/>
              </a:ext>
              <a:ext uri="{C183D7F6-B498-43B3-948B-1728B52AA6E4}">
                <adec:decorative xmlns:adec="http://schemas.microsoft.com/office/drawing/2017/decorative" val="1"/>
              </a:ext>
            </a:extLst>
          </p:cNvPr>
          <p:cNvCxnSpPr/>
          <p:nvPr/>
        </p:nvCxnSpPr>
        <p:spPr>
          <a:xfrm flipV="1">
            <a:off x="7032885" y="5974377"/>
            <a:ext cx="859603" cy="246652"/>
          </a:xfrm>
          <a:prstGeom prst="bentConnector3">
            <a:avLst/>
          </a:prstGeom>
          <a:ln w="28575">
            <a:solidFill>
              <a:srgbClr val="5239BD"/>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316321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down)">
                                      <p:cBhvr>
                                        <p:cTn id="14" dur="500"/>
                                        <p:tgtEl>
                                          <p:spTgt spid="20"/>
                                        </p:tgtEl>
                                      </p:cBhvr>
                                    </p:animEffec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wipe(left)">
                                      <p:cBhvr>
                                        <p:cTn id="22" dur="500"/>
                                        <p:tgtEl>
                                          <p:spTgt spid="33"/>
                                        </p:tgtEl>
                                      </p:cBhvr>
                                    </p:animEffect>
                                  </p:childTnLst>
                                </p:cTn>
                              </p:par>
                            </p:childTnLst>
                          </p:cTn>
                        </p:par>
                        <p:par>
                          <p:cTn id="23" fill="hold">
                            <p:stCondLst>
                              <p:cond delay="1500"/>
                            </p:stCondLst>
                            <p:childTnLst>
                              <p:par>
                                <p:cTn id="24" presetID="22" presetClass="entr" presetSubtype="8"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500"/>
                                        <p:tgtEl>
                                          <p:spTgt spid="23"/>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left)">
                                      <p:cBhvr>
                                        <p:cTn id="31" dur="500"/>
                                        <p:tgtEl>
                                          <p:spTgt spid="18"/>
                                        </p:tgtEl>
                                      </p:cBhvr>
                                    </p:animEffect>
                                  </p:childTnLst>
                                </p:cTn>
                              </p:par>
                            </p:childTnLst>
                          </p:cTn>
                        </p:par>
                        <p:par>
                          <p:cTn id="32" fill="hold">
                            <p:stCondLst>
                              <p:cond delay="500"/>
                            </p:stCondLst>
                            <p:childTnLst>
                              <p:par>
                                <p:cTn id="33" presetID="22" presetClass="entr" presetSubtype="8"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left)">
                                      <p:cBhvr>
                                        <p:cTn id="35" dur="500"/>
                                        <p:tgtEl>
                                          <p:spTgt spid="24"/>
                                        </p:tgtEl>
                                      </p:cBhvr>
                                    </p:animEffect>
                                  </p:childTnLst>
                                </p:cTn>
                              </p:par>
                            </p:childTnLst>
                          </p:cTn>
                        </p:par>
                        <p:par>
                          <p:cTn id="36" fill="hold">
                            <p:stCondLst>
                              <p:cond delay="1000"/>
                            </p:stCondLst>
                            <p:childTnLst>
                              <p:par>
                                <p:cTn id="37" presetID="22" presetClass="entr" presetSubtype="8" fill="hold" nodeType="after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wipe(left)">
                                      <p:cBhvr>
                                        <p:cTn id="39" dur="500"/>
                                        <p:tgtEl>
                                          <p:spTgt spid="34"/>
                                        </p:tgtEl>
                                      </p:cBhvr>
                                    </p:animEffect>
                                  </p:childTnLst>
                                </p:cTn>
                              </p:par>
                            </p:childTnLst>
                          </p:cTn>
                        </p:par>
                        <p:par>
                          <p:cTn id="40" fill="hold">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left)">
                                      <p:cBhvr>
                                        <p:cTn id="43" dur="500"/>
                                        <p:tgtEl>
                                          <p:spTgt spid="25"/>
                                        </p:tgtEl>
                                      </p:cBhvr>
                                    </p:animEffect>
                                  </p:childTnLst>
                                </p:cTn>
                              </p:par>
                            </p:childTnLst>
                          </p:cTn>
                        </p:par>
                        <p:par>
                          <p:cTn id="44" fill="hold">
                            <p:stCondLst>
                              <p:cond delay="2000"/>
                            </p:stCondLst>
                            <p:childTnLst>
                              <p:par>
                                <p:cTn id="45" presetID="22" presetClass="entr" presetSubtype="8"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500"/>
                                        <p:tgtEl>
                                          <p:spTgt spid="26"/>
                                        </p:tgtEl>
                                      </p:cBhvr>
                                    </p:animEffect>
                                  </p:childTnLst>
                                </p:cTn>
                              </p:par>
                            </p:childTnLst>
                          </p:cTn>
                        </p:par>
                        <p:par>
                          <p:cTn id="48" fill="hold">
                            <p:stCondLst>
                              <p:cond delay="2500"/>
                            </p:stCondLst>
                            <p:childTnLst>
                              <p:par>
                                <p:cTn id="49" presetID="22" presetClass="entr" presetSubtype="8" fill="hold"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wipe(left)">
                                      <p:cBhvr>
                                        <p:cTn id="51" dur="500"/>
                                        <p:tgtEl>
                                          <p:spTgt spid="35"/>
                                        </p:tgtEl>
                                      </p:cBhvr>
                                    </p:animEffect>
                                  </p:childTnLst>
                                </p:cTn>
                              </p:par>
                            </p:childTnLst>
                          </p:cTn>
                        </p:par>
                        <p:par>
                          <p:cTn id="52" fill="hold">
                            <p:stCondLst>
                              <p:cond delay="3000"/>
                            </p:stCondLst>
                            <p:childTnLst>
                              <p:par>
                                <p:cTn id="53" presetID="22" presetClass="entr" presetSubtype="8" fill="hold" grpId="0"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wipe(left)">
                                      <p:cBhvr>
                                        <p:cTn id="55" dur="500"/>
                                        <p:tgtEl>
                                          <p:spTgt spid="27"/>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1" fill="hold" grpId="0" nodeType="click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wipe(up)">
                                      <p:cBhvr>
                                        <p:cTn id="60" dur="500"/>
                                        <p:tgtEl>
                                          <p:spTgt spid="14"/>
                                        </p:tgtEl>
                                      </p:cBhvr>
                                    </p:animEffect>
                                  </p:childTnLst>
                                </p:cTn>
                              </p:par>
                            </p:childTnLst>
                          </p:cTn>
                        </p:par>
                        <p:par>
                          <p:cTn id="61" fill="hold">
                            <p:stCondLst>
                              <p:cond delay="500"/>
                            </p:stCondLst>
                            <p:childTnLst>
                              <p:par>
                                <p:cTn id="62" presetID="22" presetClass="entr" presetSubtype="8"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wipe(left)">
                                      <p:cBhvr>
                                        <p:cTn id="64" dur="500"/>
                                        <p:tgtEl>
                                          <p:spTgt spid="28"/>
                                        </p:tgtEl>
                                      </p:cBhvr>
                                    </p:animEffect>
                                  </p:childTnLst>
                                </p:cTn>
                              </p:par>
                            </p:childTnLst>
                          </p:cTn>
                        </p:par>
                        <p:par>
                          <p:cTn id="65" fill="hold">
                            <p:stCondLst>
                              <p:cond delay="1000"/>
                            </p:stCondLst>
                            <p:childTnLst>
                              <p:par>
                                <p:cTn id="66" presetID="22" presetClass="entr" presetSubtype="8" fill="hold" nodeType="after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wipe(left)">
                                      <p:cBhvr>
                                        <p:cTn id="68" dur="500"/>
                                        <p:tgtEl>
                                          <p:spTgt spid="36"/>
                                        </p:tgtEl>
                                      </p:cBhvr>
                                    </p:animEffect>
                                  </p:childTnLst>
                                </p:cTn>
                              </p:par>
                            </p:childTnLst>
                          </p:cTn>
                        </p:par>
                        <p:par>
                          <p:cTn id="69" fill="hold">
                            <p:stCondLst>
                              <p:cond delay="1500"/>
                            </p:stCondLst>
                            <p:childTnLst>
                              <p:par>
                                <p:cTn id="70" presetID="22" presetClass="entr" presetSubtype="8" fill="hold" grpId="0" nodeType="after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wipe(left)">
                                      <p:cBhvr>
                                        <p:cTn id="72" dur="500"/>
                                        <p:tgtEl>
                                          <p:spTgt spid="29"/>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wipe(left)">
                                      <p:cBhvr>
                                        <p:cTn id="77" dur="500"/>
                                        <p:tgtEl>
                                          <p:spTgt spid="32"/>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39"/>
                                        </p:tgtEl>
                                        <p:attrNameLst>
                                          <p:attrName>style.visibility</p:attrName>
                                        </p:attrNameLst>
                                      </p:cBhvr>
                                      <p:to>
                                        <p:strVal val="visible"/>
                                      </p:to>
                                    </p:set>
                                    <p:animEffect transition="in" filter="wipe(left)">
                                      <p:cBhvr>
                                        <p:cTn id="82" dur="500"/>
                                        <p:tgtEl>
                                          <p:spTgt spid="39"/>
                                        </p:tgtEl>
                                      </p:cBhvr>
                                    </p:animEffect>
                                  </p:childTnLst>
                                </p:cTn>
                              </p:par>
                            </p:childTnLst>
                          </p:cTn>
                        </p:par>
                        <p:par>
                          <p:cTn id="83" fill="hold">
                            <p:stCondLst>
                              <p:cond delay="500"/>
                            </p:stCondLst>
                            <p:childTnLst>
                              <p:par>
                                <p:cTn id="84" presetID="22" presetClass="entr" presetSubtype="8" fill="hold" grpId="0" nodeType="afterEffect">
                                  <p:stCondLst>
                                    <p:cond delay="0"/>
                                  </p:stCondLst>
                                  <p:childTnLst>
                                    <p:set>
                                      <p:cBhvr>
                                        <p:cTn id="85" dur="1" fill="hold">
                                          <p:stCondLst>
                                            <p:cond delay="0"/>
                                          </p:stCondLst>
                                        </p:cTn>
                                        <p:tgtEl>
                                          <p:spTgt spid="40"/>
                                        </p:tgtEl>
                                        <p:attrNameLst>
                                          <p:attrName>style.visibility</p:attrName>
                                        </p:attrNameLst>
                                      </p:cBhvr>
                                      <p:to>
                                        <p:strVal val="visible"/>
                                      </p:to>
                                    </p:set>
                                    <p:animEffect transition="in" filter="wipe(left)">
                                      <p:cBhvr>
                                        <p:cTn id="86" dur="500"/>
                                        <p:tgtEl>
                                          <p:spTgt spid="40"/>
                                        </p:tgtEl>
                                      </p:cBhvr>
                                    </p:animEffect>
                                  </p:childTnLst>
                                </p:cTn>
                              </p:par>
                            </p:childTnLst>
                          </p:cTn>
                        </p:par>
                        <p:par>
                          <p:cTn id="87" fill="hold">
                            <p:stCondLst>
                              <p:cond delay="1000"/>
                            </p:stCondLst>
                            <p:childTnLst>
                              <p:par>
                                <p:cTn id="88" presetID="22" presetClass="entr" presetSubtype="8" fill="hold" nodeType="afterEffect">
                                  <p:stCondLst>
                                    <p:cond delay="0"/>
                                  </p:stCondLst>
                                  <p:childTnLst>
                                    <p:set>
                                      <p:cBhvr>
                                        <p:cTn id="89" dur="1" fill="hold">
                                          <p:stCondLst>
                                            <p:cond delay="0"/>
                                          </p:stCondLst>
                                        </p:cTn>
                                        <p:tgtEl>
                                          <p:spTgt spid="42"/>
                                        </p:tgtEl>
                                        <p:attrNameLst>
                                          <p:attrName>style.visibility</p:attrName>
                                        </p:attrNameLst>
                                      </p:cBhvr>
                                      <p:to>
                                        <p:strVal val="visible"/>
                                      </p:to>
                                    </p:set>
                                    <p:animEffect transition="in" filter="wipe(left)">
                                      <p:cBhvr>
                                        <p:cTn id="90" dur="500"/>
                                        <p:tgtEl>
                                          <p:spTgt spid="42"/>
                                        </p:tgtEl>
                                      </p:cBhvr>
                                    </p:animEffect>
                                  </p:childTnLst>
                                </p:cTn>
                              </p:par>
                            </p:childTnLst>
                          </p:cTn>
                        </p:par>
                        <p:par>
                          <p:cTn id="91" fill="hold">
                            <p:stCondLst>
                              <p:cond delay="1500"/>
                            </p:stCondLst>
                            <p:childTnLst>
                              <p:par>
                                <p:cTn id="92" presetID="22" presetClass="entr" presetSubtype="8" fill="hold" grpId="0" nodeType="after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wipe(left)">
                                      <p:cBhvr>
                                        <p:cTn id="9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P spid="20" grpId="0" animBg="1"/>
      <p:bldP spid="22" grpId="0" animBg="1"/>
      <p:bldP spid="23" grpId="0" animBg="1"/>
      <p:bldP spid="24" grpId="0" animBg="1"/>
      <p:bldP spid="25" grpId="0" animBg="1"/>
      <p:bldP spid="26" grpId="0" animBg="1"/>
      <p:bldP spid="27" grpId="0" animBg="1"/>
      <p:bldP spid="28" grpId="0" animBg="1"/>
      <p:bldP spid="29" grpId="0" animBg="1"/>
      <p:bldP spid="32" grpId="0" animBg="1"/>
      <p:bldP spid="39" grpId="0" animBg="1"/>
      <p:bldP spid="40" grpId="0" animBg="1"/>
      <p:bldP spid="4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C36BB-FE68-4A8F-87C0-A4A5209B2531}"/>
              </a:ext>
            </a:extLst>
          </p:cNvPr>
          <p:cNvSpPr>
            <a:spLocks noGrp="1"/>
          </p:cNvSpPr>
          <p:nvPr>
            <p:ph type="title"/>
          </p:nvPr>
        </p:nvSpPr>
        <p:spPr>
          <a:xfrm>
            <a:off x="6014245" y="175202"/>
            <a:ext cx="6990556" cy="917575"/>
          </a:xfrm>
        </p:spPr>
        <p:txBody>
          <a:bodyPr/>
          <a:lstStyle/>
          <a:p>
            <a:r>
              <a:rPr lang="en-US" sz="4000"/>
              <a:t>Teams Service Configuration</a:t>
            </a:r>
          </a:p>
        </p:txBody>
      </p:sp>
      <p:sp>
        <p:nvSpPr>
          <p:cNvPr id="3" name="Text Placeholder 2">
            <a:extLst>
              <a:ext uri="{FF2B5EF4-FFF2-40B4-BE49-F238E27FC236}">
                <a16:creationId xmlns:a16="http://schemas.microsoft.com/office/drawing/2014/main" id="{D53F506F-15DD-4FF3-AFF3-00BFE27DB58B}"/>
              </a:ext>
            </a:extLst>
          </p:cNvPr>
          <p:cNvSpPr>
            <a:spLocks noGrp="1"/>
          </p:cNvSpPr>
          <p:nvPr>
            <p:ph type="body" sz="quarter" idx="10"/>
          </p:nvPr>
        </p:nvSpPr>
        <p:spPr>
          <a:xfrm>
            <a:off x="6548582" y="1832264"/>
            <a:ext cx="5336978" cy="3447098"/>
          </a:xfrm>
        </p:spPr>
        <p:txBody>
          <a:bodyPr/>
          <a:lstStyle/>
          <a:p>
            <a:r>
              <a:rPr lang="en-US" sz="2400">
                <a:solidFill>
                  <a:srgbClr val="000000"/>
                </a:solidFill>
              </a:rPr>
              <a:t>Prior to giving users access to the service it is important to consider the required user experience As well as how the service is governed. </a:t>
            </a:r>
          </a:p>
          <a:p>
            <a:endParaRPr lang="en-US" sz="2400">
              <a:solidFill>
                <a:srgbClr val="000000"/>
              </a:solidFill>
            </a:endParaRPr>
          </a:p>
          <a:p>
            <a:r>
              <a:rPr lang="en-US" sz="2400">
                <a:solidFill>
                  <a:srgbClr val="000000"/>
                </a:solidFill>
              </a:rPr>
              <a:t>These considerations need to be applied using the Teams admin center/PowerShell/Graph API.</a:t>
            </a:r>
          </a:p>
        </p:txBody>
      </p:sp>
    </p:spTree>
    <p:extLst>
      <p:ext uri="{BB962C8B-B14F-4D97-AF65-F5344CB8AC3E}">
        <p14:creationId xmlns:p14="http://schemas.microsoft.com/office/powerpoint/2010/main" val="32253544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show="0">
  <p:cSld>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73D405A-944C-4D3A-BCE4-090542C1CFFF}"/>
              </a:ext>
            </a:extLst>
          </p:cNvPr>
          <p:cNvSpPr>
            <a:spLocks noGrp="1"/>
          </p:cNvSpPr>
          <p:nvPr>
            <p:ph type="title"/>
          </p:nvPr>
        </p:nvSpPr>
        <p:spPr>
          <a:xfrm>
            <a:off x="274604" y="141271"/>
            <a:ext cx="7677362" cy="917575"/>
          </a:xfrm>
        </p:spPr>
        <p:txBody>
          <a:bodyPr/>
          <a:lstStyle/>
          <a:p>
            <a:pPr>
              <a:lnSpc>
                <a:spcPct val="100000"/>
              </a:lnSpc>
            </a:pPr>
            <a:r>
              <a:rPr lang="en-US" sz="3600" b="1" dirty="0">
                <a:solidFill>
                  <a:srgbClr val="5239BD"/>
                </a:solidFill>
              </a:rPr>
              <a:t>Org-wide settings overview</a:t>
            </a:r>
            <a:br>
              <a:rPr lang="en-US" sz="3600" b="1" dirty="0">
                <a:solidFill>
                  <a:srgbClr val="5239BD"/>
                </a:solidFill>
              </a:rPr>
            </a:br>
            <a:r>
              <a:rPr lang="en-US" sz="3600" b="1" dirty="0">
                <a:solidFill>
                  <a:srgbClr val="5239BD"/>
                </a:solidFill>
              </a:rPr>
              <a:t> </a:t>
            </a:r>
          </a:p>
        </p:txBody>
      </p:sp>
      <p:sp>
        <p:nvSpPr>
          <p:cNvPr id="8" name="Text Placeholder 1">
            <a:extLst>
              <a:ext uri="{FF2B5EF4-FFF2-40B4-BE49-F238E27FC236}">
                <a16:creationId xmlns:a16="http://schemas.microsoft.com/office/drawing/2014/main" id="{C350FD00-F6F7-4DF0-B611-007F51A4D9E9}"/>
              </a:ext>
            </a:extLst>
          </p:cNvPr>
          <p:cNvSpPr txBox="1">
            <a:spLocks/>
          </p:cNvSpPr>
          <p:nvPr/>
        </p:nvSpPr>
        <p:spPr>
          <a:xfrm>
            <a:off x="348496" y="1394162"/>
            <a:ext cx="7161437" cy="6073137"/>
          </a:xfrm>
          <a:prstGeom prst="rect">
            <a:avLst/>
          </a:prstGeom>
        </p:spPr>
        <p:txBody>
          <a:bodyPr vert="horz" wrap="square" lIns="91440" tIns="91440" rIns="91440" bIns="91440" rtlCol="0">
            <a:spAutoFit/>
          </a:bodyPr>
          <a:lstStyle>
            <a:lvl1pPr marL="0" marR="0" indent="0" algn="l" defTabSz="932563" rtl="0" eaLnBrk="1" fontAlgn="auto" latinLnBrk="0" hangingPunct="1">
              <a:lnSpc>
                <a:spcPct val="90000"/>
              </a:lnSpc>
              <a:spcBef>
                <a:spcPts val="1224"/>
              </a:spcBef>
              <a:spcAft>
                <a:spcPts val="0"/>
              </a:spcAft>
              <a:buClr>
                <a:schemeClr val="tx1"/>
              </a:buClr>
              <a:buSzPct val="90000"/>
              <a:buFont typeface="Wingdings" pitchFamily="2" charset="2"/>
              <a:buNone/>
              <a:tabLst/>
              <a:defRPr lang="en-US" sz="2856" b="0" kern="1200" spc="0" baseline="0" dirty="0">
                <a:solidFill>
                  <a:schemeClr val="tx1"/>
                </a:solidFill>
                <a:latin typeface="+mj-lt"/>
                <a:ea typeface="+mn-ea"/>
                <a:cs typeface="+mn-cs"/>
              </a:defRPr>
            </a:lvl1pPr>
            <a:lvl2pPr marL="0"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231730"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3pPr>
            <a:lvl4pPr marL="460287"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4pPr>
            <a:lvl5pPr marL="685669"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r>
              <a:rPr lang="en-US" sz="1700" b="1" dirty="0">
                <a:solidFill>
                  <a:srgbClr val="5239BD"/>
                </a:solidFill>
                <a:latin typeface="+mn-lt"/>
              </a:rPr>
              <a:t>External access </a:t>
            </a:r>
            <a:r>
              <a:rPr lang="en-US" sz="1700" dirty="0">
                <a:solidFill>
                  <a:srgbClr val="000000"/>
                </a:solidFill>
                <a:latin typeface="+mn-lt"/>
              </a:rPr>
              <a:t>- known as federation in the SfB world – can whitelist/blacklist domains, control communication with Skype consumer</a:t>
            </a:r>
          </a:p>
          <a:p>
            <a:pPr>
              <a:lnSpc>
                <a:spcPct val="100000"/>
              </a:lnSpc>
            </a:pPr>
            <a:r>
              <a:rPr lang="en-US" sz="1700" b="1" dirty="0">
                <a:solidFill>
                  <a:srgbClr val="5239BD"/>
                </a:solidFill>
                <a:latin typeface="+mn-lt"/>
              </a:rPr>
              <a:t>Guest access </a:t>
            </a:r>
            <a:r>
              <a:rPr lang="en-US" sz="1700" dirty="0">
                <a:solidFill>
                  <a:srgbClr val="000000"/>
                </a:solidFill>
                <a:latin typeface="+mn-lt"/>
              </a:rPr>
              <a:t>– is guest access on/off – if on, what at guests allowed to do</a:t>
            </a:r>
          </a:p>
          <a:p>
            <a:pPr>
              <a:lnSpc>
                <a:spcPct val="100000"/>
              </a:lnSpc>
            </a:pPr>
            <a:r>
              <a:rPr lang="en-US" sz="1700" b="1" dirty="0">
                <a:solidFill>
                  <a:srgbClr val="5239BD"/>
                </a:solidFill>
                <a:latin typeface="+mn-lt"/>
              </a:rPr>
              <a:t>Teams settings </a:t>
            </a:r>
            <a:r>
              <a:rPr lang="en-US" sz="1700" dirty="0">
                <a:solidFill>
                  <a:srgbClr val="000000"/>
                </a:solidFill>
                <a:latin typeface="+mn-lt"/>
              </a:rPr>
              <a:t>– control </a:t>
            </a:r>
            <a:r>
              <a:rPr lang="en-GB" sz="1700" dirty="0">
                <a:solidFill>
                  <a:srgbClr val="000000"/>
                </a:solidFill>
                <a:latin typeface="+mn-lt"/>
              </a:rPr>
              <a:t>features such as email integration, cloud storage options, and device set up</a:t>
            </a:r>
          </a:p>
          <a:p>
            <a:pPr>
              <a:lnSpc>
                <a:spcPct val="100000"/>
              </a:lnSpc>
            </a:pPr>
            <a:r>
              <a:rPr lang="en-GB" sz="1700" b="1" dirty="0">
                <a:solidFill>
                  <a:srgbClr val="5239BD"/>
                </a:solidFill>
                <a:latin typeface="+mn-lt"/>
              </a:rPr>
              <a:t>Teams upgrade </a:t>
            </a:r>
            <a:r>
              <a:rPr lang="en-GB" sz="1700" dirty="0">
                <a:solidFill>
                  <a:srgbClr val="000000"/>
                </a:solidFill>
                <a:latin typeface="+mn-lt"/>
              </a:rPr>
              <a:t>– controls the upgrade experience from SfB to Teams (can also be controlled per user) </a:t>
            </a:r>
          </a:p>
          <a:p>
            <a:pPr>
              <a:lnSpc>
                <a:spcPct val="150000"/>
              </a:lnSpc>
            </a:pPr>
            <a:r>
              <a:rPr lang="en-US" sz="1700" b="1" dirty="0">
                <a:solidFill>
                  <a:srgbClr val="5239BD"/>
                </a:solidFill>
                <a:latin typeface="+mn-lt"/>
              </a:rPr>
              <a:t>Holidays</a:t>
            </a:r>
            <a:r>
              <a:rPr lang="en-US" sz="1700" b="1" dirty="0">
                <a:solidFill>
                  <a:srgbClr val="000000"/>
                </a:solidFill>
                <a:latin typeface="+mn-lt"/>
              </a:rPr>
              <a:t> </a:t>
            </a:r>
            <a:r>
              <a:rPr lang="en-US" sz="1700" dirty="0">
                <a:solidFill>
                  <a:srgbClr val="000000"/>
                </a:solidFill>
                <a:latin typeface="+mn-lt"/>
              </a:rPr>
              <a:t>– create a schedule for out of hours routing for Auto Attendants and Call Queues (PSTN features)</a:t>
            </a:r>
          </a:p>
          <a:p>
            <a:pPr>
              <a:lnSpc>
                <a:spcPct val="150000"/>
              </a:lnSpc>
            </a:pPr>
            <a:r>
              <a:rPr lang="en-US" sz="1700" b="1" dirty="0">
                <a:solidFill>
                  <a:srgbClr val="5239BD"/>
                </a:solidFill>
                <a:latin typeface="+mn-lt"/>
              </a:rPr>
              <a:t>Resource accounts </a:t>
            </a:r>
            <a:r>
              <a:rPr lang="en-US" sz="1700" dirty="0">
                <a:solidFill>
                  <a:srgbClr val="000000"/>
                </a:solidFill>
                <a:latin typeface="+mn-lt"/>
              </a:rPr>
              <a:t>– configure the resource accounts that sit behind Auto Attendants and Call Queues (PSTN features)</a:t>
            </a:r>
          </a:p>
          <a:p>
            <a:pPr>
              <a:lnSpc>
                <a:spcPct val="150000"/>
              </a:lnSpc>
            </a:pPr>
            <a:r>
              <a:rPr lang="en-US" sz="1700" b="1" dirty="0">
                <a:solidFill>
                  <a:srgbClr val="5239BD"/>
                </a:solidFill>
                <a:latin typeface="+mn-lt"/>
              </a:rPr>
              <a:t>Skype for Business </a:t>
            </a:r>
            <a:r>
              <a:rPr lang="en-US" sz="1700" dirty="0">
                <a:solidFill>
                  <a:srgbClr val="000000"/>
                </a:solidFill>
                <a:latin typeface="+mn-lt"/>
              </a:rPr>
              <a:t>– for management of Skype for Business Online users once the legal portal is retired (will not show if tenant is </a:t>
            </a:r>
            <a:r>
              <a:rPr lang="en-US" sz="1700" dirty="0" err="1">
                <a:solidFill>
                  <a:srgbClr val="000000"/>
                </a:solidFill>
                <a:latin typeface="+mn-lt"/>
              </a:rPr>
              <a:t>TeamsOnly</a:t>
            </a:r>
            <a:endParaRPr lang="en-US" sz="1700" dirty="0">
              <a:solidFill>
                <a:srgbClr val="000000"/>
              </a:solidFill>
              <a:latin typeface="+mn-lt"/>
            </a:endParaRPr>
          </a:p>
          <a:p>
            <a:pPr marL="171450" indent="-171450">
              <a:lnSpc>
                <a:spcPct val="150000"/>
              </a:lnSpc>
              <a:buFont typeface="Arial" panose="020B0604020202020204" pitchFamily="34" charset="0"/>
              <a:buChar char="•"/>
            </a:pPr>
            <a:endParaRPr lang="en-US" sz="1800" dirty="0">
              <a:solidFill>
                <a:srgbClr val="000000"/>
              </a:solidFill>
              <a:latin typeface="+mn-lt"/>
            </a:endParaRPr>
          </a:p>
        </p:txBody>
      </p:sp>
      <p:sp>
        <p:nvSpPr>
          <p:cNvPr id="6" name="TextBox 5">
            <a:extLst>
              <a:ext uri="{FF2B5EF4-FFF2-40B4-BE49-F238E27FC236}">
                <a16:creationId xmlns:a16="http://schemas.microsoft.com/office/drawing/2014/main" id="{AA7EAB42-52DD-4862-8021-21794350C9F0}"/>
              </a:ext>
            </a:extLst>
          </p:cNvPr>
          <p:cNvSpPr txBox="1"/>
          <p:nvPr/>
        </p:nvSpPr>
        <p:spPr>
          <a:xfrm>
            <a:off x="348496" y="747380"/>
            <a:ext cx="6413090" cy="369332"/>
          </a:xfrm>
          <a:prstGeom prst="rect">
            <a:avLst/>
          </a:prstGeom>
          <a:noFill/>
        </p:spPr>
        <p:txBody>
          <a:bodyPr wrap="square">
            <a:spAutoFit/>
          </a:bodyPr>
          <a:lstStyle/>
          <a:p>
            <a:r>
              <a:rPr kumimoji="0" lang="en-GB" sz="1800" b="0" i="0" u="none" strike="noStrike" kern="1200" cap="none" spc="-102" normalizeH="0" baseline="0" noProof="0">
                <a:ln w="3175">
                  <a:noFill/>
                </a:ln>
                <a:solidFill>
                  <a:srgbClr val="D83B01"/>
                </a:solidFill>
                <a:effectLst/>
                <a:uLnTx/>
                <a:uFillTx/>
                <a:latin typeface="Segoe UI Semibold" panose="020B0702040204020203" pitchFamily="34" charset="0"/>
                <a:ea typeface="+mn-ea"/>
                <a:cs typeface="Segoe UI Semibold" panose="020B0702040204020203" pitchFamily="34" charset="0"/>
              </a:rPr>
              <a:t>Controls which impact the entire tenant</a:t>
            </a:r>
            <a:endParaRPr lang="en-GB"/>
          </a:p>
        </p:txBody>
      </p:sp>
      <p:pic>
        <p:nvPicPr>
          <p:cNvPr id="4" name="Picture 3">
            <a:extLst>
              <a:ext uri="{FF2B5EF4-FFF2-40B4-BE49-F238E27FC236}">
                <a16:creationId xmlns:a16="http://schemas.microsoft.com/office/drawing/2014/main" id="{BF32223A-FA2F-4668-A3D2-6A8F4BEE26D6}"/>
              </a:ext>
            </a:extLst>
          </p:cNvPr>
          <p:cNvPicPr>
            <a:picLocks noChangeAspect="1"/>
          </p:cNvPicPr>
          <p:nvPr/>
        </p:nvPicPr>
        <p:blipFill>
          <a:blip r:embed="rId4"/>
          <a:stretch>
            <a:fillRect/>
          </a:stretch>
        </p:blipFill>
        <p:spPr>
          <a:xfrm>
            <a:off x="7951966" y="539749"/>
            <a:ext cx="4342268" cy="5615245"/>
          </a:xfrm>
          <a:prstGeom prst="rect">
            <a:avLst/>
          </a:prstGeom>
        </p:spPr>
      </p:pic>
    </p:spTree>
    <p:extLst>
      <p:ext uri="{BB962C8B-B14F-4D97-AF65-F5344CB8AC3E}">
        <p14:creationId xmlns:p14="http://schemas.microsoft.com/office/powerpoint/2010/main" val="3991550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extLst>
    <p:ext uri="{6950BFC3-D8DA-4A85-94F7-54DA5524770B}">
      <p188:commentRel xmlns:p188="http://schemas.microsoft.com/office/powerpoint/2018/8/main" r:id="rId3"/>
    </p:ext>
  </p:extLst>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73D405A-944C-4D3A-BCE4-090542C1CFFF}"/>
              </a:ext>
            </a:extLst>
          </p:cNvPr>
          <p:cNvSpPr>
            <a:spLocks noGrp="1"/>
          </p:cNvSpPr>
          <p:nvPr>
            <p:ph type="title"/>
          </p:nvPr>
        </p:nvSpPr>
        <p:spPr>
          <a:xfrm>
            <a:off x="274604" y="141271"/>
            <a:ext cx="7677362" cy="917575"/>
          </a:xfrm>
        </p:spPr>
        <p:txBody>
          <a:bodyPr/>
          <a:lstStyle/>
          <a:p>
            <a:pPr>
              <a:lnSpc>
                <a:spcPct val="100000"/>
              </a:lnSpc>
            </a:pPr>
            <a:r>
              <a:rPr lang="en-US" sz="3600" b="1" dirty="0">
                <a:solidFill>
                  <a:srgbClr val="5239BD"/>
                </a:solidFill>
              </a:rPr>
              <a:t>Teams admin settings overview</a:t>
            </a:r>
            <a:br>
              <a:rPr lang="en-US" sz="3600" b="1" dirty="0">
                <a:solidFill>
                  <a:srgbClr val="5239BD"/>
                </a:solidFill>
              </a:rPr>
            </a:br>
            <a:r>
              <a:rPr lang="en-US" sz="3600" b="1" dirty="0">
                <a:solidFill>
                  <a:srgbClr val="5239BD"/>
                </a:solidFill>
              </a:rPr>
              <a:t> </a:t>
            </a:r>
          </a:p>
        </p:txBody>
      </p:sp>
      <p:sp>
        <p:nvSpPr>
          <p:cNvPr id="8" name="Text Placeholder 1">
            <a:extLst>
              <a:ext uri="{FF2B5EF4-FFF2-40B4-BE49-F238E27FC236}">
                <a16:creationId xmlns:a16="http://schemas.microsoft.com/office/drawing/2014/main" id="{C350FD00-F6F7-4DF0-B611-007F51A4D9E9}"/>
              </a:ext>
            </a:extLst>
          </p:cNvPr>
          <p:cNvSpPr txBox="1">
            <a:spLocks/>
          </p:cNvSpPr>
          <p:nvPr/>
        </p:nvSpPr>
        <p:spPr>
          <a:xfrm>
            <a:off x="348496" y="1394162"/>
            <a:ext cx="7161437" cy="6073137"/>
          </a:xfrm>
          <a:prstGeom prst="rect">
            <a:avLst/>
          </a:prstGeom>
        </p:spPr>
        <p:txBody>
          <a:bodyPr vert="horz" wrap="square" lIns="91440" tIns="91440" rIns="91440" bIns="91440" rtlCol="0">
            <a:spAutoFit/>
          </a:bodyPr>
          <a:lstStyle>
            <a:lvl1pPr marL="0" marR="0" indent="0" algn="l" defTabSz="932563" rtl="0" eaLnBrk="1" fontAlgn="auto" latinLnBrk="0" hangingPunct="1">
              <a:lnSpc>
                <a:spcPct val="90000"/>
              </a:lnSpc>
              <a:spcBef>
                <a:spcPts val="1224"/>
              </a:spcBef>
              <a:spcAft>
                <a:spcPts val="0"/>
              </a:spcAft>
              <a:buClr>
                <a:schemeClr val="tx1"/>
              </a:buClr>
              <a:buSzPct val="90000"/>
              <a:buFont typeface="Wingdings" pitchFamily="2" charset="2"/>
              <a:buNone/>
              <a:tabLst/>
              <a:defRPr lang="en-US" sz="2856" b="0" kern="1200" spc="0" baseline="0" dirty="0">
                <a:solidFill>
                  <a:schemeClr val="tx1"/>
                </a:solidFill>
                <a:latin typeface="+mj-lt"/>
                <a:ea typeface="+mn-ea"/>
                <a:cs typeface="+mn-cs"/>
              </a:defRPr>
            </a:lvl1pPr>
            <a:lvl2pPr marL="0"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231730"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3pPr>
            <a:lvl4pPr marL="460287"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4pPr>
            <a:lvl5pPr marL="685669"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r>
              <a:rPr lang="en-US" sz="1700" b="1" dirty="0">
                <a:solidFill>
                  <a:srgbClr val="5239BD"/>
                </a:solidFill>
                <a:latin typeface="+mn-lt"/>
              </a:rPr>
              <a:t>External access </a:t>
            </a:r>
            <a:r>
              <a:rPr lang="en-US" sz="1700" dirty="0">
                <a:solidFill>
                  <a:srgbClr val="000000"/>
                </a:solidFill>
                <a:latin typeface="+mn-lt"/>
              </a:rPr>
              <a:t>- known as federation in the SfB world – can whitelist/blacklist domains, control communication with Skype consumer</a:t>
            </a:r>
          </a:p>
          <a:p>
            <a:pPr>
              <a:lnSpc>
                <a:spcPct val="100000"/>
              </a:lnSpc>
            </a:pPr>
            <a:r>
              <a:rPr lang="en-US" sz="1700" b="1" dirty="0">
                <a:solidFill>
                  <a:srgbClr val="5239BD"/>
                </a:solidFill>
                <a:latin typeface="+mn-lt"/>
              </a:rPr>
              <a:t>Guest access </a:t>
            </a:r>
            <a:r>
              <a:rPr lang="en-US" sz="1700" dirty="0">
                <a:solidFill>
                  <a:srgbClr val="000000"/>
                </a:solidFill>
                <a:latin typeface="+mn-lt"/>
              </a:rPr>
              <a:t>– is guest access on/off – if on, what at guests allowed to do</a:t>
            </a:r>
          </a:p>
          <a:p>
            <a:pPr>
              <a:lnSpc>
                <a:spcPct val="100000"/>
              </a:lnSpc>
            </a:pPr>
            <a:r>
              <a:rPr lang="en-US" sz="1700" b="1" dirty="0">
                <a:solidFill>
                  <a:srgbClr val="5239BD"/>
                </a:solidFill>
                <a:latin typeface="+mn-lt"/>
              </a:rPr>
              <a:t>Teams settings </a:t>
            </a:r>
            <a:r>
              <a:rPr lang="en-US" sz="1700" dirty="0">
                <a:solidFill>
                  <a:srgbClr val="000000"/>
                </a:solidFill>
                <a:latin typeface="+mn-lt"/>
              </a:rPr>
              <a:t>– control </a:t>
            </a:r>
            <a:r>
              <a:rPr lang="en-GB" sz="1700" dirty="0">
                <a:solidFill>
                  <a:srgbClr val="000000"/>
                </a:solidFill>
                <a:latin typeface="+mn-lt"/>
              </a:rPr>
              <a:t>features such as email integration, cloud storage options, and device set up</a:t>
            </a:r>
          </a:p>
          <a:p>
            <a:pPr>
              <a:lnSpc>
                <a:spcPct val="100000"/>
              </a:lnSpc>
            </a:pPr>
            <a:r>
              <a:rPr lang="en-GB" sz="1700" b="1" dirty="0">
                <a:solidFill>
                  <a:srgbClr val="5239BD"/>
                </a:solidFill>
                <a:latin typeface="+mn-lt"/>
              </a:rPr>
              <a:t>Teams upgrade </a:t>
            </a:r>
            <a:r>
              <a:rPr lang="en-GB" sz="1700" dirty="0">
                <a:solidFill>
                  <a:srgbClr val="000000"/>
                </a:solidFill>
                <a:latin typeface="+mn-lt"/>
              </a:rPr>
              <a:t>– controls the upgrade experience from SfB to Teams (can also be controlled per user) </a:t>
            </a:r>
          </a:p>
          <a:p>
            <a:pPr>
              <a:lnSpc>
                <a:spcPct val="150000"/>
              </a:lnSpc>
            </a:pPr>
            <a:r>
              <a:rPr lang="en-US" sz="1700" b="1" dirty="0">
                <a:solidFill>
                  <a:srgbClr val="5239BD"/>
                </a:solidFill>
                <a:latin typeface="+mn-lt"/>
              </a:rPr>
              <a:t>Holidays</a:t>
            </a:r>
            <a:r>
              <a:rPr lang="en-US" sz="1700" b="1" dirty="0">
                <a:solidFill>
                  <a:srgbClr val="000000"/>
                </a:solidFill>
                <a:latin typeface="+mn-lt"/>
              </a:rPr>
              <a:t> </a:t>
            </a:r>
            <a:r>
              <a:rPr lang="en-US" sz="1700" dirty="0">
                <a:solidFill>
                  <a:srgbClr val="000000"/>
                </a:solidFill>
                <a:latin typeface="+mn-lt"/>
              </a:rPr>
              <a:t>– create a schedule for out of hours routing for Auto Attendants and Call Queues (PSTN features)</a:t>
            </a:r>
          </a:p>
          <a:p>
            <a:pPr>
              <a:lnSpc>
                <a:spcPct val="150000"/>
              </a:lnSpc>
            </a:pPr>
            <a:r>
              <a:rPr lang="en-US" sz="1700" b="1" dirty="0">
                <a:solidFill>
                  <a:srgbClr val="5239BD"/>
                </a:solidFill>
                <a:latin typeface="+mn-lt"/>
              </a:rPr>
              <a:t>Resource accounts </a:t>
            </a:r>
            <a:r>
              <a:rPr lang="en-US" sz="1700" dirty="0">
                <a:solidFill>
                  <a:srgbClr val="000000"/>
                </a:solidFill>
                <a:latin typeface="+mn-lt"/>
              </a:rPr>
              <a:t>– configure the resource accounts that sit behind Auto Attendants and Call Queues (PSTN features)</a:t>
            </a:r>
          </a:p>
          <a:p>
            <a:pPr>
              <a:lnSpc>
                <a:spcPct val="150000"/>
              </a:lnSpc>
            </a:pPr>
            <a:r>
              <a:rPr lang="en-US" sz="1700" b="1" dirty="0">
                <a:solidFill>
                  <a:srgbClr val="5239BD"/>
                </a:solidFill>
                <a:latin typeface="+mn-lt"/>
              </a:rPr>
              <a:t>Skype for Business </a:t>
            </a:r>
            <a:r>
              <a:rPr lang="en-US" sz="1700" dirty="0">
                <a:solidFill>
                  <a:srgbClr val="000000"/>
                </a:solidFill>
                <a:latin typeface="+mn-lt"/>
              </a:rPr>
              <a:t>– for management of Skype for Business Online users once the legal portal is retired (will not show if tenant is </a:t>
            </a:r>
            <a:r>
              <a:rPr lang="en-US" sz="1700" dirty="0" err="1">
                <a:solidFill>
                  <a:srgbClr val="000000"/>
                </a:solidFill>
                <a:latin typeface="+mn-lt"/>
              </a:rPr>
              <a:t>TeamsOnly</a:t>
            </a:r>
            <a:endParaRPr lang="en-US" sz="1700" dirty="0">
              <a:solidFill>
                <a:srgbClr val="000000"/>
              </a:solidFill>
              <a:latin typeface="+mn-lt"/>
            </a:endParaRPr>
          </a:p>
          <a:p>
            <a:pPr marL="171450" indent="-171450">
              <a:lnSpc>
                <a:spcPct val="150000"/>
              </a:lnSpc>
              <a:buFont typeface="Arial" panose="020B0604020202020204" pitchFamily="34" charset="0"/>
              <a:buChar char="•"/>
            </a:pPr>
            <a:endParaRPr lang="en-US" sz="1800" dirty="0">
              <a:solidFill>
                <a:srgbClr val="000000"/>
              </a:solidFill>
              <a:latin typeface="+mn-lt"/>
            </a:endParaRPr>
          </a:p>
        </p:txBody>
      </p:sp>
      <p:sp>
        <p:nvSpPr>
          <p:cNvPr id="6" name="TextBox 5">
            <a:extLst>
              <a:ext uri="{FF2B5EF4-FFF2-40B4-BE49-F238E27FC236}">
                <a16:creationId xmlns:a16="http://schemas.microsoft.com/office/drawing/2014/main" id="{AA7EAB42-52DD-4862-8021-21794350C9F0}"/>
              </a:ext>
            </a:extLst>
          </p:cNvPr>
          <p:cNvSpPr txBox="1"/>
          <p:nvPr/>
        </p:nvSpPr>
        <p:spPr>
          <a:xfrm>
            <a:off x="348496" y="747380"/>
            <a:ext cx="6413090" cy="369332"/>
          </a:xfrm>
          <a:prstGeom prst="rect">
            <a:avLst/>
          </a:prstGeom>
          <a:noFill/>
        </p:spPr>
        <p:txBody>
          <a:bodyPr wrap="square">
            <a:spAutoFit/>
          </a:bodyPr>
          <a:lstStyle/>
          <a:p>
            <a:r>
              <a:rPr kumimoji="0" lang="en-GB" sz="1800" b="0" i="0" u="none" strike="noStrike" kern="1200" cap="none" spc="-102" normalizeH="0" baseline="0" noProof="0">
                <a:ln w="3175">
                  <a:noFill/>
                </a:ln>
                <a:solidFill>
                  <a:srgbClr val="D83B01"/>
                </a:solidFill>
                <a:effectLst/>
                <a:uLnTx/>
                <a:uFillTx/>
                <a:latin typeface="Segoe UI Semibold" panose="020B0702040204020203" pitchFamily="34" charset="0"/>
                <a:ea typeface="+mn-ea"/>
                <a:cs typeface="Segoe UI Semibold" panose="020B0702040204020203" pitchFamily="34" charset="0"/>
              </a:rPr>
              <a:t>Controls which impact the entire tenant</a:t>
            </a:r>
            <a:endParaRPr lang="en-GB"/>
          </a:p>
        </p:txBody>
      </p:sp>
      <p:pic>
        <p:nvPicPr>
          <p:cNvPr id="2" name="Picture 1">
            <a:extLst>
              <a:ext uri="{FF2B5EF4-FFF2-40B4-BE49-F238E27FC236}">
                <a16:creationId xmlns:a16="http://schemas.microsoft.com/office/drawing/2014/main" id="{B4741EAA-2C72-48F3-BA7B-308B1E8DEA11}"/>
              </a:ext>
            </a:extLst>
          </p:cNvPr>
          <p:cNvPicPr>
            <a:picLocks noChangeAspect="1"/>
          </p:cNvPicPr>
          <p:nvPr/>
        </p:nvPicPr>
        <p:blipFill>
          <a:blip r:embed="rId3"/>
          <a:stretch>
            <a:fillRect/>
          </a:stretch>
        </p:blipFill>
        <p:spPr>
          <a:xfrm>
            <a:off x="10500233" y="141271"/>
            <a:ext cx="1857634" cy="4096322"/>
          </a:xfrm>
          <a:prstGeom prst="rect">
            <a:avLst/>
          </a:prstGeom>
        </p:spPr>
      </p:pic>
      <p:pic>
        <p:nvPicPr>
          <p:cNvPr id="5" name="Picture 4">
            <a:extLst>
              <a:ext uri="{FF2B5EF4-FFF2-40B4-BE49-F238E27FC236}">
                <a16:creationId xmlns:a16="http://schemas.microsoft.com/office/drawing/2014/main" id="{14151476-32D8-4B13-BC45-72EEBD705EB3}"/>
              </a:ext>
            </a:extLst>
          </p:cNvPr>
          <p:cNvPicPr>
            <a:picLocks noChangeAspect="1"/>
          </p:cNvPicPr>
          <p:nvPr/>
        </p:nvPicPr>
        <p:blipFill>
          <a:blip r:embed="rId4"/>
          <a:stretch>
            <a:fillRect/>
          </a:stretch>
        </p:blipFill>
        <p:spPr>
          <a:xfrm>
            <a:off x="8347693" y="4238085"/>
            <a:ext cx="1867161" cy="1247949"/>
          </a:xfrm>
          <a:prstGeom prst="rect">
            <a:avLst/>
          </a:prstGeom>
        </p:spPr>
      </p:pic>
      <p:pic>
        <p:nvPicPr>
          <p:cNvPr id="11" name="Picture 10">
            <a:extLst>
              <a:ext uri="{FF2B5EF4-FFF2-40B4-BE49-F238E27FC236}">
                <a16:creationId xmlns:a16="http://schemas.microsoft.com/office/drawing/2014/main" id="{6879C21F-1C0B-4DF9-BC7C-5675A08171D1}"/>
              </a:ext>
            </a:extLst>
          </p:cNvPr>
          <p:cNvPicPr>
            <a:picLocks noChangeAspect="1"/>
          </p:cNvPicPr>
          <p:nvPr/>
        </p:nvPicPr>
        <p:blipFill>
          <a:blip r:embed="rId5"/>
          <a:stretch>
            <a:fillRect/>
          </a:stretch>
        </p:blipFill>
        <p:spPr>
          <a:xfrm>
            <a:off x="10500233" y="4347638"/>
            <a:ext cx="1886213" cy="1733792"/>
          </a:xfrm>
          <a:prstGeom prst="rect">
            <a:avLst/>
          </a:prstGeom>
        </p:spPr>
      </p:pic>
      <p:pic>
        <p:nvPicPr>
          <p:cNvPr id="13" name="Picture 12">
            <a:extLst>
              <a:ext uri="{FF2B5EF4-FFF2-40B4-BE49-F238E27FC236}">
                <a16:creationId xmlns:a16="http://schemas.microsoft.com/office/drawing/2014/main" id="{168FF25C-3D22-424C-898E-25B55304A96E}"/>
              </a:ext>
            </a:extLst>
          </p:cNvPr>
          <p:cNvPicPr>
            <a:picLocks noChangeAspect="1"/>
          </p:cNvPicPr>
          <p:nvPr/>
        </p:nvPicPr>
        <p:blipFill>
          <a:blip r:embed="rId6"/>
          <a:stretch>
            <a:fillRect/>
          </a:stretch>
        </p:blipFill>
        <p:spPr>
          <a:xfrm>
            <a:off x="8347693" y="5486034"/>
            <a:ext cx="1924319" cy="1190791"/>
          </a:xfrm>
          <a:prstGeom prst="rect">
            <a:avLst/>
          </a:prstGeom>
        </p:spPr>
      </p:pic>
      <p:pic>
        <p:nvPicPr>
          <p:cNvPr id="15" name="Picture 14">
            <a:extLst>
              <a:ext uri="{FF2B5EF4-FFF2-40B4-BE49-F238E27FC236}">
                <a16:creationId xmlns:a16="http://schemas.microsoft.com/office/drawing/2014/main" id="{485285B0-8A65-4E88-8ADA-93E56887513D}"/>
              </a:ext>
            </a:extLst>
          </p:cNvPr>
          <p:cNvPicPr>
            <a:picLocks noChangeAspect="1"/>
          </p:cNvPicPr>
          <p:nvPr/>
        </p:nvPicPr>
        <p:blipFill>
          <a:blip r:embed="rId7"/>
          <a:stretch>
            <a:fillRect/>
          </a:stretch>
        </p:blipFill>
        <p:spPr>
          <a:xfrm>
            <a:off x="8347693" y="317700"/>
            <a:ext cx="1924319" cy="2353003"/>
          </a:xfrm>
          <a:prstGeom prst="rect">
            <a:avLst/>
          </a:prstGeom>
        </p:spPr>
      </p:pic>
      <p:pic>
        <p:nvPicPr>
          <p:cNvPr id="16" name="Picture 15">
            <a:extLst>
              <a:ext uri="{FF2B5EF4-FFF2-40B4-BE49-F238E27FC236}">
                <a16:creationId xmlns:a16="http://schemas.microsoft.com/office/drawing/2014/main" id="{6B323E73-8395-4EC9-B250-9102B2FF84DC}"/>
              </a:ext>
            </a:extLst>
          </p:cNvPr>
          <p:cNvPicPr>
            <a:picLocks noChangeAspect="1"/>
          </p:cNvPicPr>
          <p:nvPr/>
        </p:nvPicPr>
        <p:blipFill>
          <a:blip r:embed="rId4"/>
          <a:stretch>
            <a:fillRect/>
          </a:stretch>
        </p:blipFill>
        <p:spPr>
          <a:xfrm>
            <a:off x="8347693" y="2989644"/>
            <a:ext cx="1867161" cy="1247949"/>
          </a:xfrm>
          <a:prstGeom prst="rect">
            <a:avLst/>
          </a:prstGeom>
        </p:spPr>
      </p:pic>
    </p:spTree>
    <p:extLst>
      <p:ext uri="{BB962C8B-B14F-4D97-AF65-F5344CB8AC3E}">
        <p14:creationId xmlns:p14="http://schemas.microsoft.com/office/powerpoint/2010/main" val="3747598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73D405A-944C-4D3A-BCE4-090542C1CFFF}"/>
              </a:ext>
            </a:extLst>
          </p:cNvPr>
          <p:cNvSpPr>
            <a:spLocks noGrp="1"/>
          </p:cNvSpPr>
          <p:nvPr>
            <p:ph type="title"/>
          </p:nvPr>
        </p:nvSpPr>
        <p:spPr>
          <a:xfrm>
            <a:off x="274605" y="295275"/>
            <a:ext cx="10371624" cy="917575"/>
          </a:xfrm>
        </p:spPr>
        <p:txBody>
          <a:bodyPr/>
          <a:lstStyle/>
          <a:p>
            <a:r>
              <a:rPr lang="en-US" sz="3600" dirty="0">
                <a:solidFill>
                  <a:srgbClr val="5239BD"/>
                </a:solidFill>
              </a:rPr>
              <a:t>User Policies Definition</a:t>
            </a:r>
            <a:br>
              <a:rPr lang="en-US" sz="3600" dirty="0">
                <a:solidFill>
                  <a:srgbClr val="5239BD"/>
                </a:solidFill>
              </a:rPr>
            </a:br>
            <a:r>
              <a:rPr lang="en-US" sz="2000" dirty="0">
                <a:solidFill>
                  <a:srgbClr val="D83B01"/>
                </a:solidFill>
              </a:rPr>
              <a:t>Granularly</a:t>
            </a:r>
            <a:r>
              <a:rPr lang="en-GB" sz="2000" dirty="0">
                <a:solidFill>
                  <a:srgbClr val="D83B01"/>
                </a:solidFill>
              </a:rPr>
              <a:t> control the feature sets available to users in your organization</a:t>
            </a:r>
            <a:endParaRPr lang="en-US" sz="3600" dirty="0">
              <a:solidFill>
                <a:srgbClr val="D83B01"/>
              </a:solidFill>
            </a:endParaRPr>
          </a:p>
        </p:txBody>
      </p:sp>
      <p:sp>
        <p:nvSpPr>
          <p:cNvPr id="16" name="Text Placeholder 1">
            <a:extLst>
              <a:ext uri="{FF2B5EF4-FFF2-40B4-BE49-F238E27FC236}">
                <a16:creationId xmlns:a16="http://schemas.microsoft.com/office/drawing/2014/main" id="{60D74CFD-FBC4-4084-82CF-C5C6181E9B80}"/>
              </a:ext>
            </a:extLst>
          </p:cNvPr>
          <p:cNvSpPr>
            <a:spLocks noGrp="1"/>
          </p:cNvSpPr>
          <p:nvPr>
            <p:ph type="body" sz="quarter" idx="10"/>
          </p:nvPr>
        </p:nvSpPr>
        <p:spPr>
          <a:xfrm>
            <a:off x="402182" y="1445779"/>
            <a:ext cx="10149068" cy="5399940"/>
          </a:xfrm>
        </p:spPr>
        <p:txBody>
          <a:bodyPr/>
          <a:lstStyle/>
          <a:p>
            <a:r>
              <a:rPr lang="en-GB" sz="1300" b="1" dirty="0">
                <a:solidFill>
                  <a:srgbClr val="5239BD"/>
                </a:solidFill>
                <a:latin typeface="+mn-lt"/>
              </a:rPr>
              <a:t>Meeting policies </a:t>
            </a:r>
            <a:r>
              <a:rPr lang="en-GB" sz="1300" dirty="0">
                <a:solidFill>
                  <a:srgbClr val="000000"/>
                </a:solidFill>
                <a:latin typeface="+mn-lt"/>
              </a:rPr>
              <a:t>- are used to control what features are available to users when they join meetings</a:t>
            </a:r>
          </a:p>
          <a:p>
            <a:r>
              <a:rPr lang="en-GB" sz="1300" b="1" dirty="0">
                <a:solidFill>
                  <a:srgbClr val="5239BD"/>
                </a:solidFill>
                <a:latin typeface="+mn-lt"/>
              </a:rPr>
              <a:t>Messaging policies </a:t>
            </a:r>
            <a:r>
              <a:rPr lang="en-GB" sz="1300" dirty="0">
                <a:solidFill>
                  <a:srgbClr val="000000"/>
                </a:solidFill>
                <a:latin typeface="+mn-lt"/>
              </a:rPr>
              <a:t>- are used to control what chat and channel messaging features are available to users</a:t>
            </a:r>
          </a:p>
          <a:p>
            <a:r>
              <a:rPr lang="en-GB" sz="1300" b="1" dirty="0">
                <a:solidFill>
                  <a:srgbClr val="5239BD"/>
                </a:solidFill>
                <a:latin typeface="+mn-lt"/>
              </a:rPr>
              <a:t>Live events policies </a:t>
            </a:r>
            <a:r>
              <a:rPr lang="en-GB" sz="1300" dirty="0">
                <a:solidFill>
                  <a:srgbClr val="000000"/>
                </a:solidFill>
                <a:latin typeface="+mn-lt"/>
              </a:rPr>
              <a:t>– control who can schedule events, if they can be recorded and who can join</a:t>
            </a:r>
          </a:p>
          <a:p>
            <a:r>
              <a:rPr lang="en-GB" sz="1300" b="1" dirty="0">
                <a:solidFill>
                  <a:srgbClr val="5239BD"/>
                </a:solidFill>
                <a:latin typeface="+mn-lt"/>
              </a:rPr>
              <a:t>App permission polices </a:t>
            </a:r>
            <a:r>
              <a:rPr lang="en-GB" sz="1300" dirty="0">
                <a:solidFill>
                  <a:srgbClr val="000000"/>
                </a:solidFill>
                <a:latin typeface="+mn-lt"/>
              </a:rPr>
              <a:t>-  control what apps are available to Microsoft Teams users </a:t>
            </a:r>
          </a:p>
          <a:p>
            <a:r>
              <a:rPr lang="en-GB" sz="1300" b="1" dirty="0">
                <a:solidFill>
                  <a:srgbClr val="5239BD"/>
                </a:solidFill>
                <a:latin typeface="+mn-lt"/>
              </a:rPr>
              <a:t>App setup policy </a:t>
            </a:r>
            <a:r>
              <a:rPr lang="en-GB" sz="1300" dirty="0">
                <a:solidFill>
                  <a:srgbClr val="000000"/>
                </a:solidFill>
                <a:latin typeface="+mn-lt"/>
              </a:rPr>
              <a:t>- customize Teams to highlight the apps that are most important for your users.</a:t>
            </a:r>
          </a:p>
          <a:p>
            <a:r>
              <a:rPr lang="en-GB" sz="1300" b="1" dirty="0">
                <a:solidFill>
                  <a:srgbClr val="5239BD"/>
                </a:solidFill>
                <a:latin typeface="+mn-lt"/>
              </a:rPr>
              <a:t>Call park policies (PSTN) </a:t>
            </a:r>
            <a:r>
              <a:rPr lang="en-GB" sz="1300" dirty="0">
                <a:solidFill>
                  <a:srgbClr val="000000"/>
                </a:solidFill>
                <a:latin typeface="+mn-lt"/>
              </a:rPr>
              <a:t>- lets people put a call on hold and transfer it to other people within your organization</a:t>
            </a:r>
          </a:p>
          <a:p>
            <a:r>
              <a:rPr lang="en-GB" sz="1300" b="1" dirty="0">
                <a:solidFill>
                  <a:srgbClr val="5239BD"/>
                </a:solidFill>
                <a:latin typeface="+mn-lt"/>
              </a:rPr>
              <a:t>Calling policies (PSTN) </a:t>
            </a:r>
            <a:r>
              <a:rPr lang="en-GB" sz="1300" dirty="0">
                <a:solidFill>
                  <a:srgbClr val="000000"/>
                </a:solidFill>
                <a:latin typeface="+mn-lt"/>
              </a:rPr>
              <a:t>- are used to control what calling features are available to people in Teams</a:t>
            </a:r>
          </a:p>
          <a:p>
            <a:r>
              <a:rPr lang="en-GB" sz="1300" b="1" dirty="0">
                <a:solidFill>
                  <a:srgbClr val="5239BD"/>
                </a:solidFill>
                <a:latin typeface="+mn-lt"/>
              </a:rPr>
              <a:t>Caller ID policies (PSTN) </a:t>
            </a:r>
            <a:r>
              <a:rPr lang="en-GB" sz="1300" dirty="0">
                <a:solidFill>
                  <a:srgbClr val="000000"/>
                </a:solidFill>
                <a:latin typeface="+mn-lt"/>
              </a:rPr>
              <a:t>- are used to change or block the Caller ID (also called a Calling Line ID) for users</a:t>
            </a:r>
          </a:p>
          <a:p>
            <a:r>
              <a:rPr lang="en-GB" sz="1300" b="1" dirty="0">
                <a:solidFill>
                  <a:srgbClr val="5239BD"/>
                </a:solidFill>
                <a:latin typeface="+mn-lt"/>
              </a:rPr>
              <a:t>Teams policies </a:t>
            </a:r>
            <a:r>
              <a:rPr lang="en-GB" sz="1300" dirty="0">
                <a:solidFill>
                  <a:srgbClr val="000000"/>
                </a:solidFill>
                <a:latin typeface="+mn-lt"/>
              </a:rPr>
              <a:t>- are used to control what settings or features are available when using teams and channels</a:t>
            </a:r>
          </a:p>
          <a:p>
            <a:r>
              <a:rPr lang="en-GB" sz="1300" b="1" dirty="0">
                <a:solidFill>
                  <a:srgbClr val="5239BD"/>
                </a:solidFill>
                <a:latin typeface="+mn-lt"/>
              </a:rPr>
              <a:t>Update policies </a:t>
            </a:r>
            <a:r>
              <a:rPr lang="en-GB" sz="1300" dirty="0">
                <a:solidFill>
                  <a:srgbClr val="000000"/>
                </a:solidFill>
                <a:latin typeface="+mn-lt"/>
              </a:rPr>
              <a:t>- manage Teams preview users that will see pre-release or preview features in the Teams</a:t>
            </a:r>
          </a:p>
          <a:p>
            <a:r>
              <a:rPr lang="en-GB" sz="1300" b="1" dirty="0">
                <a:solidFill>
                  <a:srgbClr val="5239BD"/>
                </a:solidFill>
                <a:latin typeface="+mn-lt"/>
              </a:rPr>
              <a:t>Emergency calling policies (PSTN) </a:t>
            </a:r>
            <a:r>
              <a:rPr lang="en-GB" sz="1300" dirty="0">
                <a:solidFill>
                  <a:srgbClr val="000000"/>
                </a:solidFill>
                <a:latin typeface="+mn-lt"/>
              </a:rPr>
              <a:t>- are used to control how users in your organization can use dynamic emergency calling features</a:t>
            </a:r>
          </a:p>
          <a:p>
            <a:r>
              <a:rPr lang="en-GB" sz="1300" b="1" dirty="0">
                <a:solidFill>
                  <a:srgbClr val="5239BD"/>
                </a:solidFill>
                <a:latin typeface="+mn-lt"/>
              </a:rPr>
              <a:t>Emergency call routing policies (PSTN) </a:t>
            </a:r>
            <a:r>
              <a:rPr lang="en-GB" sz="1300" dirty="0">
                <a:solidFill>
                  <a:srgbClr val="000000"/>
                </a:solidFill>
                <a:latin typeface="+mn-lt"/>
              </a:rPr>
              <a:t>- are used to set up emergency numbers for direct routing and then specify how those emergency calls are routed</a:t>
            </a:r>
          </a:p>
          <a:p>
            <a:r>
              <a:rPr lang="en-GB" sz="1300" b="1" dirty="0">
                <a:solidFill>
                  <a:srgbClr val="5239BD"/>
                </a:solidFill>
                <a:latin typeface="+mn-lt"/>
              </a:rPr>
              <a:t>Dial plan policies (PSTN)</a:t>
            </a:r>
            <a:r>
              <a:rPr lang="en-GB" sz="1300" dirty="0">
                <a:solidFill>
                  <a:srgbClr val="000000"/>
                </a:solidFill>
                <a:latin typeface="+mn-lt"/>
              </a:rPr>
              <a:t>- is a set of rules that translate a phone number that a user dials into a standard E.164 number for call authorization and routing</a:t>
            </a:r>
          </a:p>
          <a:p>
            <a:r>
              <a:rPr lang="en-GB" sz="1300" b="1" dirty="0">
                <a:solidFill>
                  <a:srgbClr val="5239BD"/>
                </a:solidFill>
                <a:latin typeface="+mn-lt"/>
              </a:rPr>
              <a:t>Voice routing policy </a:t>
            </a:r>
            <a:r>
              <a:rPr lang="en-GB" sz="1300" dirty="0">
                <a:solidFill>
                  <a:srgbClr val="000000"/>
                </a:solidFill>
                <a:latin typeface="+mn-lt"/>
              </a:rPr>
              <a:t>–allow Teams users to receive and make phone calls to the PSTN network using Direct Routing</a:t>
            </a:r>
          </a:p>
          <a:p>
            <a:r>
              <a:rPr lang="en-GB" sz="1300" b="1" dirty="0">
                <a:solidFill>
                  <a:srgbClr val="5239BD"/>
                </a:solidFill>
                <a:latin typeface="+mn-lt"/>
              </a:rPr>
              <a:t>Templates policy </a:t>
            </a:r>
            <a:r>
              <a:rPr lang="en-GB" sz="1300" dirty="0">
                <a:solidFill>
                  <a:srgbClr val="000000"/>
                </a:solidFill>
                <a:latin typeface="+mn-lt"/>
              </a:rPr>
              <a:t>– control which team templates users have access to</a:t>
            </a:r>
          </a:p>
        </p:txBody>
      </p:sp>
      <p:pic>
        <p:nvPicPr>
          <p:cNvPr id="5" name="Picture 4">
            <a:extLst>
              <a:ext uri="{FF2B5EF4-FFF2-40B4-BE49-F238E27FC236}">
                <a16:creationId xmlns:a16="http://schemas.microsoft.com/office/drawing/2014/main" id="{FBAA331E-186F-45D7-9D8F-1CA286894B39}"/>
              </a:ext>
            </a:extLst>
          </p:cNvPr>
          <p:cNvPicPr>
            <a:picLocks noChangeAspect="1"/>
          </p:cNvPicPr>
          <p:nvPr/>
        </p:nvPicPr>
        <p:blipFill>
          <a:blip r:embed="rId3"/>
          <a:stretch>
            <a:fillRect/>
          </a:stretch>
        </p:blipFill>
        <p:spPr>
          <a:xfrm>
            <a:off x="10816937" y="10390"/>
            <a:ext cx="1617952" cy="6997384"/>
          </a:xfrm>
          <a:prstGeom prst="rect">
            <a:avLst/>
          </a:prstGeom>
        </p:spPr>
      </p:pic>
    </p:spTree>
    <p:extLst>
      <p:ext uri="{BB962C8B-B14F-4D97-AF65-F5344CB8AC3E}">
        <p14:creationId xmlns:p14="http://schemas.microsoft.com/office/powerpoint/2010/main" val="33691696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B85C14B6-E6D8-42B8-BDAC-EEDB19AA7E9F}"/>
              </a:ext>
            </a:extLst>
          </p:cNvPr>
          <p:cNvSpPr>
            <a:spLocks noGrp="1"/>
          </p:cNvSpPr>
          <p:nvPr>
            <p:ph type="title" idx="4294967295"/>
          </p:nvPr>
        </p:nvSpPr>
        <p:spPr>
          <a:xfrm>
            <a:off x="395288" y="341313"/>
            <a:ext cx="11642725" cy="782637"/>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508572" rtl="0" eaLnBrk="1" fontAlgn="auto" latinLnBrk="0" hangingPunct="1">
              <a:lnSpc>
                <a:spcPct val="90000"/>
              </a:lnSpc>
              <a:spcBef>
                <a:spcPts val="0"/>
              </a:spcBef>
              <a:spcAft>
                <a:spcPts val="0"/>
              </a:spcAft>
              <a:buClrTx/>
              <a:buSzTx/>
              <a:buFont typeface="Arial"/>
              <a:buNone/>
              <a:tabLst/>
              <a:defRPr/>
            </a:pPr>
            <a:r>
              <a:rPr kumimoji="0" lang="en-US" sz="4000" b="0" i="0" u="none" strike="noStrike" kern="1200" cap="none" spc="-102" normalizeH="0" baseline="0" noProof="0">
                <a:ln w="3175">
                  <a:noFill/>
                </a:ln>
                <a:solidFill>
                  <a:srgbClr val="5239BD"/>
                </a:solidFill>
                <a:effectLst/>
                <a:uLnTx/>
                <a:uFillTx/>
                <a:latin typeface="Segoe UI Semibold" panose="020B0702040204020203" pitchFamily="34" charset="0"/>
                <a:ea typeface="+mn-ea"/>
                <a:cs typeface="Segoe UI Semibold" panose="020B0702040204020203" pitchFamily="34" charset="0"/>
              </a:rPr>
              <a:t>Creating Teams &amp; Channels</a:t>
            </a:r>
          </a:p>
        </p:txBody>
      </p:sp>
      <p:sp>
        <p:nvSpPr>
          <p:cNvPr id="9" name="Text Placeholder 2">
            <a:extLst>
              <a:ext uri="{FF2B5EF4-FFF2-40B4-BE49-F238E27FC236}">
                <a16:creationId xmlns:a16="http://schemas.microsoft.com/office/drawing/2014/main" id="{E930268C-BE11-4965-8FF8-4BB4730C43A6}"/>
              </a:ext>
            </a:extLst>
          </p:cNvPr>
          <p:cNvSpPr txBox="1">
            <a:spLocks/>
          </p:cNvSpPr>
          <p:nvPr/>
        </p:nvSpPr>
        <p:spPr>
          <a:xfrm>
            <a:off x="287024" y="861634"/>
            <a:ext cx="11156624" cy="492443"/>
          </a:xfrm>
          <a:prstGeom prst="rect">
            <a:avLst/>
          </a:prstGeom>
        </p:spPr>
        <p:txBody>
          <a:bodyPr vert="horz" wrap="square" lIns="146304" tIns="91440" rIns="146304" bIns="91440" rtlCol="0">
            <a:spAutoFit/>
          </a:bodyPr>
          <a:lstStyle>
            <a:lvl1pPr marL="0"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3600" kern="1200" spc="0" baseline="0">
                <a:solidFill>
                  <a:srgbClr val="43AAFF"/>
                </a:solidFill>
                <a:latin typeface="+mn-lt"/>
                <a:ea typeface="+mn-ea"/>
                <a:cs typeface="+mn-cs"/>
              </a:defRPr>
            </a:lvl1pPr>
            <a:lvl2pPr marL="228577"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mn-cs"/>
              </a:defRPr>
            </a:lvl2pPr>
            <a:lvl3pPr marL="457154"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400" kern="1200" spc="0" baseline="0">
                <a:gradFill>
                  <a:gsLst>
                    <a:gs pos="1250">
                      <a:schemeClr val="tx1"/>
                    </a:gs>
                    <a:gs pos="100000">
                      <a:schemeClr val="tx1"/>
                    </a:gs>
                  </a:gsLst>
                  <a:lin ang="5400000" scaled="0"/>
                </a:gradFill>
                <a:latin typeface="+mn-lt"/>
                <a:ea typeface="+mn-ea"/>
                <a:cs typeface="+mn-cs"/>
              </a:defRPr>
            </a:lvl3pPr>
            <a:lvl4pPr marL="685731"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4pPr>
            <a:lvl5pPr marL="914309"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a:pPr>
            <a:r>
              <a:rPr lang="en-US" sz="2000" b="1">
                <a:solidFill>
                  <a:srgbClr val="107C10"/>
                </a:solidFill>
                <a:latin typeface="Segoe UI" panose="020B0502040204020203" pitchFamily="34" charset="0"/>
                <a:cs typeface="Segoe UI" panose="020B0502040204020203" pitchFamily="34" charset="0"/>
              </a:rPr>
              <a:t>- End users will normally make use of the Teams client interface  </a:t>
            </a:r>
          </a:p>
        </p:txBody>
      </p:sp>
      <p:sp>
        <p:nvSpPr>
          <p:cNvPr id="6" name="Text Placeholder 5">
            <a:extLst>
              <a:ext uri="{FF2B5EF4-FFF2-40B4-BE49-F238E27FC236}">
                <a16:creationId xmlns:a16="http://schemas.microsoft.com/office/drawing/2014/main" id="{C1AB7F2D-8375-40B4-946C-F8771A4F12F9}"/>
              </a:ext>
            </a:extLst>
          </p:cNvPr>
          <p:cNvSpPr>
            <a:spLocks noGrp="1"/>
          </p:cNvSpPr>
          <p:nvPr>
            <p:ph type="body" sz="quarter" idx="11"/>
          </p:nvPr>
        </p:nvSpPr>
        <p:spPr>
          <a:xfrm>
            <a:off x="93310" y="1965687"/>
            <a:ext cx="2971002" cy="4794918"/>
          </a:xfrm>
          <a:ln>
            <a:solidFill>
              <a:srgbClr val="107C10"/>
            </a:solidFill>
          </a:ln>
        </p:spPr>
        <p:txBody>
          <a:bodyPr lIns="91440" rIns="91440"/>
          <a:lstStyle/>
          <a:p>
            <a:r>
              <a:rPr lang="en-US" sz="1800" b="1">
                <a:solidFill>
                  <a:srgbClr val="5239BD"/>
                </a:solidFill>
                <a:latin typeface="Segoe UI" panose="020B0502040204020203" pitchFamily="34" charset="0"/>
                <a:cs typeface="Segoe UI" panose="020B0502040204020203" pitchFamily="34" charset="0"/>
              </a:rPr>
              <a:t>Teams Client Interface</a:t>
            </a:r>
          </a:p>
          <a:p>
            <a:r>
              <a:rPr lang="en-US" sz="1800">
                <a:solidFill>
                  <a:srgbClr val="000000"/>
                </a:solidFill>
                <a:latin typeface="Segoe UI" panose="020B0502040204020203" pitchFamily="34" charset="0"/>
                <a:cs typeface="Segoe UI" panose="020B0502040204020203" pitchFamily="34" charset="0"/>
              </a:rPr>
              <a:t>Targeted more at end users than IT Admins</a:t>
            </a:r>
          </a:p>
          <a:p>
            <a:endParaRPr lang="en-US" sz="1800">
              <a:solidFill>
                <a:srgbClr val="000000"/>
              </a:solidFill>
              <a:latin typeface="Segoe UI" panose="020B0502040204020203" pitchFamily="34" charset="0"/>
              <a:cs typeface="Segoe UI" panose="020B0502040204020203" pitchFamily="34" charset="0"/>
            </a:endParaRPr>
          </a:p>
          <a:p>
            <a:r>
              <a:rPr lang="en-US" sz="1800">
                <a:solidFill>
                  <a:srgbClr val="000000"/>
                </a:solidFill>
                <a:latin typeface="Segoe UI" panose="020B0502040204020203" pitchFamily="34" charset="0"/>
                <a:cs typeface="Segoe UI" panose="020B0502040204020203" pitchFamily="34" charset="0"/>
              </a:rPr>
              <a:t>Works for one off creation</a:t>
            </a:r>
          </a:p>
          <a:p>
            <a:endParaRPr lang="en-US" sz="1800">
              <a:solidFill>
                <a:srgbClr val="000000"/>
              </a:solidFill>
              <a:latin typeface="Segoe UI" panose="020B0502040204020203" pitchFamily="34" charset="0"/>
              <a:cs typeface="Segoe UI" panose="020B0502040204020203" pitchFamily="34" charset="0"/>
            </a:endParaRPr>
          </a:p>
          <a:p>
            <a:r>
              <a:rPr lang="en-US" sz="1800">
                <a:solidFill>
                  <a:srgbClr val="000000"/>
                </a:solidFill>
                <a:latin typeface="Segoe UI" panose="020B0502040204020203" pitchFamily="34" charset="0"/>
                <a:cs typeface="Segoe UI" panose="020B0502040204020203" pitchFamily="34" charset="0"/>
              </a:rPr>
              <a:t>Does not allow for customization of underlying M365 Group</a:t>
            </a:r>
          </a:p>
          <a:p>
            <a:endParaRPr lang="en-US" sz="1800">
              <a:solidFill>
                <a:srgbClr val="000000"/>
              </a:solidFill>
              <a:latin typeface="Segoe UI" panose="020B0502040204020203" pitchFamily="34" charset="0"/>
              <a:cs typeface="Segoe UI" panose="020B0502040204020203" pitchFamily="34" charset="0"/>
            </a:endParaRPr>
          </a:p>
          <a:p>
            <a:r>
              <a:rPr lang="en-US" sz="1800">
                <a:solidFill>
                  <a:srgbClr val="000000"/>
                </a:solidFill>
                <a:latin typeface="Segoe UI" panose="020B0502040204020203" pitchFamily="34" charset="0"/>
                <a:cs typeface="Segoe UI" panose="020B0502040204020203" pitchFamily="34" charset="0"/>
              </a:rPr>
              <a:t>Adheres to M365 group expiration and naming policies (if configured)</a:t>
            </a:r>
          </a:p>
        </p:txBody>
      </p:sp>
      <p:sp>
        <p:nvSpPr>
          <p:cNvPr id="11" name="Text Placeholder 5">
            <a:extLst>
              <a:ext uri="{FF2B5EF4-FFF2-40B4-BE49-F238E27FC236}">
                <a16:creationId xmlns:a16="http://schemas.microsoft.com/office/drawing/2014/main" id="{B91568A5-8DDA-4B45-B356-B11A5A21FECC}"/>
              </a:ext>
            </a:extLst>
          </p:cNvPr>
          <p:cNvSpPr txBox="1">
            <a:spLocks/>
          </p:cNvSpPr>
          <p:nvPr/>
        </p:nvSpPr>
        <p:spPr>
          <a:xfrm>
            <a:off x="3192486" y="1973480"/>
            <a:ext cx="2971002" cy="4794919"/>
          </a:xfrm>
          <a:prstGeom prst="rect">
            <a:avLst/>
          </a:prstGeom>
          <a:ln>
            <a:solidFill>
              <a:srgbClr val="C00000"/>
            </a:solidFill>
          </a:ln>
        </p:spPr>
        <p:txBody>
          <a:bodyPr vert="horz" lIns="91440" tIns="0" rIns="91440" bIns="0" rtlCol="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Bef>
                <a:spcPct val="20000"/>
              </a:spcBef>
              <a:spcAft>
                <a:spcPts val="417"/>
              </a:spcAft>
              <a:buClrTx/>
              <a:buFont typeface="Wingdings" panose="05000000000000000000" pitchFamily="2" charset="2"/>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Bef>
                <a:spcPct val="20000"/>
              </a:spcBef>
              <a:spcAft>
                <a:spcPts val="417"/>
              </a:spcAft>
              <a:buClrTx/>
              <a:buFont typeface="Wingdings" panose="05000000000000000000" pitchFamily="2" charset="2"/>
              <a:buNone/>
              <a:defRPr lang="en-US" sz="1391" b="1" kern="1200" cap="all" spc="209" baseline="0"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Bef>
                <a:spcPct val="20000"/>
              </a:spcBef>
              <a:spcAft>
                <a:spcPts val="417"/>
              </a:spcAft>
              <a:buClrTx/>
              <a:buFont typeface="Wingdings" panose="05000000000000000000" pitchFamily="2" charset="2"/>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Bef>
                <a:spcPct val="20000"/>
              </a:spcBef>
              <a:spcAft>
                <a:spcPts val="417"/>
              </a:spcAft>
              <a:buFont typeface="Arial"/>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vl6pPr marL="2797145" indent="-254286" algn="l" defTabSz="508572" rtl="0" eaLnBrk="1" latinLnBrk="0" hangingPunct="1">
              <a:spcBef>
                <a:spcPct val="20000"/>
              </a:spcBef>
              <a:buFont typeface="Arial"/>
              <a:buChar char="•"/>
              <a:defRPr sz="2225" kern="1200">
                <a:solidFill>
                  <a:schemeClr val="tx1"/>
                </a:solidFill>
                <a:latin typeface="+mn-lt"/>
                <a:ea typeface="+mn-ea"/>
                <a:cs typeface="+mn-cs"/>
              </a:defRPr>
            </a:lvl6pPr>
            <a:lvl7pPr marL="3305715" indent="-254286" algn="l" defTabSz="508572" rtl="0" eaLnBrk="1" latinLnBrk="0" hangingPunct="1">
              <a:spcBef>
                <a:spcPct val="20000"/>
              </a:spcBef>
              <a:buFont typeface="Arial"/>
              <a:buChar char="•"/>
              <a:defRPr sz="2225" kern="1200">
                <a:solidFill>
                  <a:schemeClr val="tx1"/>
                </a:solidFill>
                <a:latin typeface="+mn-lt"/>
                <a:ea typeface="+mn-ea"/>
                <a:cs typeface="+mn-cs"/>
              </a:defRPr>
            </a:lvl7pPr>
            <a:lvl8pPr marL="3814286" indent="-254286" algn="l" defTabSz="508572" rtl="0" eaLnBrk="1" latinLnBrk="0" hangingPunct="1">
              <a:spcBef>
                <a:spcPct val="20000"/>
              </a:spcBef>
              <a:buFont typeface="Arial"/>
              <a:buChar char="•"/>
              <a:defRPr sz="2225" kern="1200">
                <a:solidFill>
                  <a:schemeClr val="tx1"/>
                </a:solidFill>
                <a:latin typeface="+mn-lt"/>
                <a:ea typeface="+mn-ea"/>
                <a:cs typeface="+mn-cs"/>
              </a:defRPr>
            </a:lvl8pPr>
            <a:lvl9pPr marL="4322858" indent="-254286" algn="l" defTabSz="508572" rtl="0" eaLnBrk="1" latinLnBrk="0" hangingPunct="1">
              <a:spcBef>
                <a:spcPct val="20000"/>
              </a:spcBef>
              <a:buFont typeface="Arial"/>
              <a:buChar char="•"/>
              <a:defRPr sz="2225" kern="1200">
                <a:solidFill>
                  <a:schemeClr val="tx1"/>
                </a:solidFill>
                <a:latin typeface="+mn-lt"/>
                <a:ea typeface="+mn-ea"/>
                <a:cs typeface="+mn-cs"/>
              </a:defRPr>
            </a:lvl9pPr>
          </a:lstStyle>
          <a:p>
            <a:r>
              <a:rPr lang="en-US" sz="1800" b="1">
                <a:solidFill>
                  <a:srgbClr val="5239BD"/>
                </a:solidFill>
                <a:latin typeface="Segoe UI" panose="020B0502040204020203" pitchFamily="34" charset="0"/>
                <a:cs typeface="Segoe UI" panose="020B0502040204020203" pitchFamily="34" charset="0"/>
              </a:rPr>
              <a:t>Teams PowerShell</a:t>
            </a:r>
          </a:p>
          <a:p>
            <a:r>
              <a:rPr lang="en-US" sz="1800">
                <a:solidFill>
                  <a:srgbClr val="000000"/>
                </a:solidFill>
                <a:latin typeface="Segoe UI" panose="020B0502040204020203" pitchFamily="34" charset="0"/>
                <a:cs typeface="Segoe UI" panose="020B0502040204020203" pitchFamily="34" charset="0"/>
              </a:rPr>
              <a:t>Targeted at IT Admins</a:t>
            </a:r>
          </a:p>
          <a:p>
            <a:endParaRPr lang="en-US" sz="1800">
              <a:solidFill>
                <a:srgbClr val="000000"/>
              </a:solidFill>
              <a:latin typeface="Segoe UI" panose="020B0502040204020203" pitchFamily="34" charset="0"/>
              <a:cs typeface="Segoe UI" panose="020B0502040204020203" pitchFamily="34" charset="0"/>
            </a:endParaRPr>
          </a:p>
          <a:p>
            <a:r>
              <a:rPr lang="en-US" sz="1800">
                <a:solidFill>
                  <a:srgbClr val="000000"/>
                </a:solidFill>
                <a:latin typeface="Segoe UI" panose="020B0502040204020203" pitchFamily="34" charset="0"/>
                <a:cs typeface="Segoe UI" panose="020B0502040204020203" pitchFamily="34" charset="0"/>
              </a:rPr>
              <a:t>Works for scripted creation of Microsoft Teams and Channel configurations</a:t>
            </a:r>
          </a:p>
          <a:p>
            <a:endParaRPr lang="en-US" sz="1800">
              <a:solidFill>
                <a:srgbClr val="000000"/>
              </a:solidFill>
              <a:latin typeface="Segoe UI" panose="020B0502040204020203" pitchFamily="34" charset="0"/>
              <a:cs typeface="Segoe UI" panose="020B0502040204020203" pitchFamily="34" charset="0"/>
            </a:endParaRPr>
          </a:p>
          <a:p>
            <a:r>
              <a:rPr lang="en-US" sz="1800">
                <a:solidFill>
                  <a:srgbClr val="000000"/>
                </a:solidFill>
                <a:latin typeface="Segoe UI" panose="020B0502040204020203" pitchFamily="34" charset="0"/>
                <a:cs typeface="Segoe UI" panose="020B0502040204020203" pitchFamily="34" charset="0"/>
              </a:rPr>
              <a:t>Does not allow for customization of underlying M365 Group</a:t>
            </a:r>
          </a:p>
          <a:p>
            <a:endParaRPr lang="en-US" sz="1800">
              <a:solidFill>
                <a:srgbClr val="000000"/>
              </a:solidFill>
              <a:latin typeface="Segoe UI" panose="020B0502040204020203" pitchFamily="34" charset="0"/>
              <a:cs typeface="Segoe UI" panose="020B0502040204020203" pitchFamily="34" charset="0"/>
            </a:endParaRPr>
          </a:p>
          <a:p>
            <a:r>
              <a:rPr lang="en-US" sz="1800">
                <a:solidFill>
                  <a:srgbClr val="000000"/>
                </a:solidFill>
                <a:latin typeface="Segoe UI" panose="020B0502040204020203" pitchFamily="34" charset="0"/>
                <a:cs typeface="Segoe UI" panose="020B0502040204020203" pitchFamily="34" charset="0"/>
              </a:rPr>
              <a:t>Adheres to M365 group expiration and naming policies (if configured)</a:t>
            </a:r>
          </a:p>
        </p:txBody>
      </p:sp>
      <p:sp>
        <p:nvSpPr>
          <p:cNvPr id="17" name="Text Placeholder 5">
            <a:extLst>
              <a:ext uri="{FF2B5EF4-FFF2-40B4-BE49-F238E27FC236}">
                <a16:creationId xmlns:a16="http://schemas.microsoft.com/office/drawing/2014/main" id="{2D6E736C-AC5B-467D-9F55-1682BF59529C}"/>
              </a:ext>
            </a:extLst>
          </p:cNvPr>
          <p:cNvSpPr txBox="1">
            <a:spLocks/>
          </p:cNvSpPr>
          <p:nvPr/>
        </p:nvSpPr>
        <p:spPr>
          <a:xfrm>
            <a:off x="6291662" y="1979432"/>
            <a:ext cx="2971002" cy="4783014"/>
          </a:xfrm>
          <a:prstGeom prst="rect">
            <a:avLst/>
          </a:prstGeom>
          <a:ln>
            <a:solidFill>
              <a:srgbClr val="C00000"/>
            </a:solidFill>
          </a:ln>
        </p:spPr>
        <p:txBody>
          <a:bodyPr vert="horz" lIns="91440" tIns="0" rIns="91440" bIns="0" rtlCol="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Bef>
                <a:spcPct val="20000"/>
              </a:spcBef>
              <a:spcAft>
                <a:spcPts val="417"/>
              </a:spcAft>
              <a:buClrTx/>
              <a:buFont typeface="Wingdings" panose="05000000000000000000" pitchFamily="2" charset="2"/>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Bef>
                <a:spcPct val="20000"/>
              </a:spcBef>
              <a:spcAft>
                <a:spcPts val="417"/>
              </a:spcAft>
              <a:buClrTx/>
              <a:buFont typeface="Wingdings" panose="05000000000000000000" pitchFamily="2" charset="2"/>
              <a:buNone/>
              <a:defRPr lang="en-US" sz="1391" b="1" kern="1200" cap="all" spc="209" baseline="0"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Bef>
                <a:spcPct val="20000"/>
              </a:spcBef>
              <a:spcAft>
                <a:spcPts val="417"/>
              </a:spcAft>
              <a:buClrTx/>
              <a:buFont typeface="Wingdings" panose="05000000000000000000" pitchFamily="2" charset="2"/>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Bef>
                <a:spcPct val="20000"/>
              </a:spcBef>
              <a:spcAft>
                <a:spcPts val="417"/>
              </a:spcAft>
              <a:buFont typeface="Arial"/>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vl6pPr marL="2797145" indent="-254286" algn="l" defTabSz="508572" rtl="0" eaLnBrk="1" latinLnBrk="0" hangingPunct="1">
              <a:spcBef>
                <a:spcPct val="20000"/>
              </a:spcBef>
              <a:buFont typeface="Arial"/>
              <a:buChar char="•"/>
              <a:defRPr sz="2225" kern="1200">
                <a:solidFill>
                  <a:schemeClr val="tx1"/>
                </a:solidFill>
                <a:latin typeface="+mn-lt"/>
                <a:ea typeface="+mn-ea"/>
                <a:cs typeface="+mn-cs"/>
              </a:defRPr>
            </a:lvl6pPr>
            <a:lvl7pPr marL="3305715" indent="-254286" algn="l" defTabSz="508572" rtl="0" eaLnBrk="1" latinLnBrk="0" hangingPunct="1">
              <a:spcBef>
                <a:spcPct val="20000"/>
              </a:spcBef>
              <a:buFont typeface="Arial"/>
              <a:buChar char="•"/>
              <a:defRPr sz="2225" kern="1200">
                <a:solidFill>
                  <a:schemeClr val="tx1"/>
                </a:solidFill>
                <a:latin typeface="+mn-lt"/>
                <a:ea typeface="+mn-ea"/>
                <a:cs typeface="+mn-cs"/>
              </a:defRPr>
            </a:lvl7pPr>
            <a:lvl8pPr marL="3814286" indent="-254286" algn="l" defTabSz="508572" rtl="0" eaLnBrk="1" latinLnBrk="0" hangingPunct="1">
              <a:spcBef>
                <a:spcPct val="20000"/>
              </a:spcBef>
              <a:buFont typeface="Arial"/>
              <a:buChar char="•"/>
              <a:defRPr sz="2225" kern="1200">
                <a:solidFill>
                  <a:schemeClr val="tx1"/>
                </a:solidFill>
                <a:latin typeface="+mn-lt"/>
                <a:ea typeface="+mn-ea"/>
                <a:cs typeface="+mn-cs"/>
              </a:defRPr>
            </a:lvl8pPr>
            <a:lvl9pPr marL="4322858" indent="-254286" algn="l" defTabSz="508572" rtl="0" eaLnBrk="1" latinLnBrk="0" hangingPunct="1">
              <a:spcBef>
                <a:spcPct val="20000"/>
              </a:spcBef>
              <a:buFont typeface="Arial"/>
              <a:buChar char="•"/>
              <a:defRPr sz="2225" kern="1200">
                <a:solidFill>
                  <a:schemeClr val="tx1"/>
                </a:solidFill>
                <a:latin typeface="+mn-lt"/>
                <a:ea typeface="+mn-ea"/>
                <a:cs typeface="+mn-cs"/>
              </a:defRPr>
            </a:lvl9pPr>
          </a:lstStyle>
          <a:p>
            <a:r>
              <a:rPr lang="en-US" sz="1800" b="1">
                <a:solidFill>
                  <a:srgbClr val="5239BD"/>
                </a:solidFill>
                <a:latin typeface="Segoe UI" panose="020B0502040204020203" pitchFamily="34" charset="0"/>
                <a:cs typeface="Segoe UI" panose="020B0502040204020203" pitchFamily="34" charset="0"/>
              </a:rPr>
              <a:t>Azure AD PowerShell</a:t>
            </a:r>
          </a:p>
          <a:p>
            <a:r>
              <a:rPr lang="en-US" sz="1800">
                <a:solidFill>
                  <a:srgbClr val="000000"/>
                </a:solidFill>
                <a:latin typeface="Segoe UI" panose="020B0502040204020203" pitchFamily="34" charset="0"/>
                <a:cs typeface="Segoe UI" panose="020B0502040204020203" pitchFamily="34" charset="0"/>
              </a:rPr>
              <a:t>Targeted at IT Admins</a:t>
            </a:r>
          </a:p>
          <a:p>
            <a:endParaRPr lang="en-US" sz="1800">
              <a:solidFill>
                <a:srgbClr val="000000"/>
              </a:solidFill>
              <a:latin typeface="Segoe UI" panose="020B0502040204020203" pitchFamily="34" charset="0"/>
              <a:cs typeface="Segoe UI" panose="020B0502040204020203" pitchFamily="34" charset="0"/>
            </a:endParaRPr>
          </a:p>
          <a:p>
            <a:r>
              <a:rPr lang="en-US" sz="1800">
                <a:solidFill>
                  <a:srgbClr val="000000"/>
                </a:solidFill>
                <a:latin typeface="Segoe UI" panose="020B0502040204020203" pitchFamily="34" charset="0"/>
                <a:cs typeface="Segoe UI" panose="020B0502040204020203" pitchFamily="34" charset="0"/>
              </a:rPr>
              <a:t>Works for scripted creation of Unified Groups (M365 Groups)</a:t>
            </a:r>
          </a:p>
          <a:p>
            <a:endParaRPr lang="en-US" sz="1800">
              <a:solidFill>
                <a:srgbClr val="000000"/>
              </a:solidFill>
              <a:latin typeface="Segoe UI" panose="020B0502040204020203" pitchFamily="34" charset="0"/>
              <a:cs typeface="Segoe UI" panose="020B0502040204020203" pitchFamily="34" charset="0"/>
            </a:endParaRPr>
          </a:p>
          <a:p>
            <a:r>
              <a:rPr lang="en-US" sz="1800">
                <a:solidFill>
                  <a:srgbClr val="000000"/>
                </a:solidFill>
                <a:latin typeface="Segoe UI" panose="020B0502040204020203" pitchFamily="34" charset="0"/>
                <a:cs typeface="Segoe UI" panose="020B0502040204020203" pitchFamily="34" charset="0"/>
              </a:rPr>
              <a:t>Allows for customization of underlying M365 Group</a:t>
            </a:r>
          </a:p>
          <a:p>
            <a:endParaRPr lang="en-US" sz="1800">
              <a:solidFill>
                <a:srgbClr val="000000"/>
              </a:solidFill>
              <a:latin typeface="Segoe UI" panose="020B0502040204020203" pitchFamily="34" charset="0"/>
              <a:cs typeface="Segoe UI" panose="020B0502040204020203" pitchFamily="34" charset="0"/>
            </a:endParaRPr>
          </a:p>
          <a:p>
            <a:r>
              <a:rPr lang="en-US" sz="1800">
                <a:solidFill>
                  <a:srgbClr val="000000"/>
                </a:solidFill>
                <a:latin typeface="Segoe UI" panose="020B0502040204020203" pitchFamily="34" charset="0"/>
                <a:cs typeface="Segoe UI" panose="020B0502040204020203" pitchFamily="34" charset="0"/>
              </a:rPr>
              <a:t>Requires Teams PowerShell to enable Unified Groups for Teams and configure channels</a:t>
            </a:r>
          </a:p>
        </p:txBody>
      </p:sp>
      <p:sp>
        <p:nvSpPr>
          <p:cNvPr id="22" name="Text Placeholder 5">
            <a:extLst>
              <a:ext uri="{FF2B5EF4-FFF2-40B4-BE49-F238E27FC236}">
                <a16:creationId xmlns:a16="http://schemas.microsoft.com/office/drawing/2014/main" id="{977CB76A-95D1-4615-ABE0-A2420DA5C441}"/>
              </a:ext>
            </a:extLst>
          </p:cNvPr>
          <p:cNvSpPr txBox="1">
            <a:spLocks/>
          </p:cNvSpPr>
          <p:nvPr/>
        </p:nvSpPr>
        <p:spPr>
          <a:xfrm>
            <a:off x="9390838" y="1965688"/>
            <a:ext cx="2971002" cy="4794918"/>
          </a:xfrm>
          <a:prstGeom prst="rect">
            <a:avLst/>
          </a:prstGeom>
          <a:ln>
            <a:solidFill>
              <a:srgbClr val="C00000"/>
            </a:solidFill>
          </a:ln>
        </p:spPr>
        <p:txBody>
          <a:bodyPr vert="horz" lIns="91440" tIns="0" rIns="91440" bIns="0" rtlCol="0">
            <a:noAutofit/>
          </a:bodyPr>
          <a:lstStyle>
            <a:lvl1pPr marL="0" marR="0" indent="0" algn="l" defTabSz="508572" rtl="0" eaLnBrk="1" fontAlgn="auto" latinLnBrk="0" hangingPunct="1">
              <a:lnSpc>
                <a:spcPct val="114000"/>
              </a:lnSpc>
              <a:spcBef>
                <a:spcPts val="0"/>
              </a:spcBef>
              <a:spcAft>
                <a:spcPts val="0"/>
              </a:spcAft>
              <a:buClrTx/>
              <a:buSzTx/>
              <a:buFont typeface="Arial"/>
              <a:buNone/>
              <a:tabLst/>
              <a:defRPr lang="en-US" sz="2000" b="0" kern="1200" cap="none" spc="0" baseline="0" dirty="0" smtClean="0">
                <a:solidFill>
                  <a:schemeClr val="tx1"/>
                </a:solidFill>
                <a:latin typeface="Segoe UI Semilight" panose="020B0402040204020203" pitchFamily="34" charset="0"/>
                <a:ea typeface="+mn-ea"/>
                <a:cs typeface="Segoe UI Semilight" panose="020B0402040204020203" pitchFamily="34" charset="0"/>
              </a:defRPr>
            </a:lvl1pPr>
            <a:lvl2pPr marL="0" indent="0" algn="l" defTabSz="508572" rtl="0" eaLnBrk="1" latinLnBrk="0" hangingPunct="1">
              <a:lnSpc>
                <a:spcPct val="90000"/>
              </a:lnSpc>
              <a:spcBef>
                <a:spcPct val="20000"/>
              </a:spcBef>
              <a:spcAft>
                <a:spcPts val="417"/>
              </a:spcAft>
              <a:buClrTx/>
              <a:buFont typeface="Wingdings" panose="05000000000000000000" pitchFamily="2" charset="2"/>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indent="0" algn="l" defTabSz="508572" rtl="0" eaLnBrk="1" latinLnBrk="0" hangingPunct="1">
              <a:lnSpc>
                <a:spcPct val="90000"/>
              </a:lnSpc>
              <a:spcBef>
                <a:spcPct val="20000"/>
              </a:spcBef>
              <a:spcAft>
                <a:spcPts val="417"/>
              </a:spcAft>
              <a:buClrTx/>
              <a:buFont typeface="Wingdings" panose="05000000000000000000" pitchFamily="2" charset="2"/>
              <a:buNone/>
              <a:defRPr lang="en-US" sz="1391" b="1" kern="1200" cap="all" spc="209" baseline="0"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indent="0" algn="l" defTabSz="508572" rtl="0" eaLnBrk="1" latinLnBrk="0" hangingPunct="1">
              <a:lnSpc>
                <a:spcPct val="90000"/>
              </a:lnSpc>
              <a:spcBef>
                <a:spcPct val="20000"/>
              </a:spcBef>
              <a:spcAft>
                <a:spcPts val="417"/>
              </a:spcAft>
              <a:buClrTx/>
              <a:buFont typeface="Wingdings" panose="05000000000000000000" pitchFamily="2" charset="2"/>
              <a:buNone/>
              <a:defRPr lang="en-US" sz="1391" b="1" kern="1200" cap="all" spc="209"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indent="0" algn="l" defTabSz="508572" rtl="0" eaLnBrk="1" latinLnBrk="0" hangingPunct="1">
              <a:lnSpc>
                <a:spcPct val="90000"/>
              </a:lnSpc>
              <a:spcBef>
                <a:spcPct val="20000"/>
              </a:spcBef>
              <a:spcAft>
                <a:spcPts val="417"/>
              </a:spcAft>
              <a:buFont typeface="Arial"/>
              <a:buNone/>
              <a:defRPr lang="en-US" sz="1391" b="1" kern="1200" cap="all" spc="209"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vl6pPr marL="2797145" indent="-254286" algn="l" defTabSz="508572" rtl="0" eaLnBrk="1" latinLnBrk="0" hangingPunct="1">
              <a:spcBef>
                <a:spcPct val="20000"/>
              </a:spcBef>
              <a:buFont typeface="Arial"/>
              <a:buChar char="•"/>
              <a:defRPr sz="2225" kern="1200">
                <a:solidFill>
                  <a:schemeClr val="tx1"/>
                </a:solidFill>
                <a:latin typeface="+mn-lt"/>
                <a:ea typeface="+mn-ea"/>
                <a:cs typeface="+mn-cs"/>
              </a:defRPr>
            </a:lvl6pPr>
            <a:lvl7pPr marL="3305715" indent="-254286" algn="l" defTabSz="508572" rtl="0" eaLnBrk="1" latinLnBrk="0" hangingPunct="1">
              <a:spcBef>
                <a:spcPct val="20000"/>
              </a:spcBef>
              <a:buFont typeface="Arial"/>
              <a:buChar char="•"/>
              <a:defRPr sz="2225" kern="1200">
                <a:solidFill>
                  <a:schemeClr val="tx1"/>
                </a:solidFill>
                <a:latin typeface="+mn-lt"/>
                <a:ea typeface="+mn-ea"/>
                <a:cs typeface="+mn-cs"/>
              </a:defRPr>
            </a:lvl7pPr>
            <a:lvl8pPr marL="3814286" indent="-254286" algn="l" defTabSz="508572" rtl="0" eaLnBrk="1" latinLnBrk="0" hangingPunct="1">
              <a:spcBef>
                <a:spcPct val="20000"/>
              </a:spcBef>
              <a:buFont typeface="Arial"/>
              <a:buChar char="•"/>
              <a:defRPr sz="2225" kern="1200">
                <a:solidFill>
                  <a:schemeClr val="tx1"/>
                </a:solidFill>
                <a:latin typeface="+mn-lt"/>
                <a:ea typeface="+mn-ea"/>
                <a:cs typeface="+mn-cs"/>
              </a:defRPr>
            </a:lvl8pPr>
            <a:lvl9pPr marL="4322858" indent="-254286" algn="l" defTabSz="508572" rtl="0" eaLnBrk="1" latinLnBrk="0" hangingPunct="1">
              <a:spcBef>
                <a:spcPct val="20000"/>
              </a:spcBef>
              <a:buFont typeface="Arial"/>
              <a:buChar char="•"/>
              <a:defRPr sz="2225" kern="1200">
                <a:solidFill>
                  <a:schemeClr val="tx1"/>
                </a:solidFill>
                <a:latin typeface="+mn-lt"/>
                <a:ea typeface="+mn-ea"/>
                <a:cs typeface="+mn-cs"/>
              </a:defRPr>
            </a:lvl9pPr>
          </a:lstStyle>
          <a:p>
            <a:r>
              <a:rPr lang="en-US" sz="1800" b="1">
                <a:solidFill>
                  <a:srgbClr val="5239BD"/>
                </a:solidFill>
                <a:latin typeface="Segoe UI" panose="020B0502040204020203" pitchFamily="34" charset="0"/>
                <a:cs typeface="Segoe UI" panose="020B0502040204020203" pitchFamily="34" charset="0"/>
              </a:rPr>
              <a:t>Microsoft Graph API</a:t>
            </a:r>
          </a:p>
          <a:p>
            <a:r>
              <a:rPr lang="en-US" sz="1800">
                <a:solidFill>
                  <a:srgbClr val="000000"/>
                </a:solidFill>
                <a:latin typeface="Segoe UI" panose="020B0502040204020203" pitchFamily="34" charset="0"/>
                <a:cs typeface="Segoe UI" panose="020B0502040204020203" pitchFamily="34" charset="0"/>
              </a:rPr>
              <a:t>Targeted at IT Admins and developers</a:t>
            </a:r>
          </a:p>
          <a:p>
            <a:endParaRPr lang="en-US" sz="1800">
              <a:solidFill>
                <a:srgbClr val="000000"/>
              </a:solidFill>
              <a:latin typeface="Segoe UI" panose="020B0502040204020203" pitchFamily="34" charset="0"/>
              <a:cs typeface="Segoe UI" panose="020B0502040204020203" pitchFamily="34" charset="0"/>
            </a:endParaRPr>
          </a:p>
          <a:p>
            <a:r>
              <a:rPr lang="en-US" sz="1800">
                <a:solidFill>
                  <a:srgbClr val="000000"/>
                </a:solidFill>
                <a:latin typeface="Segoe UI" panose="020B0502040204020203" pitchFamily="34" charset="0"/>
                <a:cs typeface="Segoe UI" panose="020B0502040204020203" pitchFamily="34" charset="0"/>
              </a:rPr>
              <a:t>Works for automating creation of Microsoft Teams and Channel configurations</a:t>
            </a:r>
          </a:p>
          <a:p>
            <a:endParaRPr lang="en-US" sz="1800">
              <a:solidFill>
                <a:srgbClr val="000000"/>
              </a:solidFill>
              <a:latin typeface="Segoe UI" panose="020B0502040204020203" pitchFamily="34" charset="0"/>
              <a:cs typeface="Segoe UI" panose="020B0502040204020203" pitchFamily="34" charset="0"/>
            </a:endParaRPr>
          </a:p>
          <a:p>
            <a:r>
              <a:rPr lang="en-US" sz="1800">
                <a:solidFill>
                  <a:srgbClr val="000000"/>
                </a:solidFill>
                <a:latin typeface="Segoe UI" panose="020B0502040204020203" pitchFamily="34" charset="0"/>
                <a:cs typeface="Segoe UI" panose="020B0502040204020203" pitchFamily="34" charset="0"/>
              </a:rPr>
              <a:t>Allows for customization of underlying M365 Group</a:t>
            </a:r>
          </a:p>
          <a:p>
            <a:endParaRPr lang="en-US" sz="1800">
              <a:solidFill>
                <a:srgbClr val="000000"/>
              </a:solidFill>
              <a:latin typeface="Segoe UI" panose="020B0502040204020203" pitchFamily="34" charset="0"/>
              <a:cs typeface="Segoe UI" panose="020B0502040204020203" pitchFamily="34" charset="0"/>
            </a:endParaRPr>
          </a:p>
          <a:p>
            <a:r>
              <a:rPr lang="en-US" sz="1800">
                <a:solidFill>
                  <a:srgbClr val="000000"/>
                </a:solidFill>
                <a:latin typeface="Segoe UI" panose="020B0502040204020203" pitchFamily="34" charset="0"/>
                <a:cs typeface="Segoe UI" panose="020B0502040204020203" pitchFamily="34" charset="0"/>
              </a:rPr>
              <a:t>Allows for far greater customization – apps, tabs, bots can all be configured</a:t>
            </a:r>
          </a:p>
        </p:txBody>
      </p:sp>
      <p:sp>
        <p:nvSpPr>
          <p:cNvPr id="10" name="TextBox 9">
            <a:extLst>
              <a:ext uri="{FF2B5EF4-FFF2-40B4-BE49-F238E27FC236}">
                <a16:creationId xmlns:a16="http://schemas.microsoft.com/office/drawing/2014/main" id="{F306942B-C821-4CC3-9A6F-E89933340539}"/>
              </a:ext>
              <a:ext uri="{C183D7F6-B498-43B3-948B-1728B52AA6E4}">
                <adec:decorative xmlns:adec="http://schemas.microsoft.com/office/drawing/2017/decorative" val="1"/>
              </a:ext>
            </a:extLst>
          </p:cNvPr>
          <p:cNvSpPr txBox="1"/>
          <p:nvPr/>
        </p:nvSpPr>
        <p:spPr>
          <a:xfrm>
            <a:off x="395288" y="1288194"/>
            <a:ext cx="6462712" cy="400110"/>
          </a:xfrm>
          <a:prstGeom prst="rect">
            <a:avLst/>
          </a:prstGeom>
          <a:noFill/>
        </p:spPr>
        <p:txBody>
          <a:bodyPr wrap="square">
            <a:spAutoFit/>
          </a:bodyPr>
          <a:lstStyle/>
          <a:p>
            <a:endParaRPr lang="en-GB" sz="2000"/>
          </a:p>
        </p:txBody>
      </p:sp>
      <p:sp>
        <p:nvSpPr>
          <p:cNvPr id="12" name="Text Placeholder 2">
            <a:extLst>
              <a:ext uri="{FF2B5EF4-FFF2-40B4-BE49-F238E27FC236}">
                <a16:creationId xmlns:a16="http://schemas.microsoft.com/office/drawing/2014/main" id="{4C608E93-D5A5-462D-9B32-D24A4AED7D08}"/>
              </a:ext>
            </a:extLst>
          </p:cNvPr>
          <p:cNvSpPr txBox="1">
            <a:spLocks/>
          </p:cNvSpPr>
          <p:nvPr/>
        </p:nvSpPr>
        <p:spPr>
          <a:xfrm>
            <a:off x="298292" y="1263221"/>
            <a:ext cx="11156624" cy="492443"/>
          </a:xfrm>
          <a:prstGeom prst="rect">
            <a:avLst/>
          </a:prstGeom>
        </p:spPr>
        <p:txBody>
          <a:bodyPr vert="horz" wrap="square" lIns="146304" tIns="91440" rIns="146304" bIns="91440" rtlCol="0">
            <a:spAutoFit/>
          </a:bodyPr>
          <a:lstStyle>
            <a:lvl1pPr marL="0"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3600" kern="1200" spc="0" baseline="0">
                <a:solidFill>
                  <a:srgbClr val="43AAFF"/>
                </a:solidFill>
                <a:latin typeface="+mn-lt"/>
                <a:ea typeface="+mn-ea"/>
                <a:cs typeface="+mn-cs"/>
              </a:defRPr>
            </a:lvl1pPr>
            <a:lvl2pPr marL="228577"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mn-cs"/>
              </a:defRPr>
            </a:lvl2pPr>
            <a:lvl3pPr marL="457154"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400" kern="1200" spc="0" baseline="0">
                <a:gradFill>
                  <a:gsLst>
                    <a:gs pos="1250">
                      <a:schemeClr val="tx1"/>
                    </a:gs>
                    <a:gs pos="100000">
                      <a:schemeClr val="tx1"/>
                    </a:gs>
                  </a:gsLst>
                  <a:lin ang="5400000" scaled="0"/>
                </a:gradFill>
                <a:latin typeface="+mn-lt"/>
                <a:ea typeface="+mn-ea"/>
                <a:cs typeface="+mn-cs"/>
              </a:defRPr>
            </a:lvl3pPr>
            <a:lvl4pPr marL="685731"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4pPr>
            <a:lvl5pPr marL="914309"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000" b="1">
                <a:solidFill>
                  <a:srgbClr val="C00000"/>
                </a:solidFill>
                <a:latin typeface="Segoe UI" panose="020B0502040204020203" pitchFamily="34" charset="0"/>
                <a:cs typeface="Segoe UI" panose="020B0502040204020203" pitchFamily="34" charset="0"/>
              </a:rPr>
              <a:t>- Admins have numerous other interfaces</a:t>
            </a:r>
            <a:endParaRPr lang="en-GB" sz="2000"/>
          </a:p>
        </p:txBody>
      </p:sp>
    </p:spTree>
    <p:extLst>
      <p:ext uri="{BB962C8B-B14F-4D97-AF65-F5344CB8AC3E}">
        <p14:creationId xmlns:p14="http://schemas.microsoft.com/office/powerpoint/2010/main" val="3494344671"/>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D39E95E-FBBF-42EB-B6A5-855608BCEF62}"/>
              </a:ext>
            </a:extLst>
          </p:cNvPr>
          <p:cNvSpPr>
            <a:spLocks noGrp="1"/>
          </p:cNvSpPr>
          <p:nvPr>
            <p:ph type="title" idx="4294967295"/>
          </p:nvPr>
        </p:nvSpPr>
        <p:spPr>
          <a:xfrm>
            <a:off x="400050" y="347663"/>
            <a:ext cx="11034713" cy="7810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508525" rtl="0" eaLnBrk="1" fontAlgn="auto" latinLnBrk="0" hangingPunct="1">
              <a:lnSpc>
                <a:spcPct val="90000"/>
              </a:lnSpc>
              <a:spcBef>
                <a:spcPts val="0"/>
              </a:spcBef>
              <a:spcAft>
                <a:spcPts val="0"/>
              </a:spcAft>
              <a:buClrTx/>
              <a:buSzPct val="90000"/>
              <a:buFont typeface="Arial"/>
              <a:buNone/>
              <a:tabLst/>
              <a:defRPr/>
            </a:pPr>
            <a:r>
              <a:rPr kumimoji="0" lang="en-US" sz="4000" b="0" i="0" u="none" strike="noStrike" kern="1200" cap="none" spc="-100" normalizeH="0" baseline="0" noProof="0">
                <a:ln>
                  <a:noFill/>
                </a:ln>
                <a:solidFill>
                  <a:srgbClr val="5239BD"/>
                </a:solidFill>
                <a:effectLst/>
                <a:uLnTx/>
                <a:uFillTx/>
                <a:latin typeface="Segoe UI Semibold" panose="020B0702040204020203" pitchFamily="34" charset="0"/>
                <a:ea typeface="+mn-ea"/>
                <a:cs typeface="Segoe UI Semibold" panose="020B0702040204020203" pitchFamily="34" charset="0"/>
              </a:rPr>
              <a:t>Microsoft Teams Roll-Out Phases</a:t>
            </a:r>
          </a:p>
        </p:txBody>
      </p:sp>
      <p:sp>
        <p:nvSpPr>
          <p:cNvPr id="36" name="TextBox 35">
            <a:extLst>
              <a:ext uri="{FF2B5EF4-FFF2-40B4-BE49-F238E27FC236}">
                <a16:creationId xmlns:a16="http://schemas.microsoft.com/office/drawing/2014/main" id="{D88772DA-9C2E-4563-B20A-B9999634D0BB}"/>
              </a:ext>
            </a:extLst>
          </p:cNvPr>
          <p:cNvSpPr txBox="1"/>
          <p:nvPr/>
        </p:nvSpPr>
        <p:spPr>
          <a:xfrm>
            <a:off x="275805" y="1705381"/>
            <a:ext cx="2470770" cy="3628730"/>
          </a:xfrm>
          <a:prstGeom prst="rect">
            <a:avLst/>
          </a:prstGeom>
        </p:spPr>
        <p:txBody>
          <a:bodyPr vert="horz" wrap="square" lIns="0" tIns="0" rIns="0" bIns="0" rtlCol="0" anchor="ctr">
            <a:noAutofit/>
          </a:bodyPr>
          <a:lstStyle/>
          <a:p>
            <a:pPr algn="ctr">
              <a:spcBef>
                <a:spcPts val="2000"/>
              </a:spcBef>
            </a:pPr>
            <a:r>
              <a:rPr lang="en-US" sz="2000" b="1" spc="50">
                <a:solidFill>
                  <a:srgbClr val="5239BD"/>
                </a:solidFill>
                <a:latin typeface="Segoe UI" panose="020B0502040204020203" pitchFamily="34" charset="0"/>
                <a:cs typeface="Segoe UI" panose="020B0502040204020203" pitchFamily="34" charset="0"/>
              </a:rPr>
              <a:t>Upgrade Journey &amp; Scenario planning</a:t>
            </a:r>
            <a:br>
              <a:rPr lang="en-US" sz="2000" b="1" spc="50">
                <a:solidFill>
                  <a:srgbClr val="5239BD"/>
                </a:solidFill>
                <a:latin typeface="Segoe UI" panose="020B0502040204020203" pitchFamily="34" charset="0"/>
                <a:cs typeface="Segoe UI" panose="020B0502040204020203" pitchFamily="34" charset="0"/>
              </a:rPr>
            </a:br>
            <a:r>
              <a:rPr lang="en-US" sz="2000" b="1" spc="50">
                <a:solidFill>
                  <a:srgbClr val="5239BD"/>
                </a:solidFill>
                <a:latin typeface="Segoe UI" panose="020B0502040204020203" pitchFamily="34" charset="0"/>
                <a:cs typeface="Segoe UI" panose="020B0502040204020203" pitchFamily="34" charset="0"/>
              </a:rPr>
              <a:t>is key!</a:t>
            </a:r>
          </a:p>
        </p:txBody>
      </p:sp>
      <p:pic>
        <p:nvPicPr>
          <p:cNvPr id="11" name="Picture 10" descr="The Microsoft Teams logo">
            <a:extLst>
              <a:ext uri="{FF2B5EF4-FFF2-40B4-BE49-F238E27FC236}">
                <a16:creationId xmlns:a16="http://schemas.microsoft.com/office/drawing/2014/main" id="{D5F1DF3F-0073-49DA-B1B3-CA41E6EFAD67}"/>
              </a:ext>
            </a:extLst>
          </p:cNvPr>
          <p:cNvPicPr>
            <a:picLocks noChangeAspect="1"/>
          </p:cNvPicPr>
          <p:nvPr/>
        </p:nvPicPr>
        <p:blipFill>
          <a:blip r:embed="rId3"/>
          <a:stretch>
            <a:fillRect/>
          </a:stretch>
        </p:blipFill>
        <p:spPr>
          <a:xfrm>
            <a:off x="2353034" y="2096476"/>
            <a:ext cx="2846541" cy="2846541"/>
          </a:xfrm>
          <a:prstGeom prst="rect">
            <a:avLst/>
          </a:prstGeom>
        </p:spPr>
      </p:pic>
      <p:grpSp>
        <p:nvGrpSpPr>
          <p:cNvPr id="31" name="Group 30" descr="Prepare environment and deploy pre-reqs&#10;">
            <a:extLst>
              <a:ext uri="{FF2B5EF4-FFF2-40B4-BE49-F238E27FC236}">
                <a16:creationId xmlns:a16="http://schemas.microsoft.com/office/drawing/2014/main" id="{35694B89-8491-44E5-9AB1-2EE5C433CBF4}"/>
              </a:ext>
            </a:extLst>
          </p:cNvPr>
          <p:cNvGrpSpPr/>
          <p:nvPr/>
        </p:nvGrpSpPr>
        <p:grpSpPr>
          <a:xfrm>
            <a:off x="3880414" y="1020784"/>
            <a:ext cx="6978401" cy="961295"/>
            <a:chOff x="1218996" y="1430612"/>
            <a:chExt cx="6979292" cy="961418"/>
          </a:xfrm>
        </p:grpSpPr>
        <p:grpSp>
          <p:nvGrpSpPr>
            <p:cNvPr id="12" name="Group 11">
              <a:extLst>
                <a:ext uri="{FF2B5EF4-FFF2-40B4-BE49-F238E27FC236}">
                  <a16:creationId xmlns:a16="http://schemas.microsoft.com/office/drawing/2014/main" id="{6B35C9A5-1131-4CD8-BDC9-49AC08B07238}"/>
                </a:ext>
              </a:extLst>
            </p:cNvPr>
            <p:cNvGrpSpPr/>
            <p:nvPr/>
          </p:nvGrpSpPr>
          <p:grpSpPr>
            <a:xfrm>
              <a:off x="1218996" y="1430612"/>
              <a:ext cx="1053192" cy="961418"/>
              <a:chOff x="2571751" y="1332746"/>
              <a:chExt cx="1053192" cy="961418"/>
            </a:xfrm>
          </p:grpSpPr>
          <p:sp>
            <p:nvSpPr>
              <p:cNvPr id="9" name="Star: 8 Points 8">
                <a:extLst>
                  <a:ext uri="{FF2B5EF4-FFF2-40B4-BE49-F238E27FC236}">
                    <a16:creationId xmlns:a16="http://schemas.microsoft.com/office/drawing/2014/main" id="{70E8923C-883C-422F-8B4B-FEC1003C1B50}"/>
                  </a:ext>
                </a:extLst>
              </p:cNvPr>
              <p:cNvSpPr/>
              <p:nvPr/>
            </p:nvSpPr>
            <p:spPr>
              <a:xfrm>
                <a:off x="2571751" y="1332746"/>
                <a:ext cx="1053192" cy="961418"/>
              </a:xfrm>
              <a:prstGeom prst="star8">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8" tIns="45714" rIns="91428" bIns="45714" numCol="1" spcCol="0" rtlCol="0" fromWordArt="0" anchor="t" anchorCtr="0" forceAA="0" compatLnSpc="1">
                <a:prstTxWarp prst="textNoShape">
                  <a:avLst/>
                </a:prstTxWarp>
                <a:noAutofit/>
              </a:bodyPr>
              <a:lstStyle/>
              <a:p>
                <a:pPr algn="ctr"/>
                <a:endParaRPr lang="en-US">
                  <a:solidFill>
                    <a:srgbClr val="000000"/>
                  </a:solidFill>
                </a:endParaRPr>
              </a:p>
            </p:txBody>
          </p:sp>
          <p:sp>
            <p:nvSpPr>
              <p:cNvPr id="10" name="TextBox 9">
                <a:extLst>
                  <a:ext uri="{FF2B5EF4-FFF2-40B4-BE49-F238E27FC236}">
                    <a16:creationId xmlns:a16="http://schemas.microsoft.com/office/drawing/2014/main" id="{63A34727-4D36-4C54-9312-6A17783513C7}"/>
                  </a:ext>
                </a:extLst>
              </p:cNvPr>
              <p:cNvSpPr txBox="1"/>
              <p:nvPr/>
            </p:nvSpPr>
            <p:spPr>
              <a:xfrm>
                <a:off x="2875377" y="1548115"/>
                <a:ext cx="445939" cy="530679"/>
              </a:xfrm>
              <a:prstGeom prst="rect">
                <a:avLst/>
              </a:prstGeom>
            </p:spPr>
            <p:txBody>
              <a:bodyPr vert="horz" wrap="square" lIns="0" tIns="0" rIns="0" bIns="0" rtlCol="0" anchor="ctr">
                <a:noAutofit/>
              </a:bodyPr>
              <a:lstStyle/>
              <a:p>
                <a:pPr algn="ctr">
                  <a:lnSpc>
                    <a:spcPct val="110000"/>
                  </a:lnSpc>
                  <a:spcBef>
                    <a:spcPts val="2000"/>
                  </a:spcBef>
                </a:pPr>
                <a:r>
                  <a:rPr lang="en-US" sz="3600" b="1" spc="50">
                    <a:solidFill>
                      <a:srgbClr val="C00000"/>
                    </a:solidFill>
                    <a:latin typeface="Segoe UI Semilight" panose="020B0402040204020203" pitchFamily="34" charset="0"/>
                    <a:cs typeface="Segoe UI Semilight" panose="020B0402040204020203" pitchFamily="34" charset="0"/>
                  </a:rPr>
                  <a:t>1</a:t>
                </a:r>
              </a:p>
            </p:txBody>
          </p:sp>
        </p:grpSp>
        <p:sp>
          <p:nvSpPr>
            <p:cNvPr id="14" name="TextBox 13">
              <a:extLst>
                <a:ext uri="{FF2B5EF4-FFF2-40B4-BE49-F238E27FC236}">
                  <a16:creationId xmlns:a16="http://schemas.microsoft.com/office/drawing/2014/main" id="{8854B532-CCCC-42A9-87B5-2163BC02CECA}"/>
                </a:ext>
              </a:extLst>
            </p:cNvPr>
            <p:cNvSpPr txBox="1"/>
            <p:nvPr/>
          </p:nvSpPr>
          <p:spPr>
            <a:xfrm>
              <a:off x="1865689" y="1758556"/>
              <a:ext cx="6332599" cy="297862"/>
            </a:xfrm>
            <a:prstGeom prst="rect">
              <a:avLst/>
            </a:prstGeom>
          </p:spPr>
          <p:txBody>
            <a:bodyPr vert="horz" wrap="square" lIns="0" tIns="0" rIns="0" bIns="0" rtlCol="0" anchor="ctr">
              <a:noAutofit/>
            </a:bodyPr>
            <a:lstStyle/>
            <a:p>
              <a:pPr algn="ctr">
                <a:spcBef>
                  <a:spcPts val="2000"/>
                </a:spcBef>
              </a:pPr>
              <a:r>
                <a:rPr lang="en-US" sz="2000" b="1" spc="50">
                  <a:solidFill>
                    <a:srgbClr val="000000"/>
                  </a:solidFill>
                  <a:latin typeface="Segoe UI" panose="020B0502040204020203" pitchFamily="34" charset="0"/>
                  <a:cs typeface="Segoe UI" panose="020B0502040204020203" pitchFamily="34" charset="0"/>
                </a:rPr>
                <a:t>Prepare environment and deploy pre-requisites</a:t>
              </a:r>
            </a:p>
          </p:txBody>
        </p:sp>
      </p:grpSp>
      <p:grpSp>
        <p:nvGrpSpPr>
          <p:cNvPr id="33" name="Group 32" descr="Tenant level configuration of Microsoft Teams, Office 365 Groups &amp; Guest Access&#10;">
            <a:extLst>
              <a:ext uri="{FF2B5EF4-FFF2-40B4-BE49-F238E27FC236}">
                <a16:creationId xmlns:a16="http://schemas.microsoft.com/office/drawing/2014/main" id="{B55E65DF-68B3-43A1-AF88-A77A63484C03}"/>
              </a:ext>
            </a:extLst>
          </p:cNvPr>
          <p:cNvGrpSpPr/>
          <p:nvPr/>
        </p:nvGrpSpPr>
        <p:grpSpPr>
          <a:xfrm>
            <a:off x="4317490" y="1878791"/>
            <a:ext cx="7030629" cy="961295"/>
            <a:chOff x="2581519" y="3625228"/>
            <a:chExt cx="7031527" cy="961418"/>
          </a:xfrm>
        </p:grpSpPr>
        <p:grpSp>
          <p:nvGrpSpPr>
            <p:cNvPr id="19" name="Group 18">
              <a:extLst>
                <a:ext uri="{FF2B5EF4-FFF2-40B4-BE49-F238E27FC236}">
                  <a16:creationId xmlns:a16="http://schemas.microsoft.com/office/drawing/2014/main" id="{31C90E63-4A57-4147-9369-713AEB87EE76}"/>
                </a:ext>
              </a:extLst>
            </p:cNvPr>
            <p:cNvGrpSpPr/>
            <p:nvPr/>
          </p:nvGrpSpPr>
          <p:grpSpPr>
            <a:xfrm>
              <a:off x="2581519" y="3625228"/>
              <a:ext cx="1053192" cy="961418"/>
              <a:chOff x="2571751" y="1332746"/>
              <a:chExt cx="1053192" cy="961418"/>
            </a:xfrm>
          </p:grpSpPr>
          <p:sp>
            <p:nvSpPr>
              <p:cNvPr id="20" name="Star: 8 Points 19">
                <a:extLst>
                  <a:ext uri="{FF2B5EF4-FFF2-40B4-BE49-F238E27FC236}">
                    <a16:creationId xmlns:a16="http://schemas.microsoft.com/office/drawing/2014/main" id="{6285D515-BA5C-4AA1-AEFB-E31C9C2C1441}"/>
                  </a:ext>
                </a:extLst>
              </p:cNvPr>
              <p:cNvSpPr/>
              <p:nvPr/>
            </p:nvSpPr>
            <p:spPr>
              <a:xfrm>
                <a:off x="2571751" y="1332746"/>
                <a:ext cx="1053192" cy="961418"/>
              </a:xfrm>
              <a:prstGeom prst="star8">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8" tIns="45714" rIns="91428" bIns="45714" numCol="1" spcCol="0" rtlCol="0" fromWordArt="0" anchor="t" anchorCtr="0" forceAA="0" compatLnSpc="1">
                <a:prstTxWarp prst="textNoShape">
                  <a:avLst/>
                </a:prstTxWarp>
                <a:noAutofit/>
              </a:bodyPr>
              <a:lstStyle/>
              <a:p>
                <a:pPr algn="ctr"/>
                <a:endParaRPr lang="en-US">
                  <a:solidFill>
                    <a:srgbClr val="000000"/>
                  </a:solidFill>
                </a:endParaRPr>
              </a:p>
            </p:txBody>
          </p:sp>
          <p:sp>
            <p:nvSpPr>
              <p:cNvPr id="21" name="TextBox 20">
                <a:extLst>
                  <a:ext uri="{FF2B5EF4-FFF2-40B4-BE49-F238E27FC236}">
                    <a16:creationId xmlns:a16="http://schemas.microsoft.com/office/drawing/2014/main" id="{7E73F194-6109-477D-B4ED-675DAED8AB76}"/>
                  </a:ext>
                </a:extLst>
              </p:cNvPr>
              <p:cNvSpPr txBox="1"/>
              <p:nvPr/>
            </p:nvSpPr>
            <p:spPr>
              <a:xfrm>
                <a:off x="2875377" y="1548115"/>
                <a:ext cx="445939" cy="530679"/>
              </a:xfrm>
              <a:prstGeom prst="rect">
                <a:avLst/>
              </a:prstGeom>
            </p:spPr>
            <p:txBody>
              <a:bodyPr vert="horz" wrap="square" lIns="0" tIns="0" rIns="0" bIns="0" rtlCol="0" anchor="ctr">
                <a:noAutofit/>
              </a:bodyPr>
              <a:lstStyle/>
              <a:p>
                <a:pPr algn="ctr">
                  <a:lnSpc>
                    <a:spcPct val="110000"/>
                  </a:lnSpc>
                  <a:spcBef>
                    <a:spcPts val="2000"/>
                  </a:spcBef>
                </a:pPr>
                <a:r>
                  <a:rPr lang="en-US" sz="3600" b="1" spc="50">
                    <a:solidFill>
                      <a:srgbClr val="C00000"/>
                    </a:solidFill>
                    <a:latin typeface="Segoe UI Semilight" panose="020B0402040204020203" pitchFamily="34" charset="0"/>
                    <a:cs typeface="Segoe UI Semilight" panose="020B0402040204020203" pitchFamily="34" charset="0"/>
                  </a:rPr>
                  <a:t>2</a:t>
                </a:r>
              </a:p>
            </p:txBody>
          </p:sp>
        </p:grpSp>
        <p:sp>
          <p:nvSpPr>
            <p:cNvPr id="22" name="TextBox 21">
              <a:extLst>
                <a:ext uri="{FF2B5EF4-FFF2-40B4-BE49-F238E27FC236}">
                  <a16:creationId xmlns:a16="http://schemas.microsoft.com/office/drawing/2014/main" id="{79BB8AF0-D57B-4FDF-B55E-8F7FE8ECF2C2}"/>
                </a:ext>
              </a:extLst>
            </p:cNvPr>
            <p:cNvSpPr txBox="1"/>
            <p:nvPr/>
          </p:nvSpPr>
          <p:spPr>
            <a:xfrm>
              <a:off x="3707733" y="3945882"/>
              <a:ext cx="5905313" cy="297862"/>
            </a:xfrm>
            <a:prstGeom prst="rect">
              <a:avLst/>
            </a:prstGeom>
          </p:spPr>
          <p:txBody>
            <a:bodyPr vert="horz" wrap="square" lIns="0" tIns="0" rIns="0" bIns="0" rtlCol="0" anchor="ctr">
              <a:noAutofit/>
            </a:bodyPr>
            <a:lstStyle/>
            <a:p>
              <a:pPr algn="ctr">
                <a:spcBef>
                  <a:spcPts val="2000"/>
                </a:spcBef>
              </a:pPr>
              <a:r>
                <a:rPr lang="en-US" sz="2000" b="1" spc="50">
                  <a:solidFill>
                    <a:srgbClr val="000000"/>
                  </a:solidFill>
                  <a:latin typeface="Segoe UI" panose="020B0502040204020203" pitchFamily="34" charset="0"/>
                  <a:cs typeface="Segoe UI" panose="020B0502040204020203" pitchFamily="34" charset="0"/>
                </a:rPr>
                <a:t>Tenant level configuration of Microsoft Teams, Microsoft 365 Groups &amp; Guest Access</a:t>
              </a:r>
            </a:p>
          </p:txBody>
        </p:sp>
      </p:grpSp>
      <p:grpSp>
        <p:nvGrpSpPr>
          <p:cNvPr id="32" name="Group 31" descr="Initial Office 365 tenant provisioning&#10;(licensing of test users)&#10;">
            <a:extLst>
              <a:ext uri="{FF2B5EF4-FFF2-40B4-BE49-F238E27FC236}">
                <a16:creationId xmlns:a16="http://schemas.microsoft.com/office/drawing/2014/main" id="{5FB9F275-C3B6-49CE-B88C-1B59FDE21161}"/>
              </a:ext>
            </a:extLst>
          </p:cNvPr>
          <p:cNvGrpSpPr/>
          <p:nvPr/>
        </p:nvGrpSpPr>
        <p:grpSpPr>
          <a:xfrm>
            <a:off x="4869458" y="2917368"/>
            <a:ext cx="6288530" cy="961295"/>
            <a:chOff x="2581520" y="2333849"/>
            <a:chExt cx="6289333" cy="961418"/>
          </a:xfrm>
        </p:grpSpPr>
        <p:grpSp>
          <p:nvGrpSpPr>
            <p:cNvPr id="15" name="Group 14">
              <a:extLst>
                <a:ext uri="{FF2B5EF4-FFF2-40B4-BE49-F238E27FC236}">
                  <a16:creationId xmlns:a16="http://schemas.microsoft.com/office/drawing/2014/main" id="{09BE8818-E82D-4E8C-BFA5-1D1BF209E00C}"/>
                </a:ext>
              </a:extLst>
            </p:cNvPr>
            <p:cNvGrpSpPr/>
            <p:nvPr/>
          </p:nvGrpSpPr>
          <p:grpSpPr>
            <a:xfrm>
              <a:off x="2581520" y="2333849"/>
              <a:ext cx="1053192" cy="961418"/>
              <a:chOff x="2571751" y="1332746"/>
              <a:chExt cx="1053192" cy="961418"/>
            </a:xfrm>
          </p:grpSpPr>
          <p:sp>
            <p:nvSpPr>
              <p:cNvPr id="16" name="Star: 8 Points 15">
                <a:extLst>
                  <a:ext uri="{FF2B5EF4-FFF2-40B4-BE49-F238E27FC236}">
                    <a16:creationId xmlns:a16="http://schemas.microsoft.com/office/drawing/2014/main" id="{656BC3C2-74FE-4C1F-82FA-36EB8538E106}"/>
                  </a:ext>
                </a:extLst>
              </p:cNvPr>
              <p:cNvSpPr/>
              <p:nvPr/>
            </p:nvSpPr>
            <p:spPr>
              <a:xfrm>
                <a:off x="2571751" y="1332746"/>
                <a:ext cx="1053192" cy="961418"/>
              </a:xfrm>
              <a:prstGeom prst="star8">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8" tIns="45714" rIns="91428" bIns="45714" numCol="1" spcCol="0" rtlCol="0" fromWordArt="0" anchor="t" anchorCtr="0" forceAA="0" compatLnSpc="1">
                <a:prstTxWarp prst="textNoShape">
                  <a:avLst/>
                </a:prstTxWarp>
                <a:noAutofit/>
              </a:bodyPr>
              <a:lstStyle/>
              <a:p>
                <a:pPr algn="ctr"/>
                <a:endParaRPr lang="en-US">
                  <a:solidFill>
                    <a:srgbClr val="000000"/>
                  </a:solidFill>
                </a:endParaRPr>
              </a:p>
            </p:txBody>
          </p:sp>
          <p:sp>
            <p:nvSpPr>
              <p:cNvPr id="17" name="TextBox 16">
                <a:extLst>
                  <a:ext uri="{FF2B5EF4-FFF2-40B4-BE49-F238E27FC236}">
                    <a16:creationId xmlns:a16="http://schemas.microsoft.com/office/drawing/2014/main" id="{24A05488-F886-430D-BF8B-8A8664D67088}"/>
                  </a:ext>
                </a:extLst>
              </p:cNvPr>
              <p:cNvSpPr txBox="1"/>
              <p:nvPr/>
            </p:nvSpPr>
            <p:spPr>
              <a:xfrm>
                <a:off x="2875377" y="1548115"/>
                <a:ext cx="445939" cy="530679"/>
              </a:xfrm>
              <a:prstGeom prst="rect">
                <a:avLst/>
              </a:prstGeom>
            </p:spPr>
            <p:txBody>
              <a:bodyPr vert="horz" wrap="square" lIns="0" tIns="0" rIns="0" bIns="0" rtlCol="0" anchor="ctr">
                <a:noAutofit/>
              </a:bodyPr>
              <a:lstStyle/>
              <a:p>
                <a:pPr algn="ctr">
                  <a:lnSpc>
                    <a:spcPct val="110000"/>
                  </a:lnSpc>
                  <a:spcBef>
                    <a:spcPts val="2000"/>
                  </a:spcBef>
                </a:pPr>
                <a:r>
                  <a:rPr lang="en-US" sz="3600" b="1" spc="50">
                    <a:solidFill>
                      <a:srgbClr val="C00000"/>
                    </a:solidFill>
                    <a:latin typeface="Segoe UI Semilight" panose="020B0402040204020203" pitchFamily="34" charset="0"/>
                    <a:cs typeface="Segoe UI Semilight" panose="020B0402040204020203" pitchFamily="34" charset="0"/>
                  </a:rPr>
                  <a:t>3</a:t>
                </a:r>
              </a:p>
            </p:txBody>
          </p:sp>
        </p:grpSp>
        <p:sp>
          <p:nvSpPr>
            <p:cNvPr id="18" name="TextBox 17">
              <a:extLst>
                <a:ext uri="{FF2B5EF4-FFF2-40B4-BE49-F238E27FC236}">
                  <a16:creationId xmlns:a16="http://schemas.microsoft.com/office/drawing/2014/main" id="{E7C94E93-CDC6-4F38-B07F-8658C34AD64A}"/>
                </a:ext>
              </a:extLst>
            </p:cNvPr>
            <p:cNvSpPr txBox="1"/>
            <p:nvPr/>
          </p:nvSpPr>
          <p:spPr>
            <a:xfrm>
              <a:off x="2965540" y="2703800"/>
              <a:ext cx="5905313" cy="297862"/>
            </a:xfrm>
            <a:prstGeom prst="rect">
              <a:avLst/>
            </a:prstGeom>
          </p:spPr>
          <p:txBody>
            <a:bodyPr vert="horz" wrap="square" lIns="0" tIns="0" rIns="0" bIns="0" rtlCol="0" anchor="ctr">
              <a:noAutofit/>
            </a:bodyPr>
            <a:lstStyle/>
            <a:p>
              <a:pPr algn="ctr">
                <a:spcBef>
                  <a:spcPts val="2000"/>
                </a:spcBef>
              </a:pPr>
              <a:r>
                <a:rPr lang="en-US" sz="2000" b="1" spc="50">
                  <a:solidFill>
                    <a:srgbClr val="000000"/>
                  </a:solidFill>
                  <a:latin typeface="Segoe UI" panose="020B0502040204020203" pitchFamily="34" charset="0"/>
                  <a:cs typeface="Segoe UI" panose="020B0502040204020203" pitchFamily="34" charset="0"/>
                </a:rPr>
                <a:t>Initial Office 365 tenant provisioning</a:t>
              </a:r>
              <a:br>
                <a:rPr lang="en-US" sz="2000" b="1" spc="50">
                  <a:solidFill>
                    <a:srgbClr val="000000"/>
                  </a:solidFill>
                  <a:latin typeface="Segoe UI" panose="020B0502040204020203" pitchFamily="34" charset="0"/>
                  <a:cs typeface="Segoe UI" panose="020B0502040204020203" pitchFamily="34" charset="0"/>
                </a:rPr>
              </a:br>
              <a:r>
                <a:rPr lang="en-US" sz="2000" b="1" spc="50">
                  <a:solidFill>
                    <a:srgbClr val="000000"/>
                  </a:solidFill>
                  <a:latin typeface="Segoe UI" panose="020B0502040204020203" pitchFamily="34" charset="0"/>
                  <a:cs typeface="Segoe UI" panose="020B0502040204020203" pitchFamily="34" charset="0"/>
                </a:rPr>
                <a:t>(licensing of test users)</a:t>
              </a:r>
            </a:p>
          </p:txBody>
        </p:sp>
      </p:grpSp>
      <p:grpSp>
        <p:nvGrpSpPr>
          <p:cNvPr id="34" name="Group 33" descr="Teams &amp; Channel creation for pilot&#10;">
            <a:extLst>
              <a:ext uri="{FF2B5EF4-FFF2-40B4-BE49-F238E27FC236}">
                <a16:creationId xmlns:a16="http://schemas.microsoft.com/office/drawing/2014/main" id="{1E84AC4E-BF0E-4AF9-8D53-4A3BBE9020D1}"/>
              </a:ext>
            </a:extLst>
          </p:cNvPr>
          <p:cNvGrpSpPr/>
          <p:nvPr/>
        </p:nvGrpSpPr>
        <p:grpSpPr>
          <a:xfrm>
            <a:off x="5391332" y="4012210"/>
            <a:ext cx="6208146" cy="961295"/>
            <a:chOff x="1218996" y="4727101"/>
            <a:chExt cx="6208939" cy="961418"/>
          </a:xfrm>
        </p:grpSpPr>
        <p:grpSp>
          <p:nvGrpSpPr>
            <p:cNvPr id="23" name="Group 22">
              <a:extLst>
                <a:ext uri="{FF2B5EF4-FFF2-40B4-BE49-F238E27FC236}">
                  <a16:creationId xmlns:a16="http://schemas.microsoft.com/office/drawing/2014/main" id="{7ED317EE-2DDB-47F6-B4F9-7EE601F1CCDE}"/>
                </a:ext>
              </a:extLst>
            </p:cNvPr>
            <p:cNvGrpSpPr/>
            <p:nvPr/>
          </p:nvGrpSpPr>
          <p:grpSpPr>
            <a:xfrm>
              <a:off x="1218996" y="4727101"/>
              <a:ext cx="1053192" cy="961418"/>
              <a:chOff x="2571751" y="1332746"/>
              <a:chExt cx="1053192" cy="961418"/>
            </a:xfrm>
          </p:grpSpPr>
          <p:sp>
            <p:nvSpPr>
              <p:cNvPr id="24" name="Star: 8 Points 23">
                <a:extLst>
                  <a:ext uri="{FF2B5EF4-FFF2-40B4-BE49-F238E27FC236}">
                    <a16:creationId xmlns:a16="http://schemas.microsoft.com/office/drawing/2014/main" id="{EAA5BDC6-C047-4531-A5A3-0D38F5CB4036}"/>
                  </a:ext>
                </a:extLst>
              </p:cNvPr>
              <p:cNvSpPr/>
              <p:nvPr/>
            </p:nvSpPr>
            <p:spPr>
              <a:xfrm>
                <a:off x="2571751" y="1332746"/>
                <a:ext cx="1053192" cy="961418"/>
              </a:xfrm>
              <a:prstGeom prst="star8">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8" tIns="45714" rIns="91428" bIns="45714" numCol="1" spcCol="0" rtlCol="0" fromWordArt="0" anchor="t" anchorCtr="0" forceAA="0" compatLnSpc="1">
                <a:prstTxWarp prst="textNoShape">
                  <a:avLst/>
                </a:prstTxWarp>
                <a:noAutofit/>
              </a:bodyPr>
              <a:lstStyle/>
              <a:p>
                <a:pPr algn="ctr"/>
                <a:endParaRPr lang="en-US">
                  <a:solidFill>
                    <a:srgbClr val="000000"/>
                  </a:solidFill>
                </a:endParaRPr>
              </a:p>
            </p:txBody>
          </p:sp>
          <p:sp>
            <p:nvSpPr>
              <p:cNvPr id="25" name="TextBox 24">
                <a:extLst>
                  <a:ext uri="{FF2B5EF4-FFF2-40B4-BE49-F238E27FC236}">
                    <a16:creationId xmlns:a16="http://schemas.microsoft.com/office/drawing/2014/main" id="{EE7EB7FF-0341-4D57-A845-98CC334DB702}"/>
                  </a:ext>
                </a:extLst>
              </p:cNvPr>
              <p:cNvSpPr txBox="1"/>
              <p:nvPr/>
            </p:nvSpPr>
            <p:spPr>
              <a:xfrm>
                <a:off x="2875377" y="1548115"/>
                <a:ext cx="445939" cy="530679"/>
              </a:xfrm>
              <a:prstGeom prst="rect">
                <a:avLst/>
              </a:prstGeom>
            </p:spPr>
            <p:txBody>
              <a:bodyPr vert="horz" wrap="square" lIns="0" tIns="0" rIns="0" bIns="0" rtlCol="0" anchor="ctr">
                <a:noAutofit/>
              </a:bodyPr>
              <a:lstStyle/>
              <a:p>
                <a:pPr algn="ctr">
                  <a:lnSpc>
                    <a:spcPct val="110000"/>
                  </a:lnSpc>
                  <a:spcBef>
                    <a:spcPts val="2000"/>
                  </a:spcBef>
                </a:pPr>
                <a:r>
                  <a:rPr lang="en-US" sz="3600" b="1" spc="50">
                    <a:solidFill>
                      <a:srgbClr val="C00000"/>
                    </a:solidFill>
                    <a:latin typeface="Segoe UI Semilight" panose="020B0402040204020203" pitchFamily="34" charset="0"/>
                    <a:cs typeface="Segoe UI Semilight" panose="020B0402040204020203" pitchFamily="34" charset="0"/>
                  </a:rPr>
                  <a:t>4</a:t>
                </a:r>
              </a:p>
            </p:txBody>
          </p:sp>
        </p:grpSp>
        <p:sp>
          <p:nvSpPr>
            <p:cNvPr id="26" name="TextBox 25">
              <a:extLst>
                <a:ext uri="{FF2B5EF4-FFF2-40B4-BE49-F238E27FC236}">
                  <a16:creationId xmlns:a16="http://schemas.microsoft.com/office/drawing/2014/main" id="{DE51EB7A-FE1D-4768-8005-28401089B7E3}"/>
                </a:ext>
              </a:extLst>
            </p:cNvPr>
            <p:cNvSpPr txBox="1"/>
            <p:nvPr/>
          </p:nvSpPr>
          <p:spPr>
            <a:xfrm>
              <a:off x="1522622" y="5056883"/>
              <a:ext cx="5905313" cy="297862"/>
            </a:xfrm>
            <a:prstGeom prst="rect">
              <a:avLst/>
            </a:prstGeom>
          </p:spPr>
          <p:txBody>
            <a:bodyPr vert="horz" wrap="square" lIns="0" tIns="0" rIns="0" bIns="0" rtlCol="0" anchor="ctr">
              <a:noAutofit/>
            </a:bodyPr>
            <a:lstStyle/>
            <a:p>
              <a:pPr algn="ctr">
                <a:spcBef>
                  <a:spcPts val="2000"/>
                </a:spcBef>
              </a:pPr>
              <a:r>
                <a:rPr lang="en-US" sz="2000" b="1" spc="50">
                  <a:solidFill>
                    <a:srgbClr val="000000"/>
                  </a:solidFill>
                  <a:latin typeface="Segoe UI" panose="020B0502040204020203" pitchFamily="34" charset="0"/>
                  <a:cs typeface="Segoe UI" panose="020B0502040204020203" pitchFamily="34" charset="0"/>
                </a:rPr>
                <a:t>Teams &amp; Channel creation for pilot</a:t>
              </a:r>
            </a:p>
          </p:txBody>
        </p:sp>
      </p:grpSp>
      <p:grpSp>
        <p:nvGrpSpPr>
          <p:cNvPr id="35" name="Group 34" descr="User provisioning for pilot&#10;(licensing of pilot users)&#10;">
            <a:extLst>
              <a:ext uri="{FF2B5EF4-FFF2-40B4-BE49-F238E27FC236}">
                <a16:creationId xmlns:a16="http://schemas.microsoft.com/office/drawing/2014/main" id="{3C4B6417-9BAF-41EA-8543-BC682F6B3201}"/>
              </a:ext>
            </a:extLst>
          </p:cNvPr>
          <p:cNvGrpSpPr/>
          <p:nvPr/>
        </p:nvGrpSpPr>
        <p:grpSpPr>
          <a:xfrm>
            <a:off x="5696690" y="4932286"/>
            <a:ext cx="5904559" cy="961295"/>
            <a:chOff x="958812" y="5903888"/>
            <a:chExt cx="5905313" cy="961418"/>
          </a:xfrm>
        </p:grpSpPr>
        <p:grpSp>
          <p:nvGrpSpPr>
            <p:cNvPr id="27" name="Group 26">
              <a:extLst>
                <a:ext uri="{FF2B5EF4-FFF2-40B4-BE49-F238E27FC236}">
                  <a16:creationId xmlns:a16="http://schemas.microsoft.com/office/drawing/2014/main" id="{DDE866AD-DD0A-4072-922A-85EE4D38BCEA}"/>
                </a:ext>
              </a:extLst>
            </p:cNvPr>
            <p:cNvGrpSpPr/>
            <p:nvPr/>
          </p:nvGrpSpPr>
          <p:grpSpPr>
            <a:xfrm>
              <a:off x="1222142" y="5903888"/>
              <a:ext cx="1053192" cy="961418"/>
              <a:chOff x="2571751" y="1332746"/>
              <a:chExt cx="1053192" cy="961418"/>
            </a:xfrm>
          </p:grpSpPr>
          <p:sp>
            <p:nvSpPr>
              <p:cNvPr id="28" name="Star: 8 Points 27">
                <a:extLst>
                  <a:ext uri="{FF2B5EF4-FFF2-40B4-BE49-F238E27FC236}">
                    <a16:creationId xmlns:a16="http://schemas.microsoft.com/office/drawing/2014/main" id="{E18AB86E-CC18-4A17-8EEA-2B3A4D0895B5}"/>
                  </a:ext>
                </a:extLst>
              </p:cNvPr>
              <p:cNvSpPr/>
              <p:nvPr/>
            </p:nvSpPr>
            <p:spPr>
              <a:xfrm>
                <a:off x="2571751" y="1332746"/>
                <a:ext cx="1053192" cy="961418"/>
              </a:xfrm>
              <a:prstGeom prst="star8">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8" tIns="45714" rIns="91428" bIns="45714" numCol="1" spcCol="0" rtlCol="0" fromWordArt="0" anchor="t" anchorCtr="0" forceAA="0" compatLnSpc="1">
                <a:prstTxWarp prst="textNoShape">
                  <a:avLst/>
                </a:prstTxWarp>
                <a:noAutofit/>
              </a:bodyPr>
              <a:lstStyle/>
              <a:p>
                <a:pPr algn="ctr"/>
                <a:endParaRPr lang="en-US">
                  <a:solidFill>
                    <a:srgbClr val="000000"/>
                  </a:solidFill>
                </a:endParaRPr>
              </a:p>
            </p:txBody>
          </p:sp>
          <p:sp>
            <p:nvSpPr>
              <p:cNvPr id="29" name="TextBox 28">
                <a:extLst>
                  <a:ext uri="{FF2B5EF4-FFF2-40B4-BE49-F238E27FC236}">
                    <a16:creationId xmlns:a16="http://schemas.microsoft.com/office/drawing/2014/main" id="{E83AC9B7-0B97-4720-8D54-09A540318304}"/>
                  </a:ext>
                </a:extLst>
              </p:cNvPr>
              <p:cNvSpPr txBox="1"/>
              <p:nvPr/>
            </p:nvSpPr>
            <p:spPr>
              <a:xfrm>
                <a:off x="2875377" y="1548115"/>
                <a:ext cx="445939" cy="530679"/>
              </a:xfrm>
              <a:prstGeom prst="rect">
                <a:avLst/>
              </a:prstGeom>
            </p:spPr>
            <p:txBody>
              <a:bodyPr vert="horz" wrap="square" lIns="0" tIns="0" rIns="0" bIns="0" rtlCol="0" anchor="ctr">
                <a:noAutofit/>
              </a:bodyPr>
              <a:lstStyle/>
              <a:p>
                <a:pPr algn="ctr">
                  <a:lnSpc>
                    <a:spcPct val="110000"/>
                  </a:lnSpc>
                  <a:spcBef>
                    <a:spcPts val="2000"/>
                  </a:spcBef>
                </a:pPr>
                <a:r>
                  <a:rPr lang="en-US" sz="3600" b="1" spc="50">
                    <a:solidFill>
                      <a:srgbClr val="C00000"/>
                    </a:solidFill>
                    <a:latin typeface="Segoe UI Semilight" panose="020B0402040204020203" pitchFamily="34" charset="0"/>
                    <a:cs typeface="Segoe UI Semilight" panose="020B0402040204020203" pitchFamily="34" charset="0"/>
                  </a:rPr>
                  <a:t>5</a:t>
                </a:r>
              </a:p>
            </p:txBody>
          </p:sp>
        </p:grpSp>
        <p:sp>
          <p:nvSpPr>
            <p:cNvPr id="30" name="TextBox 29">
              <a:extLst>
                <a:ext uri="{FF2B5EF4-FFF2-40B4-BE49-F238E27FC236}">
                  <a16:creationId xmlns:a16="http://schemas.microsoft.com/office/drawing/2014/main" id="{95F2CBA1-2DBA-41F4-83F5-A194C3BE1B13}"/>
                </a:ext>
              </a:extLst>
            </p:cNvPr>
            <p:cNvSpPr txBox="1"/>
            <p:nvPr/>
          </p:nvSpPr>
          <p:spPr>
            <a:xfrm>
              <a:off x="958812" y="6237662"/>
              <a:ext cx="5905313" cy="297862"/>
            </a:xfrm>
            <a:prstGeom prst="rect">
              <a:avLst/>
            </a:prstGeom>
          </p:spPr>
          <p:txBody>
            <a:bodyPr vert="horz" wrap="square" lIns="0" tIns="0" rIns="0" bIns="0" rtlCol="0" anchor="ctr">
              <a:noAutofit/>
            </a:bodyPr>
            <a:lstStyle/>
            <a:p>
              <a:pPr algn="ctr">
                <a:spcBef>
                  <a:spcPts val="2000"/>
                </a:spcBef>
              </a:pPr>
              <a:r>
                <a:rPr lang="en-US" sz="2000" b="1" spc="50">
                  <a:solidFill>
                    <a:srgbClr val="000000"/>
                  </a:solidFill>
                  <a:latin typeface="Segoe UI" panose="020B0502040204020203" pitchFamily="34" charset="0"/>
                  <a:cs typeface="Segoe UI" panose="020B0502040204020203" pitchFamily="34" charset="0"/>
                </a:rPr>
                <a:t>User provisioning for pilot</a:t>
              </a:r>
              <a:br>
                <a:rPr lang="en-US" sz="2000" b="1" spc="50">
                  <a:solidFill>
                    <a:srgbClr val="000000"/>
                  </a:solidFill>
                  <a:latin typeface="Segoe UI" panose="020B0502040204020203" pitchFamily="34" charset="0"/>
                  <a:cs typeface="Segoe UI" panose="020B0502040204020203" pitchFamily="34" charset="0"/>
                </a:rPr>
              </a:br>
              <a:r>
                <a:rPr lang="en-US" sz="2000" b="1" spc="50">
                  <a:solidFill>
                    <a:srgbClr val="000000"/>
                  </a:solidFill>
                  <a:latin typeface="Segoe UI" panose="020B0502040204020203" pitchFamily="34" charset="0"/>
                  <a:cs typeface="Segoe UI" panose="020B0502040204020203" pitchFamily="34" charset="0"/>
                </a:rPr>
                <a:t>(licensing of pilot users)</a:t>
              </a:r>
            </a:p>
          </p:txBody>
        </p:sp>
      </p:grpSp>
      <p:grpSp>
        <p:nvGrpSpPr>
          <p:cNvPr id="37" name="Group 36" descr="User provisioning for prod&#10;(licensing of prod users)&#10;">
            <a:extLst>
              <a:ext uri="{FF2B5EF4-FFF2-40B4-BE49-F238E27FC236}">
                <a16:creationId xmlns:a16="http://schemas.microsoft.com/office/drawing/2014/main" id="{0DE953E1-E4D6-4E5E-B32F-3533418D0821}"/>
              </a:ext>
            </a:extLst>
          </p:cNvPr>
          <p:cNvGrpSpPr/>
          <p:nvPr/>
        </p:nvGrpSpPr>
        <p:grpSpPr>
          <a:xfrm>
            <a:off x="6263573" y="5970750"/>
            <a:ext cx="5904559" cy="961295"/>
            <a:chOff x="958812" y="5903888"/>
            <a:chExt cx="5905313" cy="961418"/>
          </a:xfrm>
        </p:grpSpPr>
        <p:grpSp>
          <p:nvGrpSpPr>
            <p:cNvPr id="38" name="Group 37">
              <a:extLst>
                <a:ext uri="{FF2B5EF4-FFF2-40B4-BE49-F238E27FC236}">
                  <a16:creationId xmlns:a16="http://schemas.microsoft.com/office/drawing/2014/main" id="{0E43315C-7F64-425F-850D-1DB749393AE0}"/>
                </a:ext>
              </a:extLst>
            </p:cNvPr>
            <p:cNvGrpSpPr/>
            <p:nvPr/>
          </p:nvGrpSpPr>
          <p:grpSpPr>
            <a:xfrm>
              <a:off x="1222142" y="5903888"/>
              <a:ext cx="1053192" cy="961418"/>
              <a:chOff x="2571751" y="1332746"/>
              <a:chExt cx="1053192" cy="961418"/>
            </a:xfrm>
          </p:grpSpPr>
          <p:sp>
            <p:nvSpPr>
              <p:cNvPr id="40" name="Star: 8 Points 39">
                <a:extLst>
                  <a:ext uri="{FF2B5EF4-FFF2-40B4-BE49-F238E27FC236}">
                    <a16:creationId xmlns:a16="http://schemas.microsoft.com/office/drawing/2014/main" id="{902F0E51-EA77-4060-8C82-480F47719357}"/>
                  </a:ext>
                </a:extLst>
              </p:cNvPr>
              <p:cNvSpPr/>
              <p:nvPr/>
            </p:nvSpPr>
            <p:spPr>
              <a:xfrm>
                <a:off x="2571751" y="1332746"/>
                <a:ext cx="1053192" cy="961418"/>
              </a:xfrm>
              <a:prstGeom prst="star8">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8" tIns="45714" rIns="91428" bIns="45714" numCol="1" spcCol="0" rtlCol="0" fromWordArt="0" anchor="t" anchorCtr="0" forceAA="0" compatLnSpc="1">
                <a:prstTxWarp prst="textNoShape">
                  <a:avLst/>
                </a:prstTxWarp>
                <a:noAutofit/>
              </a:bodyPr>
              <a:lstStyle/>
              <a:p>
                <a:pPr algn="ctr"/>
                <a:endParaRPr lang="en-US">
                  <a:solidFill>
                    <a:sysClr val="windowText" lastClr="000000"/>
                  </a:solidFill>
                </a:endParaRPr>
              </a:p>
            </p:txBody>
          </p:sp>
          <p:sp>
            <p:nvSpPr>
              <p:cNvPr id="41" name="TextBox 40">
                <a:extLst>
                  <a:ext uri="{FF2B5EF4-FFF2-40B4-BE49-F238E27FC236}">
                    <a16:creationId xmlns:a16="http://schemas.microsoft.com/office/drawing/2014/main" id="{AC604565-3E08-49EC-ACDA-6F290DF2F725}"/>
                  </a:ext>
                </a:extLst>
              </p:cNvPr>
              <p:cNvSpPr txBox="1"/>
              <p:nvPr/>
            </p:nvSpPr>
            <p:spPr>
              <a:xfrm>
                <a:off x="2875377" y="1548115"/>
                <a:ext cx="445939" cy="530679"/>
              </a:xfrm>
              <a:prstGeom prst="rect">
                <a:avLst/>
              </a:prstGeom>
            </p:spPr>
            <p:txBody>
              <a:bodyPr vert="horz" wrap="square" lIns="0" tIns="0" rIns="0" bIns="0" rtlCol="0" anchor="ctr">
                <a:noAutofit/>
              </a:bodyPr>
              <a:lstStyle/>
              <a:p>
                <a:pPr algn="ctr">
                  <a:lnSpc>
                    <a:spcPct val="110000"/>
                  </a:lnSpc>
                  <a:spcBef>
                    <a:spcPts val="2000"/>
                  </a:spcBef>
                </a:pPr>
                <a:r>
                  <a:rPr lang="en-US" sz="3600" b="1" spc="50">
                    <a:solidFill>
                      <a:srgbClr val="C00000"/>
                    </a:solidFill>
                    <a:latin typeface="Segoe UI Semilight" panose="020B0402040204020203" pitchFamily="34" charset="0"/>
                    <a:cs typeface="Segoe UI Semilight" panose="020B0402040204020203" pitchFamily="34" charset="0"/>
                  </a:rPr>
                  <a:t>6</a:t>
                </a:r>
              </a:p>
            </p:txBody>
          </p:sp>
        </p:grpSp>
        <p:sp>
          <p:nvSpPr>
            <p:cNvPr id="39" name="TextBox 38">
              <a:extLst>
                <a:ext uri="{FF2B5EF4-FFF2-40B4-BE49-F238E27FC236}">
                  <a16:creationId xmlns:a16="http://schemas.microsoft.com/office/drawing/2014/main" id="{398BBE28-499B-4151-AC0B-1092306F4D46}"/>
                </a:ext>
              </a:extLst>
            </p:cNvPr>
            <p:cNvSpPr txBox="1"/>
            <p:nvPr/>
          </p:nvSpPr>
          <p:spPr>
            <a:xfrm>
              <a:off x="958812" y="6237662"/>
              <a:ext cx="5905313" cy="297862"/>
            </a:xfrm>
            <a:prstGeom prst="rect">
              <a:avLst/>
            </a:prstGeom>
          </p:spPr>
          <p:txBody>
            <a:bodyPr vert="horz" wrap="square" lIns="0" tIns="0" rIns="0" bIns="0" rtlCol="0" anchor="ctr">
              <a:noAutofit/>
            </a:bodyPr>
            <a:lstStyle/>
            <a:p>
              <a:pPr algn="ctr">
                <a:spcBef>
                  <a:spcPts val="2000"/>
                </a:spcBef>
              </a:pPr>
              <a:r>
                <a:rPr lang="en-US" sz="2000" b="1" spc="50">
                  <a:solidFill>
                    <a:srgbClr val="000000"/>
                  </a:solidFill>
                  <a:latin typeface="Segoe UI" panose="020B0502040204020203" pitchFamily="34" charset="0"/>
                  <a:cs typeface="Segoe UI" panose="020B0502040204020203" pitchFamily="34" charset="0"/>
                </a:rPr>
                <a:t>User provisioning for prod</a:t>
              </a:r>
              <a:br>
                <a:rPr lang="en-US" sz="2000" b="1" spc="50">
                  <a:solidFill>
                    <a:srgbClr val="000000"/>
                  </a:solidFill>
                  <a:latin typeface="Segoe UI" panose="020B0502040204020203" pitchFamily="34" charset="0"/>
                  <a:cs typeface="Segoe UI" panose="020B0502040204020203" pitchFamily="34" charset="0"/>
                </a:rPr>
              </a:br>
              <a:r>
                <a:rPr lang="en-US" sz="2000" b="1" spc="50">
                  <a:solidFill>
                    <a:srgbClr val="000000"/>
                  </a:solidFill>
                  <a:latin typeface="Segoe UI" panose="020B0502040204020203" pitchFamily="34" charset="0"/>
                  <a:cs typeface="Segoe UI" panose="020B0502040204020203" pitchFamily="34" charset="0"/>
                </a:rPr>
                <a:t>(licensing of prod users)</a:t>
              </a:r>
            </a:p>
          </p:txBody>
        </p:sp>
      </p:grpSp>
    </p:spTree>
    <p:extLst>
      <p:ext uri="{BB962C8B-B14F-4D97-AF65-F5344CB8AC3E}">
        <p14:creationId xmlns:p14="http://schemas.microsoft.com/office/powerpoint/2010/main" val="777850299"/>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94179-ED95-4DDD-9113-B18FB390E75D}"/>
              </a:ext>
            </a:extLst>
          </p:cNvPr>
          <p:cNvSpPr>
            <a:spLocks noGrp="1"/>
          </p:cNvSpPr>
          <p:nvPr>
            <p:ph type="title"/>
          </p:nvPr>
        </p:nvSpPr>
        <p:spPr/>
        <p:txBody>
          <a:bodyPr/>
          <a:lstStyle/>
          <a:p>
            <a:r>
              <a:rPr lang="en-GB"/>
              <a:t>Usage Reporting</a:t>
            </a:r>
          </a:p>
        </p:txBody>
      </p:sp>
      <p:graphicFrame>
        <p:nvGraphicFramePr>
          <p:cNvPr id="5" name="Diagram 4" descr="Diagram explaining where you can find Usage Reporting; in Teams Admin Portal, M365 Admin Portal and Microsoft 365 usage analytics">
            <a:extLst>
              <a:ext uri="{FF2B5EF4-FFF2-40B4-BE49-F238E27FC236}">
                <a16:creationId xmlns:a16="http://schemas.microsoft.com/office/drawing/2014/main" id="{E89888CD-ED38-433D-BC4B-11252363464B}"/>
              </a:ext>
            </a:extLst>
          </p:cNvPr>
          <p:cNvGraphicFramePr/>
          <p:nvPr>
            <p:extLst>
              <p:ext uri="{D42A27DB-BD31-4B8C-83A1-F6EECF244321}">
                <p14:modId xmlns:p14="http://schemas.microsoft.com/office/powerpoint/2010/main" val="864013663"/>
              </p:ext>
            </p:extLst>
          </p:nvPr>
        </p:nvGraphicFramePr>
        <p:xfrm>
          <a:off x="1221341" y="1050256"/>
          <a:ext cx="9619187" cy="55266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FFB526BD-00DB-437F-B076-59F811353BC2}"/>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1138248" y="2766204"/>
            <a:ext cx="3112810" cy="3112810"/>
          </a:xfrm>
          <a:prstGeom prst="rect">
            <a:avLst/>
          </a:prstGeom>
        </p:spPr>
      </p:pic>
      <p:pic>
        <p:nvPicPr>
          <p:cNvPr id="7" name="Picture 6">
            <a:extLst>
              <a:ext uri="{FF2B5EF4-FFF2-40B4-BE49-F238E27FC236}">
                <a16:creationId xmlns:a16="http://schemas.microsoft.com/office/drawing/2014/main" id="{BBF1FEC8-BC89-4B7C-8430-2B27B4A62B73}"/>
              </a:ext>
              <a:ext uri="{C183D7F6-B498-43B3-948B-1728B52AA6E4}">
                <adec:decorative xmlns:adec="http://schemas.microsoft.com/office/drawing/2017/decorative" val="1"/>
              </a:ext>
            </a:extLst>
          </p:cNvPr>
          <p:cNvPicPr>
            <a:picLocks noChangeAspect="1"/>
          </p:cNvPicPr>
          <p:nvPr/>
        </p:nvPicPr>
        <p:blipFill>
          <a:blip r:embed="rId9"/>
          <a:stretch>
            <a:fillRect/>
          </a:stretch>
        </p:blipFill>
        <p:spPr>
          <a:xfrm>
            <a:off x="5293146" y="3693604"/>
            <a:ext cx="1419060" cy="1424736"/>
          </a:xfrm>
          <a:prstGeom prst="rect">
            <a:avLst/>
          </a:prstGeom>
        </p:spPr>
      </p:pic>
      <p:pic>
        <p:nvPicPr>
          <p:cNvPr id="8" name="Picture 7">
            <a:extLst>
              <a:ext uri="{FF2B5EF4-FFF2-40B4-BE49-F238E27FC236}">
                <a16:creationId xmlns:a16="http://schemas.microsoft.com/office/drawing/2014/main" id="{EDBA5C89-671D-4C1E-8C09-265BFA4AE9DE}"/>
              </a:ext>
              <a:ext uri="{C183D7F6-B498-43B3-948B-1728B52AA6E4}">
                <adec:decorative xmlns:adec="http://schemas.microsoft.com/office/drawing/2017/decorative" val="1"/>
              </a:ext>
            </a:extLst>
          </p:cNvPr>
          <p:cNvPicPr>
            <a:picLocks noChangeAspect="1"/>
          </p:cNvPicPr>
          <p:nvPr/>
        </p:nvPicPr>
        <p:blipFill>
          <a:blip r:embed="rId10"/>
          <a:stretch>
            <a:fillRect/>
          </a:stretch>
        </p:blipFill>
        <p:spPr>
          <a:xfrm>
            <a:off x="8494143" y="3730888"/>
            <a:ext cx="1480824" cy="1355432"/>
          </a:xfrm>
          <a:prstGeom prst="rect">
            <a:avLst/>
          </a:prstGeom>
        </p:spPr>
      </p:pic>
    </p:spTree>
    <p:extLst>
      <p:ext uri="{BB962C8B-B14F-4D97-AF65-F5344CB8AC3E}">
        <p14:creationId xmlns:p14="http://schemas.microsoft.com/office/powerpoint/2010/main" val="13761917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CA80-57C7-4044-954F-2112987E0934}"/>
              </a:ext>
            </a:extLst>
          </p:cNvPr>
          <p:cNvSpPr>
            <a:spLocks noGrp="1"/>
          </p:cNvSpPr>
          <p:nvPr>
            <p:ph type="title"/>
          </p:nvPr>
        </p:nvSpPr>
        <p:spPr/>
        <p:txBody>
          <a:bodyPr/>
          <a:lstStyle/>
          <a:p>
            <a:r>
              <a:rPr lang="en-GB"/>
              <a:t>Usage Reporting - </a:t>
            </a:r>
            <a:r>
              <a:rPr lang="en-GB" sz="4000"/>
              <a:t>M365 admin portal</a:t>
            </a:r>
            <a:br>
              <a:rPr lang="en-GB" sz="4000"/>
            </a:br>
            <a:br>
              <a:rPr lang="en-GB" sz="4000"/>
            </a:br>
            <a:endParaRPr lang="en-GB"/>
          </a:p>
        </p:txBody>
      </p:sp>
      <p:sp>
        <p:nvSpPr>
          <p:cNvPr id="5" name="Content Placeholder 2">
            <a:extLst>
              <a:ext uri="{FF2B5EF4-FFF2-40B4-BE49-F238E27FC236}">
                <a16:creationId xmlns:a16="http://schemas.microsoft.com/office/drawing/2014/main" id="{15F93C44-0207-4355-AC92-5562842C6C3C}"/>
              </a:ext>
            </a:extLst>
          </p:cNvPr>
          <p:cNvSpPr>
            <a:spLocks noGrp="1"/>
          </p:cNvSpPr>
          <p:nvPr>
            <p:ph sz="half" idx="1"/>
          </p:nvPr>
        </p:nvSpPr>
        <p:spPr>
          <a:xfrm>
            <a:off x="400574" y="1539915"/>
            <a:ext cx="5284827" cy="4739759"/>
          </a:xfrm>
        </p:spPr>
        <p:txBody>
          <a:bodyPr/>
          <a:lstStyle/>
          <a:p>
            <a:r>
              <a:rPr lang="en-GB" sz="3200" b="0" i="0">
                <a:solidFill>
                  <a:srgbClr val="171717"/>
                </a:solidFill>
                <a:effectLst/>
                <a:latin typeface="Segoe UI" panose="020B0502040204020203" pitchFamily="34" charset="0"/>
              </a:rPr>
              <a:t>In the admin center, go to the </a:t>
            </a:r>
            <a:r>
              <a:rPr lang="en-GB" sz="3200" b="1" i="0">
                <a:solidFill>
                  <a:srgbClr val="171717"/>
                </a:solidFill>
                <a:effectLst/>
                <a:latin typeface="Segoe UI" panose="020B0502040204020203" pitchFamily="34" charset="0"/>
              </a:rPr>
              <a:t>Reports</a:t>
            </a:r>
            <a:r>
              <a:rPr lang="en-GB" sz="3200" b="0" i="0">
                <a:solidFill>
                  <a:srgbClr val="171717"/>
                </a:solidFill>
                <a:effectLst/>
                <a:latin typeface="Segoe UI" panose="020B0502040204020203" pitchFamily="34" charset="0"/>
              </a:rPr>
              <a:t> &gt; </a:t>
            </a:r>
            <a:r>
              <a:rPr lang="en-GB" sz="3200" b="1" i="0">
                <a:solidFill>
                  <a:srgbClr val="171717"/>
                </a:solidFill>
                <a:effectLst/>
                <a:latin typeface="Segoe UI" panose="020B0502040204020203" pitchFamily="34" charset="0"/>
              </a:rPr>
              <a:t>Usage</a:t>
            </a:r>
          </a:p>
          <a:p>
            <a:endParaRPr lang="en-GB" sz="3200" b="0" i="0">
              <a:solidFill>
                <a:srgbClr val="171717"/>
              </a:solidFill>
              <a:effectLst/>
              <a:latin typeface="Segoe UI" panose="020B0502040204020203" pitchFamily="34" charset="0"/>
            </a:endParaRPr>
          </a:p>
          <a:p>
            <a:r>
              <a:rPr lang="en-GB" sz="3200">
                <a:solidFill>
                  <a:srgbClr val="171717"/>
                </a:solidFill>
                <a:latin typeface="Segoe UI" panose="020B0502040204020203" pitchFamily="34" charset="0"/>
              </a:rPr>
              <a:t>Find Microsoft Teams and click </a:t>
            </a:r>
            <a:r>
              <a:rPr lang="en-GB" sz="3200" b="1">
                <a:solidFill>
                  <a:srgbClr val="171717"/>
                </a:solidFill>
                <a:latin typeface="Segoe UI" panose="020B0502040204020203" pitchFamily="34" charset="0"/>
              </a:rPr>
              <a:t>View More</a:t>
            </a:r>
          </a:p>
          <a:p>
            <a:endParaRPr lang="en-GB" sz="3200" b="1">
              <a:solidFill>
                <a:srgbClr val="171717"/>
              </a:solidFill>
              <a:latin typeface="Segoe UI" panose="020B0502040204020203" pitchFamily="34" charset="0"/>
            </a:endParaRPr>
          </a:p>
          <a:p>
            <a:r>
              <a:rPr lang="en-GB" sz="3200">
                <a:solidFill>
                  <a:srgbClr val="171717"/>
                </a:solidFill>
                <a:latin typeface="Segoe UI" panose="020B0502040204020203" pitchFamily="34" charset="0"/>
              </a:rPr>
              <a:t>Up to 180 days of data, and export to Excel</a:t>
            </a:r>
            <a:endParaRPr lang="en-GB" sz="3200"/>
          </a:p>
        </p:txBody>
      </p:sp>
      <p:pic>
        <p:nvPicPr>
          <p:cNvPr id="6" name="Picture 5" descr="Microsoft Teams User Activity report shows graph of Number of activities  by  type and a graph of Number of users by activity  type over the selected time period. You can export both of these graphs. ">
            <a:extLst>
              <a:ext uri="{FF2B5EF4-FFF2-40B4-BE49-F238E27FC236}">
                <a16:creationId xmlns:a16="http://schemas.microsoft.com/office/drawing/2014/main" id="{82172AB8-8DB2-4F17-A7DE-D88F37AC92E8}"/>
              </a:ext>
            </a:extLst>
          </p:cNvPr>
          <p:cNvPicPr>
            <a:picLocks noChangeAspect="1"/>
          </p:cNvPicPr>
          <p:nvPr/>
        </p:nvPicPr>
        <p:blipFill>
          <a:blip r:embed="rId3"/>
          <a:stretch>
            <a:fillRect/>
          </a:stretch>
        </p:blipFill>
        <p:spPr>
          <a:xfrm>
            <a:off x="400574" y="0"/>
            <a:ext cx="10220716" cy="6994525"/>
          </a:xfrm>
          <a:prstGeom prst="rect">
            <a:avLst/>
          </a:prstGeom>
          <a:ln>
            <a:noFill/>
          </a:ln>
          <a:effectLst>
            <a:outerShdw blurRad="292100" dist="139700" dir="2700000" algn="tl" rotWithShape="0">
              <a:srgbClr val="333333">
                <a:alpha val="65000"/>
              </a:srgbClr>
            </a:outerShdw>
          </a:effectLst>
        </p:spPr>
      </p:pic>
      <p:pic>
        <p:nvPicPr>
          <p:cNvPr id="7" name="Picture 6" descr="Microsoft Teams Device Usage report shows graph of Number of daily users by device type and a graph of Number of users by device type over the selected time period. You can export both of these graphs. ">
            <a:extLst>
              <a:ext uri="{FF2B5EF4-FFF2-40B4-BE49-F238E27FC236}">
                <a16:creationId xmlns:a16="http://schemas.microsoft.com/office/drawing/2014/main" id="{D8619785-0340-4DC5-8D18-B7675767BBD4}"/>
              </a:ext>
            </a:extLst>
          </p:cNvPr>
          <p:cNvPicPr>
            <a:picLocks noChangeAspect="1"/>
          </p:cNvPicPr>
          <p:nvPr/>
        </p:nvPicPr>
        <p:blipFill>
          <a:blip r:embed="rId4"/>
          <a:stretch>
            <a:fillRect/>
          </a:stretch>
        </p:blipFill>
        <p:spPr>
          <a:xfrm>
            <a:off x="400574" y="0"/>
            <a:ext cx="10912581" cy="699452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81931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E30EF89-7FD8-4AE6-A651-272B8F19AA12}"/>
              </a:ext>
            </a:extLst>
          </p:cNvPr>
          <p:cNvSpPr>
            <a:spLocks noGrp="1"/>
          </p:cNvSpPr>
          <p:nvPr>
            <p:ph type="body" sz="quarter" idx="10"/>
          </p:nvPr>
        </p:nvSpPr>
        <p:spPr>
          <a:xfrm>
            <a:off x="183727" y="1949174"/>
            <a:ext cx="6538938" cy="5084469"/>
          </a:xfrm>
        </p:spPr>
        <p:txBody>
          <a:bodyPr/>
          <a:lstStyle/>
          <a:p>
            <a:r>
              <a:rPr lang="en-GB" sz="2400" b="0" i="0" dirty="0">
                <a:solidFill>
                  <a:srgbClr val="171717"/>
                </a:solidFill>
                <a:effectLst/>
                <a:latin typeface="Segoe UI" panose="020B0502040204020203" pitchFamily="34" charset="0"/>
              </a:rPr>
              <a:t>Team templates are pre-built definitions of a team's structure designed around a business need or project. </a:t>
            </a:r>
          </a:p>
          <a:p>
            <a:endParaRPr lang="en-GB" sz="2400" dirty="0">
              <a:solidFill>
                <a:srgbClr val="171717"/>
              </a:solidFill>
              <a:latin typeface="Segoe UI" panose="020B0502040204020203" pitchFamily="34" charset="0"/>
            </a:endParaRPr>
          </a:p>
          <a:p>
            <a:r>
              <a:rPr lang="en-GB" sz="2400" dirty="0">
                <a:solidFill>
                  <a:srgbClr val="171717"/>
                </a:solidFill>
                <a:latin typeface="Segoe UI" panose="020B0502040204020203" pitchFamily="34" charset="0"/>
              </a:rPr>
              <a:t>Channels, tabs, apps can be defined.</a:t>
            </a:r>
          </a:p>
          <a:p>
            <a:endParaRPr lang="en-GB" sz="2400" dirty="0">
              <a:solidFill>
                <a:srgbClr val="171717"/>
              </a:solidFill>
              <a:latin typeface="Segoe UI" panose="020B0502040204020203" pitchFamily="34" charset="0"/>
            </a:endParaRPr>
          </a:p>
          <a:p>
            <a:r>
              <a:rPr lang="en-GB" sz="2400" dirty="0">
                <a:solidFill>
                  <a:srgbClr val="171717"/>
                </a:solidFill>
                <a:latin typeface="Segoe UI" panose="020B0502040204020203" pitchFamily="34" charset="0"/>
              </a:rPr>
              <a:t>There are several pre-created templates, custom templates can now also be built.</a:t>
            </a:r>
          </a:p>
          <a:p>
            <a:endParaRPr lang="en-GB" sz="2400" dirty="0">
              <a:solidFill>
                <a:srgbClr val="171717"/>
              </a:solidFill>
              <a:latin typeface="Segoe UI" panose="020B0502040204020203" pitchFamily="34" charset="0"/>
            </a:endParaRPr>
          </a:p>
          <a:p>
            <a:endParaRPr lang="en-GB" sz="2400" dirty="0">
              <a:solidFill>
                <a:srgbClr val="171717"/>
              </a:solidFill>
              <a:latin typeface="Segoe UI" panose="020B0502040204020203" pitchFamily="34" charset="0"/>
            </a:endParaRPr>
          </a:p>
          <a:p>
            <a:endParaRPr lang="en-US" sz="3600" dirty="0">
              <a:solidFill>
                <a:srgbClr val="000000"/>
              </a:solidFill>
              <a:latin typeface="+mn-lt"/>
            </a:endParaRPr>
          </a:p>
        </p:txBody>
      </p:sp>
      <p:sp>
        <p:nvSpPr>
          <p:cNvPr id="3" name="Title 2">
            <a:extLst>
              <a:ext uri="{FF2B5EF4-FFF2-40B4-BE49-F238E27FC236}">
                <a16:creationId xmlns:a16="http://schemas.microsoft.com/office/drawing/2014/main" id="{7A8063BA-8145-4931-9052-59871A2DFAEA}"/>
              </a:ext>
            </a:extLst>
          </p:cNvPr>
          <p:cNvSpPr>
            <a:spLocks noGrp="1"/>
          </p:cNvSpPr>
          <p:nvPr>
            <p:ph type="title"/>
          </p:nvPr>
        </p:nvSpPr>
        <p:spPr>
          <a:xfrm>
            <a:off x="274689" y="405357"/>
            <a:ext cx="6357014" cy="917562"/>
          </a:xfrm>
        </p:spPr>
        <p:txBody>
          <a:bodyPr/>
          <a:lstStyle/>
          <a:p>
            <a:r>
              <a:rPr lang="en-US" sz="4000">
                <a:solidFill>
                  <a:srgbClr val="5239BD"/>
                </a:solidFill>
              </a:rPr>
              <a:t>Teams Templates</a:t>
            </a:r>
          </a:p>
        </p:txBody>
      </p:sp>
      <p:sp>
        <p:nvSpPr>
          <p:cNvPr id="6" name="Arrow: Right 5" descr="An arrow pointing downward">
            <a:extLst>
              <a:ext uri="{FF2B5EF4-FFF2-40B4-BE49-F238E27FC236}">
                <a16:creationId xmlns:a16="http://schemas.microsoft.com/office/drawing/2014/main" id="{F08295B0-0F9F-41E1-9838-835F3115A1E4}"/>
              </a:ext>
            </a:extLst>
          </p:cNvPr>
          <p:cNvSpPr/>
          <p:nvPr/>
        </p:nvSpPr>
        <p:spPr bwMode="auto">
          <a:xfrm>
            <a:off x="8501164" y="1736738"/>
            <a:ext cx="943303"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GB"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7" name="Picture 6" descr="Showing the teams templates interface in the teams admin portal.">
            <a:extLst>
              <a:ext uri="{FF2B5EF4-FFF2-40B4-BE49-F238E27FC236}">
                <a16:creationId xmlns:a16="http://schemas.microsoft.com/office/drawing/2014/main" id="{5D07013F-BF05-480E-BA0D-03298DA58F0D}"/>
              </a:ext>
            </a:extLst>
          </p:cNvPr>
          <p:cNvPicPr>
            <a:picLocks noChangeAspect="1"/>
          </p:cNvPicPr>
          <p:nvPr/>
        </p:nvPicPr>
        <p:blipFill>
          <a:blip r:embed="rId3"/>
          <a:stretch>
            <a:fillRect/>
          </a:stretch>
        </p:blipFill>
        <p:spPr>
          <a:xfrm>
            <a:off x="6631703" y="2646513"/>
            <a:ext cx="5486077" cy="4178172"/>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B63045C6-504D-41CD-B70B-74007FDB9452}"/>
              </a:ext>
            </a:extLst>
          </p:cNvPr>
          <p:cNvPicPr>
            <a:picLocks noChangeAspect="1"/>
          </p:cNvPicPr>
          <p:nvPr/>
        </p:nvPicPr>
        <p:blipFill>
          <a:blip r:embed="rId4"/>
          <a:stretch>
            <a:fillRect/>
          </a:stretch>
        </p:blipFill>
        <p:spPr>
          <a:xfrm>
            <a:off x="9633097" y="152776"/>
            <a:ext cx="2549385" cy="2365535"/>
          </a:xfrm>
          <a:prstGeom prst="rect">
            <a:avLst/>
          </a:prstGeom>
        </p:spPr>
      </p:pic>
    </p:spTree>
    <p:extLst>
      <p:ext uri="{BB962C8B-B14F-4D97-AF65-F5344CB8AC3E}">
        <p14:creationId xmlns:p14="http://schemas.microsoft.com/office/powerpoint/2010/main" val="19149416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show="0">
  <p:cSld>
    <p:bg>
      <p:bgPr>
        <a:solidFill>
          <a:schemeClr val="tx1"/>
        </a:solidFill>
        <a:effectLst/>
      </p:bgPr>
    </p:bg>
    <p:spTree>
      <p:nvGrpSpPr>
        <p:cNvPr id="1" name=""/>
        <p:cNvGrpSpPr/>
        <p:nvPr/>
      </p:nvGrpSpPr>
      <p:grpSpPr>
        <a:xfrm>
          <a:off x="0" y="0"/>
          <a:ext cx="0" cy="0"/>
          <a:chOff x="0" y="0"/>
          <a:chExt cx="0" cy="0"/>
        </a:xfrm>
      </p:grpSpPr>
      <p:sp>
        <p:nvSpPr>
          <p:cNvPr id="2" name="Text Placeholder 1" descr="Step 1 click the create team button">
            <a:extLst>
              <a:ext uri="{FF2B5EF4-FFF2-40B4-BE49-F238E27FC236}">
                <a16:creationId xmlns:a16="http://schemas.microsoft.com/office/drawing/2014/main" id="{7E30EF89-7FD8-4AE6-A651-272B8F19AA12}"/>
              </a:ext>
            </a:extLst>
          </p:cNvPr>
          <p:cNvSpPr>
            <a:spLocks noGrp="1"/>
          </p:cNvSpPr>
          <p:nvPr>
            <p:ph type="body" sz="quarter" idx="10"/>
          </p:nvPr>
        </p:nvSpPr>
        <p:spPr>
          <a:xfrm>
            <a:off x="7663705" y="5611646"/>
            <a:ext cx="4771183" cy="2320635"/>
          </a:xfrm>
        </p:spPr>
        <p:txBody>
          <a:bodyPr/>
          <a:lstStyle/>
          <a:p>
            <a:r>
              <a:rPr lang="en-GB" sz="2400">
                <a:solidFill>
                  <a:srgbClr val="171717"/>
                </a:solidFill>
                <a:latin typeface="Segoe UI" panose="020B0502040204020203" pitchFamily="34" charset="0"/>
              </a:rPr>
              <a:t>If users can create teams, they can access templates from their Teams client</a:t>
            </a:r>
          </a:p>
          <a:p>
            <a:endParaRPr lang="en-GB" sz="2400">
              <a:solidFill>
                <a:srgbClr val="171717"/>
              </a:solidFill>
              <a:latin typeface="Segoe UI" panose="020B0502040204020203" pitchFamily="34" charset="0"/>
            </a:endParaRPr>
          </a:p>
          <a:p>
            <a:endParaRPr lang="en-US" sz="3600">
              <a:solidFill>
                <a:srgbClr val="000000"/>
              </a:solidFill>
              <a:latin typeface="+mn-lt"/>
            </a:endParaRPr>
          </a:p>
        </p:txBody>
      </p:sp>
      <p:sp>
        <p:nvSpPr>
          <p:cNvPr id="3" name="Title 2">
            <a:extLst>
              <a:ext uri="{FF2B5EF4-FFF2-40B4-BE49-F238E27FC236}">
                <a16:creationId xmlns:a16="http://schemas.microsoft.com/office/drawing/2014/main" id="{7A8063BA-8145-4931-9052-59871A2DFAEA}"/>
              </a:ext>
            </a:extLst>
          </p:cNvPr>
          <p:cNvSpPr>
            <a:spLocks noGrp="1"/>
          </p:cNvSpPr>
          <p:nvPr>
            <p:ph type="title"/>
          </p:nvPr>
        </p:nvSpPr>
        <p:spPr>
          <a:xfrm>
            <a:off x="274688" y="405357"/>
            <a:ext cx="7022223" cy="917562"/>
          </a:xfrm>
        </p:spPr>
        <p:txBody>
          <a:bodyPr/>
          <a:lstStyle/>
          <a:p>
            <a:r>
              <a:rPr lang="en-US" sz="4000">
                <a:solidFill>
                  <a:srgbClr val="5239BD"/>
                </a:solidFill>
              </a:rPr>
              <a:t>Using Teams Templates - User</a:t>
            </a:r>
          </a:p>
        </p:txBody>
      </p:sp>
      <p:grpSp>
        <p:nvGrpSpPr>
          <p:cNvPr id="6" name="Group 5">
            <a:extLst>
              <a:ext uri="{FF2B5EF4-FFF2-40B4-BE49-F238E27FC236}">
                <a16:creationId xmlns:a16="http://schemas.microsoft.com/office/drawing/2014/main" id="{02C9319D-A516-4DC1-98E8-2735847DB790}"/>
              </a:ext>
            </a:extLst>
          </p:cNvPr>
          <p:cNvGrpSpPr/>
          <p:nvPr/>
        </p:nvGrpSpPr>
        <p:grpSpPr>
          <a:xfrm>
            <a:off x="383031" y="1306065"/>
            <a:ext cx="3145689" cy="2429469"/>
            <a:chOff x="-358727" y="3026664"/>
            <a:chExt cx="3145689" cy="2429469"/>
          </a:xfrm>
        </p:grpSpPr>
        <p:pic>
          <p:nvPicPr>
            <p:cNvPr id="5" name="Picture 4" descr="step 1 click the create team button.">
              <a:extLst>
                <a:ext uri="{FF2B5EF4-FFF2-40B4-BE49-F238E27FC236}">
                  <a16:creationId xmlns:a16="http://schemas.microsoft.com/office/drawing/2014/main" id="{B2C9239B-523F-4E95-98FB-0630AF62C7DA}"/>
                </a:ext>
              </a:extLst>
            </p:cNvPr>
            <p:cNvPicPr>
              <a:picLocks noChangeAspect="1"/>
            </p:cNvPicPr>
            <p:nvPr/>
          </p:nvPicPr>
          <p:blipFill>
            <a:blip r:embed="rId3"/>
            <a:stretch>
              <a:fillRect/>
            </a:stretch>
          </p:blipFill>
          <p:spPr>
            <a:xfrm>
              <a:off x="300104" y="3026664"/>
              <a:ext cx="2486858" cy="2429469"/>
            </a:xfrm>
            <a:prstGeom prst="rect">
              <a:avLst/>
            </a:prstGeom>
          </p:spPr>
        </p:pic>
        <p:sp>
          <p:nvSpPr>
            <p:cNvPr id="10" name="Arrow: Right 9" descr="An arrow pointing downward">
              <a:extLst>
                <a:ext uri="{FF2B5EF4-FFF2-40B4-BE49-F238E27FC236}">
                  <a16:creationId xmlns:a16="http://schemas.microsoft.com/office/drawing/2014/main" id="{FFA5D07F-7DDD-4FC3-BC90-96E25016F188}"/>
                </a:ext>
              </a:extLst>
            </p:cNvPr>
            <p:cNvSpPr/>
            <p:nvPr/>
          </p:nvSpPr>
          <p:spPr bwMode="auto">
            <a:xfrm>
              <a:off x="-327564" y="4337634"/>
              <a:ext cx="556649"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GB"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 name="Title 2">
              <a:extLst>
                <a:ext uri="{FF2B5EF4-FFF2-40B4-BE49-F238E27FC236}">
                  <a16:creationId xmlns:a16="http://schemas.microsoft.com/office/drawing/2014/main" id="{F7FABBE8-67E2-44EF-A7ED-1E2948880890}"/>
                </a:ext>
              </a:extLst>
            </p:cNvPr>
            <p:cNvSpPr txBox="1">
              <a:spLocks/>
            </p:cNvSpPr>
            <p:nvPr/>
          </p:nvSpPr>
          <p:spPr>
            <a:xfrm>
              <a:off x="-358727" y="3878853"/>
              <a:ext cx="649106" cy="917562"/>
            </a:xfrm>
            <a:prstGeom prst="rect">
              <a:avLst/>
            </a:prstGeom>
          </p:spPr>
          <p:txBody>
            <a:bodyPr vert="horz" wrap="square" lIns="146304" tIns="91440" rIns="146304" bIns="91440" rtlCol="0" anchor="t">
              <a:noAutofit/>
            </a:bodyPr>
            <a:lstStyle>
              <a:lvl1pPr algn="l" defTabSz="932660" rtl="0" eaLnBrk="1" latinLnBrk="0" hangingPunct="1">
                <a:lnSpc>
                  <a:spcPct val="90000"/>
                </a:lnSpc>
                <a:spcBef>
                  <a:spcPct val="0"/>
                </a:spcBef>
                <a:buNone/>
                <a:defRPr lang="en-US" sz="3200" b="0" kern="1200" cap="none" spc="-102" baseline="0">
                  <a:ln w="3175">
                    <a:noFill/>
                  </a:ln>
                  <a:solidFill>
                    <a:schemeClr val="tx1"/>
                  </a:solidFill>
                  <a:effectLst/>
                  <a:latin typeface="Segoe UI Semibold" panose="020B0702040204020203" pitchFamily="34" charset="0"/>
                  <a:ea typeface="+mn-ea"/>
                  <a:cs typeface="Segoe UI Semibold" panose="020B0702040204020203" pitchFamily="34" charset="0"/>
                </a:defRPr>
              </a:lvl1pPr>
            </a:lstStyle>
            <a:p>
              <a:pPr marL="0" marR="0" lvl="0" indent="0" algn="l" defTabSz="93266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102" normalizeH="0" baseline="0" noProof="0">
                  <a:ln w="3175">
                    <a:noFill/>
                  </a:ln>
                  <a:solidFill>
                    <a:srgbClr val="5239BD"/>
                  </a:solidFill>
                  <a:effectLst/>
                  <a:uLnTx/>
                  <a:uFillTx/>
                  <a:latin typeface="Segoe UI Semibold" panose="020B0702040204020203" pitchFamily="34" charset="0"/>
                  <a:ea typeface="+mn-ea"/>
                  <a:cs typeface="Segoe UI Semibold" panose="020B0702040204020203" pitchFamily="34" charset="0"/>
                </a:rPr>
                <a:t>1</a:t>
              </a:r>
            </a:p>
          </p:txBody>
        </p:sp>
      </p:grpSp>
      <p:grpSp>
        <p:nvGrpSpPr>
          <p:cNvPr id="7" name="Group 6">
            <a:extLst>
              <a:ext uri="{FF2B5EF4-FFF2-40B4-BE49-F238E27FC236}">
                <a16:creationId xmlns:a16="http://schemas.microsoft.com/office/drawing/2014/main" id="{88E714F1-78B6-4834-B7FD-93FD87BD424E}"/>
              </a:ext>
            </a:extLst>
          </p:cNvPr>
          <p:cNvGrpSpPr/>
          <p:nvPr/>
        </p:nvGrpSpPr>
        <p:grpSpPr>
          <a:xfrm>
            <a:off x="6657603" y="1846752"/>
            <a:ext cx="5394255" cy="2564797"/>
            <a:chOff x="6356819" y="4882824"/>
            <a:chExt cx="5871180" cy="2687857"/>
          </a:xfrm>
        </p:grpSpPr>
        <p:pic>
          <p:nvPicPr>
            <p:cNvPr id="13" name="Picture 12" descr="step 3 the interface will confirm which channels and apps this specific template includes">
              <a:extLst>
                <a:ext uri="{FF2B5EF4-FFF2-40B4-BE49-F238E27FC236}">
                  <a16:creationId xmlns:a16="http://schemas.microsoft.com/office/drawing/2014/main" id="{BE122852-58F8-4CF9-A871-F8AF1DB8F1D7}"/>
                </a:ext>
              </a:extLst>
            </p:cNvPr>
            <p:cNvPicPr>
              <a:picLocks noChangeAspect="1"/>
            </p:cNvPicPr>
            <p:nvPr/>
          </p:nvPicPr>
          <p:blipFill>
            <a:blip r:embed="rId4"/>
            <a:stretch>
              <a:fillRect/>
            </a:stretch>
          </p:blipFill>
          <p:spPr>
            <a:xfrm>
              <a:off x="7259773" y="4949984"/>
              <a:ext cx="4968226" cy="2620697"/>
            </a:xfrm>
            <a:prstGeom prst="rect">
              <a:avLst/>
            </a:prstGeom>
          </p:spPr>
        </p:pic>
        <p:sp>
          <p:nvSpPr>
            <p:cNvPr id="16" name="Title 2">
              <a:extLst>
                <a:ext uri="{FF2B5EF4-FFF2-40B4-BE49-F238E27FC236}">
                  <a16:creationId xmlns:a16="http://schemas.microsoft.com/office/drawing/2014/main" id="{E7B6032C-CE06-4F5E-87F2-210482AA8862}"/>
                </a:ext>
              </a:extLst>
            </p:cNvPr>
            <p:cNvSpPr txBox="1">
              <a:spLocks/>
            </p:cNvSpPr>
            <p:nvPr/>
          </p:nvSpPr>
          <p:spPr>
            <a:xfrm>
              <a:off x="6356819" y="4882824"/>
              <a:ext cx="649106" cy="917562"/>
            </a:xfrm>
            <a:prstGeom prst="rect">
              <a:avLst/>
            </a:prstGeom>
          </p:spPr>
          <p:txBody>
            <a:bodyPr vert="horz" wrap="square" lIns="146304" tIns="91440" rIns="146304" bIns="91440" rtlCol="0" anchor="t">
              <a:noAutofit/>
            </a:bodyPr>
            <a:lstStyle>
              <a:lvl1pPr algn="l" defTabSz="932660" rtl="0" eaLnBrk="1" latinLnBrk="0" hangingPunct="1">
                <a:lnSpc>
                  <a:spcPct val="90000"/>
                </a:lnSpc>
                <a:spcBef>
                  <a:spcPct val="0"/>
                </a:spcBef>
                <a:buNone/>
                <a:defRPr lang="en-US" sz="3200" b="0" kern="1200" cap="none" spc="-102" baseline="0">
                  <a:ln w="3175">
                    <a:noFill/>
                  </a:ln>
                  <a:solidFill>
                    <a:schemeClr val="tx1"/>
                  </a:solidFill>
                  <a:effectLst/>
                  <a:latin typeface="Segoe UI Semibold" panose="020B0702040204020203" pitchFamily="34" charset="0"/>
                  <a:ea typeface="+mn-ea"/>
                  <a:cs typeface="Segoe UI Semibold" panose="020B0702040204020203" pitchFamily="34" charset="0"/>
                </a:defRPr>
              </a:lvl1pPr>
            </a:lstStyle>
            <a:p>
              <a:pPr marL="0" marR="0" lvl="0" indent="0" algn="l" defTabSz="93266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102" normalizeH="0" baseline="0" noProof="0">
                  <a:ln w="3175">
                    <a:noFill/>
                  </a:ln>
                  <a:solidFill>
                    <a:srgbClr val="5239BD"/>
                  </a:solidFill>
                  <a:effectLst/>
                  <a:uLnTx/>
                  <a:uFillTx/>
                  <a:latin typeface="Segoe UI Semibold" panose="020B0702040204020203" pitchFamily="34" charset="0"/>
                  <a:ea typeface="+mn-ea"/>
                  <a:cs typeface="Segoe UI Semibold" panose="020B0702040204020203" pitchFamily="34" charset="0"/>
                </a:rPr>
                <a:t>3</a:t>
              </a:r>
            </a:p>
          </p:txBody>
        </p:sp>
        <p:sp>
          <p:nvSpPr>
            <p:cNvPr id="18" name="Arrow: Right 17" descr="An arrow pointing downward">
              <a:extLst>
                <a:ext uri="{FF2B5EF4-FFF2-40B4-BE49-F238E27FC236}">
                  <a16:creationId xmlns:a16="http://schemas.microsoft.com/office/drawing/2014/main" id="{C211E871-89E3-4338-9062-5C550B7524BE}"/>
                </a:ext>
              </a:extLst>
            </p:cNvPr>
            <p:cNvSpPr/>
            <p:nvPr/>
          </p:nvSpPr>
          <p:spPr bwMode="auto">
            <a:xfrm>
              <a:off x="6371585" y="5375513"/>
              <a:ext cx="649106"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GB"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4" name="Group 3">
            <a:extLst>
              <a:ext uri="{FF2B5EF4-FFF2-40B4-BE49-F238E27FC236}">
                <a16:creationId xmlns:a16="http://schemas.microsoft.com/office/drawing/2014/main" id="{1AD7A7E3-C83D-47FF-894D-6554FCC04943}"/>
              </a:ext>
            </a:extLst>
          </p:cNvPr>
          <p:cNvGrpSpPr/>
          <p:nvPr/>
        </p:nvGrpSpPr>
        <p:grpSpPr>
          <a:xfrm>
            <a:off x="2853242" y="3268927"/>
            <a:ext cx="4414085" cy="3620783"/>
            <a:chOff x="7720698" y="521069"/>
            <a:chExt cx="4414085" cy="3620783"/>
          </a:xfrm>
        </p:grpSpPr>
        <p:pic>
          <p:nvPicPr>
            <p:cNvPr id="8" name="Picture 7" descr="step 2 choose one of the teams templates.">
              <a:extLst>
                <a:ext uri="{FF2B5EF4-FFF2-40B4-BE49-F238E27FC236}">
                  <a16:creationId xmlns:a16="http://schemas.microsoft.com/office/drawing/2014/main" id="{D2D0BCDD-C7D7-4475-B4A6-18CA3B9CA1B7}"/>
                </a:ext>
              </a:extLst>
            </p:cNvPr>
            <p:cNvPicPr>
              <a:picLocks noChangeAspect="1"/>
            </p:cNvPicPr>
            <p:nvPr/>
          </p:nvPicPr>
          <p:blipFill>
            <a:blip r:embed="rId5"/>
            <a:stretch>
              <a:fillRect/>
            </a:stretch>
          </p:blipFill>
          <p:spPr>
            <a:xfrm>
              <a:off x="8488790" y="521069"/>
              <a:ext cx="3645993" cy="3620783"/>
            </a:xfrm>
            <a:prstGeom prst="rect">
              <a:avLst/>
            </a:prstGeom>
          </p:spPr>
        </p:pic>
        <p:sp>
          <p:nvSpPr>
            <p:cNvPr id="12" name="Arrow: Right 11" descr="An arrow pointing downward">
              <a:extLst>
                <a:ext uri="{FF2B5EF4-FFF2-40B4-BE49-F238E27FC236}">
                  <a16:creationId xmlns:a16="http://schemas.microsoft.com/office/drawing/2014/main" id="{D45E2222-0A47-49E1-AC17-4FC19F023107}"/>
                </a:ext>
              </a:extLst>
            </p:cNvPr>
            <p:cNvSpPr/>
            <p:nvPr/>
          </p:nvSpPr>
          <p:spPr bwMode="auto">
            <a:xfrm>
              <a:off x="7720698" y="2504485"/>
              <a:ext cx="708599"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GB"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0" name="Title 2">
              <a:extLst>
                <a:ext uri="{FF2B5EF4-FFF2-40B4-BE49-F238E27FC236}">
                  <a16:creationId xmlns:a16="http://schemas.microsoft.com/office/drawing/2014/main" id="{3DFDDEF6-CED0-47CF-94CD-37D50DE10A56}"/>
                </a:ext>
              </a:extLst>
            </p:cNvPr>
            <p:cNvSpPr txBox="1">
              <a:spLocks/>
            </p:cNvSpPr>
            <p:nvPr/>
          </p:nvSpPr>
          <p:spPr>
            <a:xfrm>
              <a:off x="7720698" y="2025079"/>
              <a:ext cx="649106" cy="917562"/>
            </a:xfrm>
            <a:prstGeom prst="rect">
              <a:avLst/>
            </a:prstGeom>
          </p:spPr>
          <p:txBody>
            <a:bodyPr vert="horz" wrap="square" lIns="146304" tIns="91440" rIns="146304" bIns="91440" rtlCol="0" anchor="t">
              <a:noAutofit/>
            </a:bodyPr>
            <a:lstStyle>
              <a:lvl1pPr algn="l" defTabSz="932660" rtl="0" eaLnBrk="1" latinLnBrk="0" hangingPunct="1">
                <a:lnSpc>
                  <a:spcPct val="90000"/>
                </a:lnSpc>
                <a:spcBef>
                  <a:spcPct val="0"/>
                </a:spcBef>
                <a:buNone/>
                <a:defRPr lang="en-US" sz="3200" b="0" kern="1200" cap="none" spc="-102" baseline="0">
                  <a:ln w="3175">
                    <a:noFill/>
                  </a:ln>
                  <a:solidFill>
                    <a:schemeClr val="tx1"/>
                  </a:solidFill>
                  <a:effectLst/>
                  <a:latin typeface="Segoe UI Semibold" panose="020B0702040204020203" pitchFamily="34" charset="0"/>
                  <a:ea typeface="+mn-ea"/>
                  <a:cs typeface="Segoe UI Semibold" panose="020B0702040204020203" pitchFamily="34" charset="0"/>
                </a:defRPr>
              </a:lvl1pPr>
            </a:lstStyle>
            <a:p>
              <a:pPr marL="0" marR="0" lvl="0" indent="0" algn="l" defTabSz="93266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102" normalizeH="0" baseline="0" noProof="0">
                  <a:ln w="3175">
                    <a:noFill/>
                  </a:ln>
                  <a:solidFill>
                    <a:srgbClr val="5239BD"/>
                  </a:solidFill>
                  <a:effectLst/>
                  <a:uLnTx/>
                  <a:uFillTx/>
                  <a:latin typeface="Segoe UI Semibold" panose="020B0702040204020203" pitchFamily="34" charset="0"/>
                  <a:ea typeface="+mn-ea"/>
                  <a:cs typeface="Segoe UI Semibold" panose="020B0702040204020203" pitchFamily="34" charset="0"/>
                </a:rPr>
                <a:t>2</a:t>
              </a:r>
            </a:p>
          </p:txBody>
        </p:sp>
      </p:grpSp>
    </p:spTree>
    <p:extLst>
      <p:ext uri="{BB962C8B-B14F-4D97-AF65-F5344CB8AC3E}">
        <p14:creationId xmlns:p14="http://schemas.microsoft.com/office/powerpoint/2010/main" val="40514891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8063BA-8145-4931-9052-59871A2DFAEA}"/>
              </a:ext>
            </a:extLst>
          </p:cNvPr>
          <p:cNvSpPr>
            <a:spLocks noGrp="1"/>
          </p:cNvSpPr>
          <p:nvPr>
            <p:ph type="title"/>
          </p:nvPr>
        </p:nvSpPr>
        <p:spPr>
          <a:xfrm>
            <a:off x="274690" y="405357"/>
            <a:ext cx="7236436" cy="917562"/>
          </a:xfrm>
        </p:spPr>
        <p:txBody>
          <a:bodyPr/>
          <a:lstStyle/>
          <a:p>
            <a:r>
              <a:rPr lang="en-US" sz="4000">
                <a:solidFill>
                  <a:srgbClr val="5239BD"/>
                </a:solidFill>
              </a:rPr>
              <a:t>Power Automate and Teams</a:t>
            </a:r>
          </a:p>
        </p:txBody>
      </p:sp>
      <p:sp>
        <p:nvSpPr>
          <p:cNvPr id="9" name="Text Placeholder 2">
            <a:extLst>
              <a:ext uri="{FF2B5EF4-FFF2-40B4-BE49-F238E27FC236}">
                <a16:creationId xmlns:a16="http://schemas.microsoft.com/office/drawing/2014/main" id="{93F814AF-D203-4649-B767-25E94FDC15B0}"/>
              </a:ext>
            </a:extLst>
          </p:cNvPr>
          <p:cNvSpPr>
            <a:spLocks noGrp="1"/>
          </p:cNvSpPr>
          <p:nvPr>
            <p:ph type="body" sz="quarter" idx="10"/>
          </p:nvPr>
        </p:nvSpPr>
        <p:spPr>
          <a:xfrm>
            <a:off x="423909" y="1564135"/>
            <a:ext cx="11885443" cy="866374"/>
          </a:xfrm>
        </p:spPr>
        <p:txBody>
          <a:bodyPr/>
          <a:lstStyle/>
          <a:p>
            <a:r>
              <a:rPr lang="en-GB" sz="2400">
                <a:solidFill>
                  <a:srgbClr val="000000"/>
                </a:solidFill>
              </a:rPr>
              <a:t>Flows can be created that automate repetitive work tasks and be triggered directly by Teams or other services</a:t>
            </a:r>
            <a:endParaRPr lang="en-US" sz="2400">
              <a:solidFill>
                <a:srgbClr val="000000"/>
              </a:solidFill>
            </a:endParaRPr>
          </a:p>
        </p:txBody>
      </p:sp>
      <p:pic>
        <p:nvPicPr>
          <p:cNvPr id="4" name="Graphic 3" descr="Clipboard Checked">
            <a:extLst>
              <a:ext uri="{FF2B5EF4-FFF2-40B4-BE49-F238E27FC236}">
                <a16:creationId xmlns:a16="http://schemas.microsoft.com/office/drawing/2014/main" id="{78B2281A-188C-42D0-9081-06B7D7BBAD6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23909" y="3183877"/>
            <a:ext cx="653849" cy="653849"/>
          </a:xfrm>
          <a:prstGeom prst="rect">
            <a:avLst/>
          </a:prstGeom>
        </p:spPr>
      </p:pic>
      <p:sp>
        <p:nvSpPr>
          <p:cNvPr id="5" name="Text Placeholder 1">
            <a:extLst>
              <a:ext uri="{FF2B5EF4-FFF2-40B4-BE49-F238E27FC236}">
                <a16:creationId xmlns:a16="http://schemas.microsoft.com/office/drawing/2014/main" id="{01A0A0DF-5372-49F6-992C-06F6A94368E2}"/>
              </a:ext>
            </a:extLst>
          </p:cNvPr>
          <p:cNvSpPr txBox="1">
            <a:spLocks/>
          </p:cNvSpPr>
          <p:nvPr/>
        </p:nvSpPr>
        <p:spPr>
          <a:xfrm>
            <a:off x="1031207" y="3197364"/>
            <a:ext cx="2560561" cy="649388"/>
          </a:xfrm>
          <a:prstGeom prst="rect">
            <a:avLst/>
          </a:prstGeom>
        </p:spPr>
        <p:txBody>
          <a:bodyPr vert="horz" wrap="square" lIns="93260" tIns="93260" rIns="93260" bIns="93260" rtlCol="0">
            <a:spAutoFit/>
          </a:bodyPr>
          <a:lstStyle>
            <a:lvl1pPr marL="0" marR="0" indent="0" algn="l" defTabSz="914378"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solidFill>
                  <a:schemeClr val="tx1"/>
                </a:solidFill>
                <a:latin typeface="+mj-lt"/>
                <a:ea typeface="+mn-ea"/>
                <a:cs typeface="+mn-cs"/>
              </a:defRPr>
            </a:lvl1pPr>
            <a:lvl2pPr marL="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2pPr>
            <a:lvl3pPr marL="2272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3pPr>
            <a:lvl4pPr marL="4513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4pPr>
            <a:lvl5pPr marL="672298"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5pPr>
            <a:lvl6pPr marL="2514770"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2002"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9233"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466"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algn="l" defTabSz="932574" rtl="0" eaLnBrk="1" fontAlgn="auto" latinLnBrk="0" hangingPunct="1">
              <a:lnSpc>
                <a:spcPct val="90000"/>
              </a:lnSpc>
              <a:spcBef>
                <a:spcPts val="1224"/>
              </a:spcBef>
              <a:spcAft>
                <a:spcPts val="0"/>
              </a:spcAft>
              <a:buClr>
                <a:srgbClr val="FFFFFF"/>
              </a:buClr>
              <a:buSzPct val="90000"/>
              <a:buFont typeface="Wingdings" pitchFamily="2" charset="2"/>
              <a:buNone/>
              <a:tabLst/>
              <a:defRPr/>
            </a:pPr>
            <a:r>
              <a:rPr kumimoji="0" lang="en-US" sz="1632" b="0" i="0" u="none" strike="noStrike" kern="1200" cap="none" spc="0" normalizeH="0" baseline="0" noProof="0">
                <a:ln>
                  <a:noFill/>
                </a:ln>
                <a:solidFill>
                  <a:srgbClr val="000000"/>
                </a:solidFill>
                <a:effectLst/>
                <a:uLnTx/>
                <a:uFillTx/>
                <a:latin typeface="Segoe UI"/>
                <a:ea typeface="+mn-ea"/>
                <a:cs typeface="+mn-cs"/>
              </a:rPr>
              <a:t>Streamline approvals of e.g. uploaded documents</a:t>
            </a:r>
          </a:p>
        </p:txBody>
      </p:sp>
      <p:pic>
        <p:nvPicPr>
          <p:cNvPr id="11" name="Graphic 10" descr="Robot">
            <a:extLst>
              <a:ext uri="{FF2B5EF4-FFF2-40B4-BE49-F238E27FC236}">
                <a16:creationId xmlns:a16="http://schemas.microsoft.com/office/drawing/2014/main" id="{41CA21B5-09D8-444B-9A95-38F618B3505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199066" y="3166960"/>
            <a:ext cx="653849" cy="653849"/>
          </a:xfrm>
          <a:prstGeom prst="rect">
            <a:avLst/>
          </a:prstGeom>
        </p:spPr>
      </p:pic>
      <p:sp>
        <p:nvSpPr>
          <p:cNvPr id="13" name="Text Placeholder 1">
            <a:extLst>
              <a:ext uri="{FF2B5EF4-FFF2-40B4-BE49-F238E27FC236}">
                <a16:creationId xmlns:a16="http://schemas.microsoft.com/office/drawing/2014/main" id="{22E0122F-2123-47D6-8146-A24AEF59FDF4}"/>
              </a:ext>
            </a:extLst>
          </p:cNvPr>
          <p:cNvSpPr txBox="1">
            <a:spLocks/>
          </p:cNvSpPr>
          <p:nvPr/>
        </p:nvSpPr>
        <p:spPr>
          <a:xfrm>
            <a:off x="4852916" y="3197364"/>
            <a:ext cx="2913819" cy="649388"/>
          </a:xfrm>
          <a:prstGeom prst="rect">
            <a:avLst/>
          </a:prstGeom>
        </p:spPr>
        <p:txBody>
          <a:bodyPr vert="horz" wrap="square" lIns="93260" tIns="93260" rIns="93260" bIns="93260" rtlCol="0">
            <a:spAutoFit/>
          </a:bodyPr>
          <a:lstStyle>
            <a:lvl1pPr marL="0" marR="0" indent="0" algn="l" defTabSz="914378"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solidFill>
                  <a:schemeClr val="tx1"/>
                </a:solidFill>
                <a:latin typeface="+mj-lt"/>
                <a:ea typeface="+mn-ea"/>
                <a:cs typeface="+mn-cs"/>
              </a:defRPr>
            </a:lvl1pPr>
            <a:lvl2pPr marL="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2pPr>
            <a:lvl3pPr marL="2272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3pPr>
            <a:lvl4pPr marL="4513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4pPr>
            <a:lvl5pPr marL="672298"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5pPr>
            <a:lvl6pPr marL="2514770"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2002"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9233"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466"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algn="l" defTabSz="932574" rtl="0" eaLnBrk="1" fontAlgn="auto" latinLnBrk="0" hangingPunct="1">
              <a:lnSpc>
                <a:spcPct val="90000"/>
              </a:lnSpc>
              <a:spcBef>
                <a:spcPts val="1224"/>
              </a:spcBef>
              <a:spcAft>
                <a:spcPts val="0"/>
              </a:spcAft>
              <a:buClr>
                <a:srgbClr val="FFFFFF"/>
              </a:buClr>
              <a:buSzPct val="90000"/>
              <a:buFont typeface="Wingdings" pitchFamily="2" charset="2"/>
              <a:buNone/>
              <a:tabLst/>
              <a:defRPr/>
            </a:pPr>
            <a:r>
              <a:rPr kumimoji="0" lang="en-US" sz="1632" b="0" i="0" u="none" strike="noStrike" kern="1200" cap="none" spc="0" normalizeH="0" baseline="0" noProof="0">
                <a:ln>
                  <a:noFill/>
                </a:ln>
                <a:solidFill>
                  <a:srgbClr val="000000"/>
                </a:solidFill>
                <a:effectLst/>
                <a:uLnTx/>
                <a:uFillTx/>
                <a:latin typeface="Segoe UI"/>
                <a:ea typeface="+mn-ea"/>
                <a:cs typeface="+mn-cs"/>
              </a:rPr>
              <a:t>Trigger flows using the “Flow Bot”</a:t>
            </a:r>
          </a:p>
        </p:txBody>
      </p:sp>
      <p:pic>
        <p:nvPicPr>
          <p:cNvPr id="15" name="Graphic 14" descr="Ringer">
            <a:extLst>
              <a:ext uri="{FF2B5EF4-FFF2-40B4-BE49-F238E27FC236}">
                <a16:creationId xmlns:a16="http://schemas.microsoft.com/office/drawing/2014/main" id="{446C52F0-AEB5-4C78-A8F7-CD3505DCFA7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21756" y="3166959"/>
            <a:ext cx="653849" cy="653849"/>
          </a:xfrm>
          <a:prstGeom prst="rect">
            <a:avLst/>
          </a:prstGeom>
        </p:spPr>
      </p:pic>
      <p:sp>
        <p:nvSpPr>
          <p:cNvPr id="17" name="Text Placeholder 1">
            <a:extLst>
              <a:ext uri="{FF2B5EF4-FFF2-40B4-BE49-F238E27FC236}">
                <a16:creationId xmlns:a16="http://schemas.microsoft.com/office/drawing/2014/main" id="{450F11DF-22AB-4AA8-BF3B-8D9A490EE31E}"/>
              </a:ext>
            </a:extLst>
          </p:cNvPr>
          <p:cNvSpPr txBox="1">
            <a:spLocks/>
          </p:cNvSpPr>
          <p:nvPr/>
        </p:nvSpPr>
        <p:spPr>
          <a:xfrm>
            <a:off x="9175605" y="3197364"/>
            <a:ext cx="2775084" cy="640388"/>
          </a:xfrm>
          <a:prstGeom prst="rect">
            <a:avLst/>
          </a:prstGeom>
        </p:spPr>
        <p:txBody>
          <a:bodyPr vert="horz" wrap="square" lIns="93260" tIns="93260" rIns="93260" bIns="93260" rtlCol="0">
            <a:spAutoFit/>
          </a:bodyPr>
          <a:lstStyle>
            <a:lvl1pPr marL="0" marR="0" indent="0" algn="l" defTabSz="914378"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solidFill>
                  <a:schemeClr val="tx1"/>
                </a:solidFill>
                <a:latin typeface="+mj-lt"/>
                <a:ea typeface="+mn-ea"/>
                <a:cs typeface="+mn-cs"/>
              </a:defRPr>
            </a:lvl1pPr>
            <a:lvl2pPr marL="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2pPr>
            <a:lvl3pPr marL="2272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3pPr>
            <a:lvl4pPr marL="4513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4pPr>
            <a:lvl5pPr marL="672298"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5pPr>
            <a:lvl6pPr marL="2514770"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2002"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9233"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466"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algn="l" defTabSz="932574" rtl="0" eaLnBrk="1" fontAlgn="auto" latinLnBrk="0" hangingPunct="1">
              <a:lnSpc>
                <a:spcPct val="90000"/>
              </a:lnSpc>
              <a:spcBef>
                <a:spcPts val="1224"/>
              </a:spcBef>
              <a:spcAft>
                <a:spcPts val="0"/>
              </a:spcAft>
              <a:buClr>
                <a:srgbClr val="FFFFFF"/>
              </a:buClr>
              <a:buSzPct val="90000"/>
              <a:buFont typeface="Wingdings" pitchFamily="2" charset="2"/>
              <a:buNone/>
              <a:tabLst/>
              <a:defRPr/>
            </a:pPr>
            <a:r>
              <a:rPr kumimoji="0" lang="en-US" sz="1632" b="0" i="0" u="none" strike="noStrike" kern="1200" cap="none" spc="0" normalizeH="0" baseline="0" noProof="0">
                <a:ln>
                  <a:noFill/>
                </a:ln>
                <a:solidFill>
                  <a:srgbClr val="000000"/>
                </a:solidFill>
                <a:effectLst/>
                <a:uLnTx/>
                <a:uFillTx/>
                <a:latin typeface="Segoe UI"/>
                <a:ea typeface="+mn-ea"/>
                <a:cs typeface="+mn-cs"/>
              </a:rPr>
              <a:t>Manage alerts, notifications, planner tasks and more</a:t>
            </a:r>
          </a:p>
        </p:txBody>
      </p:sp>
      <p:pic>
        <p:nvPicPr>
          <p:cNvPr id="23" name="Picture 22" descr="Power Automate flow for automation of streamlining approvals of documents.">
            <a:extLst>
              <a:ext uri="{FF2B5EF4-FFF2-40B4-BE49-F238E27FC236}">
                <a16:creationId xmlns:a16="http://schemas.microsoft.com/office/drawing/2014/main" id="{EF704AD1-D106-468F-A698-9A982F221D29}"/>
              </a:ext>
            </a:extLst>
          </p:cNvPr>
          <p:cNvPicPr>
            <a:picLocks noChangeAspect="1"/>
          </p:cNvPicPr>
          <p:nvPr/>
        </p:nvPicPr>
        <p:blipFill>
          <a:blip r:embed="rId9"/>
          <a:stretch>
            <a:fillRect/>
          </a:stretch>
        </p:blipFill>
        <p:spPr>
          <a:xfrm>
            <a:off x="491342" y="3873243"/>
            <a:ext cx="2859119" cy="2021037"/>
          </a:xfrm>
          <a:prstGeom prst="rect">
            <a:avLst/>
          </a:prstGeom>
          <a:effectLst>
            <a:outerShdw blurRad="50800" dist="38100" dir="2700000" algn="tl" rotWithShape="0">
              <a:prstClr val="black">
                <a:alpha val="40000"/>
              </a:prstClr>
            </a:outerShdw>
          </a:effectLst>
        </p:spPr>
      </p:pic>
      <p:pic>
        <p:nvPicPr>
          <p:cNvPr id="27" name="Picture 26" descr="Bot in Microsoft Teams triggered using the Flow Bot. ">
            <a:extLst>
              <a:ext uri="{FF2B5EF4-FFF2-40B4-BE49-F238E27FC236}">
                <a16:creationId xmlns:a16="http://schemas.microsoft.com/office/drawing/2014/main" id="{AF4C4975-CEFD-46D6-BDB8-7CDD93744E5B}"/>
              </a:ext>
            </a:extLst>
          </p:cNvPr>
          <p:cNvPicPr>
            <a:picLocks noChangeAspect="1"/>
          </p:cNvPicPr>
          <p:nvPr/>
        </p:nvPicPr>
        <p:blipFill>
          <a:blip r:embed="rId10"/>
          <a:stretch>
            <a:fillRect/>
          </a:stretch>
        </p:blipFill>
        <p:spPr>
          <a:xfrm>
            <a:off x="4341163" y="3837726"/>
            <a:ext cx="2803744" cy="2274614"/>
          </a:xfrm>
          <a:prstGeom prst="rect">
            <a:avLst/>
          </a:prstGeom>
          <a:effectLst>
            <a:outerShdw blurRad="50800" dist="38100" dir="2700000" algn="tl" rotWithShape="0">
              <a:prstClr val="black">
                <a:alpha val="40000"/>
              </a:prstClr>
            </a:outerShdw>
          </a:effectLst>
        </p:spPr>
      </p:pic>
      <p:pic>
        <p:nvPicPr>
          <p:cNvPr id="29" name="Picture 28" descr="Power Automate to manage alerts, notifications, planner tasks and more. ">
            <a:extLst>
              <a:ext uri="{FF2B5EF4-FFF2-40B4-BE49-F238E27FC236}">
                <a16:creationId xmlns:a16="http://schemas.microsoft.com/office/drawing/2014/main" id="{5ADD773A-1737-4BD6-BC60-DAEC00CFD709}"/>
              </a:ext>
            </a:extLst>
          </p:cNvPr>
          <p:cNvPicPr>
            <a:picLocks noChangeAspect="1"/>
          </p:cNvPicPr>
          <p:nvPr/>
        </p:nvPicPr>
        <p:blipFill>
          <a:blip r:embed="rId11"/>
          <a:stretch>
            <a:fillRect/>
          </a:stretch>
        </p:blipFill>
        <p:spPr>
          <a:xfrm>
            <a:off x="8548084" y="3868157"/>
            <a:ext cx="3402605" cy="162895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0614706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show="0">
  <p:cSld>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8063BA-8145-4931-9052-59871A2DFAEA}"/>
              </a:ext>
            </a:extLst>
          </p:cNvPr>
          <p:cNvSpPr>
            <a:spLocks noGrp="1"/>
          </p:cNvSpPr>
          <p:nvPr>
            <p:ph type="title"/>
          </p:nvPr>
        </p:nvSpPr>
        <p:spPr>
          <a:xfrm>
            <a:off x="274604" y="405313"/>
            <a:ext cx="9125427" cy="917575"/>
          </a:xfrm>
        </p:spPr>
        <p:txBody>
          <a:bodyPr/>
          <a:lstStyle/>
          <a:p>
            <a:r>
              <a:rPr lang="en-US" sz="4000">
                <a:solidFill>
                  <a:srgbClr val="5239BD"/>
                </a:solidFill>
              </a:rPr>
              <a:t>Power Automate and Teams </a:t>
            </a:r>
            <a:r>
              <a:rPr lang="en-US" sz="2400">
                <a:solidFill>
                  <a:srgbClr val="5239BD"/>
                </a:solidFill>
              </a:rPr>
              <a:t>(continued)</a:t>
            </a:r>
            <a:endParaRPr lang="en-US" sz="1800">
              <a:solidFill>
                <a:srgbClr val="5239BD"/>
              </a:solidFill>
            </a:endParaRPr>
          </a:p>
        </p:txBody>
      </p:sp>
      <p:sp>
        <p:nvSpPr>
          <p:cNvPr id="9" name="Text Placeholder 2">
            <a:extLst>
              <a:ext uri="{FF2B5EF4-FFF2-40B4-BE49-F238E27FC236}">
                <a16:creationId xmlns:a16="http://schemas.microsoft.com/office/drawing/2014/main" id="{93F814AF-D203-4649-B767-25E94FDC15B0}"/>
              </a:ext>
            </a:extLst>
          </p:cNvPr>
          <p:cNvSpPr>
            <a:spLocks noGrp="1"/>
          </p:cNvSpPr>
          <p:nvPr>
            <p:ph type="body" sz="quarter" idx="10"/>
          </p:nvPr>
        </p:nvSpPr>
        <p:spPr>
          <a:xfrm>
            <a:off x="358986" y="1478413"/>
            <a:ext cx="11885612" cy="517065"/>
          </a:xfrm>
        </p:spPr>
        <p:txBody>
          <a:bodyPr/>
          <a:lstStyle/>
          <a:p>
            <a:r>
              <a:rPr lang="en-GB" sz="2400">
                <a:solidFill>
                  <a:srgbClr val="000000"/>
                </a:solidFill>
              </a:rPr>
              <a:t>There are several triggers and actions which work with Teams</a:t>
            </a:r>
            <a:endParaRPr lang="en-US" sz="2400">
              <a:solidFill>
                <a:srgbClr val="000000"/>
              </a:solidFill>
            </a:endParaRPr>
          </a:p>
        </p:txBody>
      </p:sp>
      <p:pic>
        <p:nvPicPr>
          <p:cNvPr id="6" name="Picture 5" descr="Build a flow with Teams triggers and actions">
            <a:extLst>
              <a:ext uri="{FF2B5EF4-FFF2-40B4-BE49-F238E27FC236}">
                <a16:creationId xmlns:a16="http://schemas.microsoft.com/office/drawing/2014/main" id="{8B4B348B-AB57-4975-9107-F197484EE272}"/>
              </a:ext>
            </a:extLst>
          </p:cNvPr>
          <p:cNvPicPr>
            <a:picLocks noChangeAspect="1"/>
          </p:cNvPicPr>
          <p:nvPr/>
        </p:nvPicPr>
        <p:blipFill>
          <a:blip r:embed="rId3"/>
          <a:stretch>
            <a:fillRect/>
          </a:stretch>
        </p:blipFill>
        <p:spPr>
          <a:xfrm>
            <a:off x="442589" y="2017953"/>
            <a:ext cx="11353149" cy="2152326"/>
          </a:xfrm>
          <a:prstGeom prst="rect">
            <a:avLst/>
          </a:prstGeom>
          <a:ln>
            <a:noFill/>
          </a:ln>
          <a:effectLst>
            <a:outerShdw blurRad="292100" dist="139700" dir="2700000" algn="tl" rotWithShape="0">
              <a:srgbClr val="333333">
                <a:alpha val="65000"/>
              </a:srgbClr>
            </a:outerShdw>
          </a:effectLst>
        </p:spPr>
      </p:pic>
      <p:pic>
        <p:nvPicPr>
          <p:cNvPr id="7" name="Picture 6" descr="Power Automate templates e.g. Post messages to Microsoft Teams when a new task is created in Planner. ">
            <a:extLst>
              <a:ext uri="{FF2B5EF4-FFF2-40B4-BE49-F238E27FC236}">
                <a16:creationId xmlns:a16="http://schemas.microsoft.com/office/drawing/2014/main" id="{D13C2990-0FDB-4913-98D9-F6ECD8C10ED9}"/>
              </a:ext>
            </a:extLst>
          </p:cNvPr>
          <p:cNvPicPr>
            <a:picLocks noChangeAspect="1"/>
          </p:cNvPicPr>
          <p:nvPr/>
        </p:nvPicPr>
        <p:blipFill>
          <a:blip r:embed="rId4"/>
          <a:stretch>
            <a:fillRect/>
          </a:stretch>
        </p:blipFill>
        <p:spPr>
          <a:xfrm>
            <a:off x="442589" y="4847156"/>
            <a:ext cx="9202632" cy="1968624"/>
          </a:xfrm>
          <a:prstGeom prst="rect">
            <a:avLst/>
          </a:prstGeom>
          <a:ln>
            <a:noFill/>
          </a:ln>
          <a:effectLst>
            <a:outerShdw blurRad="292100" dist="139700" dir="2700000" algn="tl" rotWithShape="0">
              <a:srgbClr val="333333">
                <a:alpha val="65000"/>
              </a:srgbClr>
            </a:outerShdw>
          </a:effectLst>
        </p:spPr>
      </p:pic>
      <p:sp>
        <p:nvSpPr>
          <p:cNvPr id="8" name="Text Placeholder 2">
            <a:extLst>
              <a:ext uri="{FF2B5EF4-FFF2-40B4-BE49-F238E27FC236}">
                <a16:creationId xmlns:a16="http://schemas.microsoft.com/office/drawing/2014/main" id="{734EBC64-8A84-456D-81F5-ECC720A75B45}"/>
              </a:ext>
            </a:extLst>
          </p:cNvPr>
          <p:cNvSpPr txBox="1">
            <a:spLocks/>
          </p:cNvSpPr>
          <p:nvPr/>
        </p:nvSpPr>
        <p:spPr>
          <a:xfrm>
            <a:off x="358986" y="4337460"/>
            <a:ext cx="11885612" cy="517065"/>
          </a:xfrm>
          <a:prstGeom prst="rect">
            <a:avLst/>
          </a:prstGeom>
        </p:spPr>
        <p:txBody>
          <a:bodyPr vert="horz" wrap="square" lIns="91440" tIns="91440" rIns="91440" bIns="91440" rtlCol="0">
            <a:spAutoFit/>
          </a:bodyPr>
          <a:lstStyle>
            <a:lvl1pPr marL="0" marR="0" indent="0" algn="l" defTabSz="932563" rtl="0" eaLnBrk="1" fontAlgn="auto" latinLnBrk="0" hangingPunct="1">
              <a:lnSpc>
                <a:spcPct val="90000"/>
              </a:lnSpc>
              <a:spcBef>
                <a:spcPts val="1224"/>
              </a:spcBef>
              <a:spcAft>
                <a:spcPts val="0"/>
              </a:spcAft>
              <a:buClr>
                <a:schemeClr val="tx1"/>
              </a:buClr>
              <a:buSzPct val="90000"/>
              <a:buFont typeface="Wingdings" pitchFamily="2" charset="2"/>
              <a:buNone/>
              <a:tabLst/>
              <a:defRPr lang="en-US" sz="2856" b="0" kern="1200" spc="0" baseline="0" dirty="0">
                <a:solidFill>
                  <a:schemeClr val="tx1"/>
                </a:solidFill>
                <a:latin typeface="+mj-lt"/>
                <a:ea typeface="+mn-ea"/>
                <a:cs typeface="+mn-cs"/>
              </a:defRPr>
            </a:lvl1pPr>
            <a:lvl2pPr marL="0"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231730"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3pPr>
            <a:lvl4pPr marL="460287"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4pPr>
            <a:lvl5pPr marL="685669"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563" rtl="0" eaLnBrk="1" fontAlgn="auto" latinLnBrk="0" hangingPunct="1">
              <a:lnSpc>
                <a:spcPct val="90000"/>
              </a:lnSpc>
              <a:spcBef>
                <a:spcPts val="1224"/>
              </a:spcBef>
              <a:spcAft>
                <a:spcPts val="0"/>
              </a:spcAft>
              <a:buClr>
                <a:srgbClr val="FFFFFF"/>
              </a:buClr>
              <a:buSzPct val="90000"/>
              <a:buFont typeface="Wingdings" pitchFamily="2" charset="2"/>
              <a:buNone/>
              <a:tabLst/>
              <a:defRPr/>
            </a:pPr>
            <a:r>
              <a:rPr kumimoji="0" lang="en-GB" sz="2400" b="0" i="0" u="none" strike="noStrike" kern="1200" cap="none" spc="0" normalizeH="0" baseline="0" noProof="0">
                <a:ln>
                  <a:noFill/>
                </a:ln>
                <a:solidFill>
                  <a:srgbClr val="000000"/>
                </a:solidFill>
                <a:effectLst/>
                <a:uLnTx/>
                <a:uFillTx/>
                <a:latin typeface="Segoe UI Semilight"/>
                <a:ea typeface="+mn-ea"/>
                <a:cs typeface="+mn-cs"/>
              </a:rPr>
              <a:t>And many templates which make use of these</a:t>
            </a:r>
          </a:p>
        </p:txBody>
      </p:sp>
    </p:spTree>
    <p:extLst>
      <p:ext uri="{BB962C8B-B14F-4D97-AF65-F5344CB8AC3E}">
        <p14:creationId xmlns:p14="http://schemas.microsoft.com/office/powerpoint/2010/main" val="30976869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3E1F3D3-4363-4A57-9EB2-7D43AB185ED2}"/>
              </a:ext>
            </a:extLst>
          </p:cNvPr>
          <p:cNvSpPr>
            <a:spLocks noGrp="1"/>
          </p:cNvSpPr>
          <p:nvPr>
            <p:ph type="title" idx="4294967295"/>
          </p:nvPr>
        </p:nvSpPr>
        <p:spPr>
          <a:xfrm>
            <a:off x="395288" y="341313"/>
            <a:ext cx="11034712" cy="782637"/>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508572" rtl="0" eaLnBrk="1" fontAlgn="auto" latinLnBrk="0" hangingPunct="1">
              <a:lnSpc>
                <a:spcPct val="90000"/>
              </a:lnSpc>
              <a:spcBef>
                <a:spcPts val="0"/>
              </a:spcBef>
              <a:spcAft>
                <a:spcPts val="0"/>
              </a:spcAft>
              <a:buClrTx/>
              <a:buSzTx/>
              <a:buFont typeface="Arial"/>
              <a:buNone/>
              <a:tabLst/>
              <a:defRPr/>
            </a:pPr>
            <a:r>
              <a:rPr kumimoji="0" lang="en-US" sz="4000" b="0" i="0" u="none" strike="noStrike" kern="1200" cap="none" spc="-102" normalizeH="0" baseline="0" noProof="0">
                <a:ln w="3175">
                  <a:noFill/>
                </a:ln>
                <a:solidFill>
                  <a:srgbClr val="5239BD"/>
                </a:solidFill>
                <a:effectLst/>
                <a:uLnTx/>
                <a:uFillTx/>
                <a:latin typeface="Segoe UI Semibold" panose="020B0702040204020203" pitchFamily="34" charset="0"/>
                <a:ea typeface="+mn-ea"/>
                <a:cs typeface="Segoe UI Semibold" panose="020B0702040204020203" pitchFamily="34" charset="0"/>
              </a:rPr>
              <a:t>Group-Based Licensing</a:t>
            </a:r>
          </a:p>
        </p:txBody>
      </p:sp>
      <p:sp>
        <p:nvSpPr>
          <p:cNvPr id="14" name="Text Placeholder 3">
            <a:extLst>
              <a:ext uri="{FF2B5EF4-FFF2-40B4-BE49-F238E27FC236}">
                <a16:creationId xmlns:a16="http://schemas.microsoft.com/office/drawing/2014/main" id="{B5D05CCA-802B-4AC1-9856-D5723AD6751A}"/>
              </a:ext>
            </a:extLst>
          </p:cNvPr>
          <p:cNvSpPr txBox="1">
            <a:spLocks/>
          </p:cNvSpPr>
          <p:nvPr/>
        </p:nvSpPr>
        <p:spPr>
          <a:xfrm>
            <a:off x="395288" y="1590894"/>
            <a:ext cx="9976897" cy="4729289"/>
          </a:xfrm>
          <a:prstGeom prst="rect">
            <a:avLst/>
          </a:prstGeom>
        </p:spPr>
        <p:txBody>
          <a:bodyPr/>
          <a:lstStyle>
            <a:lvl1pPr marL="285718" indent="-285718" algn="l" defTabSz="508572" rtl="0" eaLnBrk="1" latinLnBrk="0" hangingPunct="1">
              <a:lnSpc>
                <a:spcPct val="114000"/>
              </a:lnSpc>
              <a:spcBef>
                <a:spcPct val="20000"/>
              </a:spcBef>
              <a:buClrTx/>
              <a:buFont typeface="Wingdings" panose="05000000000000000000" pitchFamily="2" charset="2"/>
              <a:buChar char="§"/>
              <a:defRPr lang="en-US" sz="2000" b="0" kern="1200" cap="none" spc="0" baseline="0" dirty="0">
                <a:solidFill>
                  <a:schemeClr val="tx1"/>
                </a:solidFill>
                <a:latin typeface="Segoe UI Semilight" panose="020B0402040204020203" pitchFamily="34" charset="0"/>
                <a:ea typeface="+mn-ea"/>
                <a:cs typeface="Segoe UI Semilight" panose="020B0402040204020203" pitchFamily="34" charset="0"/>
              </a:defRPr>
            </a:lvl1pPr>
            <a:lvl2pPr marL="452387" indent="-285718" algn="l" defTabSz="508572" rtl="0" eaLnBrk="1" latinLnBrk="0" hangingPunct="1">
              <a:spcBef>
                <a:spcPct val="20000"/>
              </a:spcBef>
              <a:buClrTx/>
              <a:buFont typeface="Wingdings" panose="05000000000000000000" pitchFamily="2" charset="2"/>
              <a:buChar char="§"/>
              <a:defRPr sz="2000" kern="1200">
                <a:solidFill>
                  <a:schemeClr val="tx1"/>
                </a:solidFill>
                <a:latin typeface="+mn-lt"/>
                <a:ea typeface="+mn-ea"/>
                <a:cs typeface="+mn-cs"/>
              </a:defRPr>
            </a:lvl2pPr>
            <a:lvl3pPr marL="619054" indent="-285718" algn="l" defTabSz="508572" rtl="0" eaLnBrk="1" latinLnBrk="0" hangingPunct="1">
              <a:spcBef>
                <a:spcPct val="20000"/>
              </a:spcBef>
              <a:buClrTx/>
              <a:buFont typeface="Wingdings" panose="05000000000000000000" pitchFamily="2" charset="2"/>
              <a:buChar char="§"/>
              <a:defRPr sz="2000" kern="1200" baseline="0">
                <a:solidFill>
                  <a:schemeClr val="tx1"/>
                </a:solidFill>
                <a:latin typeface="+mn-lt"/>
                <a:ea typeface="+mn-ea"/>
                <a:cs typeface="+mn-cs"/>
              </a:defRPr>
            </a:lvl3pPr>
            <a:lvl4pPr marL="787312" indent="-285718" algn="l" defTabSz="508572" rtl="0" eaLnBrk="1" latinLnBrk="0" hangingPunct="1">
              <a:spcBef>
                <a:spcPct val="20000"/>
              </a:spcBef>
              <a:buClrTx/>
              <a:buFont typeface="Wingdings" panose="05000000000000000000" pitchFamily="2" charset="2"/>
              <a:buChar char="§"/>
              <a:defRPr sz="2000" kern="1200">
                <a:solidFill>
                  <a:schemeClr val="tx1"/>
                </a:solidFill>
                <a:latin typeface="+mn-lt"/>
                <a:ea typeface="+mn-ea"/>
                <a:cs typeface="+mn-cs"/>
              </a:defRPr>
            </a:lvl4pPr>
            <a:lvl5pPr marL="2034286" indent="0" algn="l" defTabSz="508572" rtl="0" eaLnBrk="1" latinLnBrk="0" hangingPunct="1">
              <a:spcBef>
                <a:spcPct val="20000"/>
              </a:spcBef>
              <a:buFont typeface="Arial"/>
              <a:buNone/>
              <a:defRPr sz="1391" kern="1200">
                <a:solidFill>
                  <a:schemeClr val="tx1"/>
                </a:solidFill>
                <a:latin typeface="+mn-lt"/>
                <a:ea typeface="+mn-ea"/>
                <a:cs typeface="+mn-cs"/>
              </a:defRPr>
            </a:lvl5pPr>
            <a:lvl6pPr marL="2797145" indent="-254286" algn="l" defTabSz="508572" rtl="0" eaLnBrk="1" latinLnBrk="0" hangingPunct="1">
              <a:spcBef>
                <a:spcPct val="20000"/>
              </a:spcBef>
              <a:buFont typeface="Arial"/>
              <a:buChar char="•"/>
              <a:defRPr sz="2225" kern="1200">
                <a:solidFill>
                  <a:schemeClr val="tx1"/>
                </a:solidFill>
                <a:latin typeface="+mn-lt"/>
                <a:ea typeface="+mn-ea"/>
                <a:cs typeface="+mn-cs"/>
              </a:defRPr>
            </a:lvl6pPr>
            <a:lvl7pPr marL="3305715" indent="-254286" algn="l" defTabSz="508572" rtl="0" eaLnBrk="1" latinLnBrk="0" hangingPunct="1">
              <a:spcBef>
                <a:spcPct val="20000"/>
              </a:spcBef>
              <a:buFont typeface="Arial"/>
              <a:buChar char="•"/>
              <a:defRPr sz="2225" kern="1200">
                <a:solidFill>
                  <a:schemeClr val="tx1"/>
                </a:solidFill>
                <a:latin typeface="+mn-lt"/>
                <a:ea typeface="+mn-ea"/>
                <a:cs typeface="+mn-cs"/>
              </a:defRPr>
            </a:lvl7pPr>
            <a:lvl8pPr marL="3814286" indent="-254286" algn="l" defTabSz="508572" rtl="0" eaLnBrk="1" latinLnBrk="0" hangingPunct="1">
              <a:spcBef>
                <a:spcPct val="20000"/>
              </a:spcBef>
              <a:buFont typeface="Arial"/>
              <a:buChar char="•"/>
              <a:defRPr sz="2225" kern="1200">
                <a:solidFill>
                  <a:schemeClr val="tx1"/>
                </a:solidFill>
                <a:latin typeface="+mn-lt"/>
                <a:ea typeface="+mn-ea"/>
                <a:cs typeface="+mn-cs"/>
              </a:defRPr>
            </a:lvl8pPr>
            <a:lvl9pPr marL="4322858" indent="-254286" algn="l" defTabSz="508572" rtl="0" eaLnBrk="1" latinLnBrk="0" hangingPunct="1">
              <a:spcBef>
                <a:spcPct val="20000"/>
              </a:spcBef>
              <a:buFont typeface="Arial"/>
              <a:buChar char="•"/>
              <a:defRPr sz="2225" kern="1200">
                <a:solidFill>
                  <a:schemeClr val="tx1"/>
                </a:solidFill>
                <a:latin typeface="+mn-lt"/>
                <a:ea typeface="+mn-ea"/>
                <a:cs typeface="+mn-cs"/>
              </a:defRPr>
            </a:lvl9pPr>
          </a:lstStyle>
          <a:p>
            <a:pPr>
              <a:buFont typeface="Arial" panose="020B0604020202020204" pitchFamily="34" charset="0"/>
              <a:buChar char="•"/>
            </a:pPr>
            <a:r>
              <a:rPr lang="en-GB" dirty="0">
                <a:solidFill>
                  <a:srgbClr val="000000"/>
                </a:solidFill>
                <a:latin typeface="Segoe UI" panose="020B0502040204020203" pitchFamily="34" charset="0"/>
                <a:cs typeface="Segoe UI" panose="020B0502040204020203" pitchFamily="34" charset="0"/>
              </a:rPr>
              <a:t>Rather than licensing on a per user basis using PowerShell or the admin center licenses can be assigned automatically via Security Group</a:t>
            </a:r>
          </a:p>
          <a:p>
            <a:pPr>
              <a:buFont typeface="Arial" panose="020B0604020202020204" pitchFamily="34" charset="0"/>
              <a:buChar char="•"/>
            </a:pPr>
            <a:endParaRPr lang="en-GB" dirty="0">
              <a:solidFill>
                <a:srgbClr val="000000"/>
              </a:solidFill>
              <a:latin typeface="Segoe UI" panose="020B0502040204020203" pitchFamily="34" charset="0"/>
              <a:cs typeface="Segoe UI" panose="020B0502040204020203" pitchFamily="34" charset="0"/>
            </a:endParaRPr>
          </a:p>
          <a:p>
            <a:pPr>
              <a:buFont typeface="Arial" panose="020B0604020202020204" pitchFamily="34" charset="0"/>
              <a:buChar char="•"/>
            </a:pPr>
            <a:r>
              <a:rPr lang="en-GB" dirty="0">
                <a:solidFill>
                  <a:srgbClr val="000000"/>
                </a:solidFill>
                <a:latin typeface="Segoe UI" panose="020B0502040204020203" pitchFamily="34" charset="0"/>
                <a:cs typeface="Segoe UI" panose="020B0502040204020203" pitchFamily="34" charset="0"/>
              </a:rPr>
              <a:t>These Security Groups must be synced from on-premises, or created in Azure AD</a:t>
            </a:r>
          </a:p>
          <a:p>
            <a:pPr>
              <a:buFont typeface="Arial" panose="020B0604020202020204" pitchFamily="34" charset="0"/>
              <a:buChar char="•"/>
            </a:pPr>
            <a:endParaRPr lang="en-GB" dirty="0">
              <a:solidFill>
                <a:srgbClr val="000000"/>
              </a:solidFill>
              <a:latin typeface="Segoe UI" panose="020B0502040204020203" pitchFamily="34" charset="0"/>
              <a:cs typeface="Segoe UI" panose="020B0502040204020203" pitchFamily="34" charset="0"/>
            </a:endParaRPr>
          </a:p>
          <a:p>
            <a:pPr>
              <a:buFont typeface="Arial" panose="020B0604020202020204" pitchFamily="34" charset="0"/>
              <a:buChar char="•"/>
            </a:pPr>
            <a:r>
              <a:rPr lang="en-GB" dirty="0">
                <a:solidFill>
                  <a:srgbClr val="000000"/>
                </a:solidFill>
                <a:latin typeface="Segoe UI" panose="020B0502040204020203" pitchFamily="34" charset="0"/>
                <a:cs typeface="Segoe UI" panose="020B0502040204020203" pitchFamily="34" charset="0"/>
              </a:rPr>
              <a:t>When a product license is assigned to a group, the administrator can disable one or more service plans in the product</a:t>
            </a:r>
          </a:p>
          <a:p>
            <a:pPr>
              <a:buFont typeface="Arial" panose="020B0604020202020204" pitchFamily="34" charset="0"/>
              <a:buChar char="•"/>
            </a:pPr>
            <a:endParaRPr lang="en-GB" dirty="0">
              <a:solidFill>
                <a:srgbClr val="000000"/>
              </a:solidFill>
              <a:latin typeface="Segoe UI" panose="020B0502040204020203" pitchFamily="34" charset="0"/>
              <a:cs typeface="Segoe UI" panose="020B0502040204020203" pitchFamily="34" charset="0"/>
            </a:endParaRPr>
          </a:p>
          <a:p>
            <a:pPr>
              <a:buFont typeface="Arial" panose="020B0604020202020204" pitchFamily="34" charset="0"/>
              <a:buChar char="•"/>
            </a:pPr>
            <a:r>
              <a:rPr lang="en-GB" dirty="0">
                <a:solidFill>
                  <a:srgbClr val="000000"/>
                </a:solidFill>
                <a:latin typeface="Segoe UI" panose="020B0502040204020203" pitchFamily="34" charset="0"/>
                <a:cs typeface="Segoe UI" panose="020B0502040204020203" pitchFamily="34" charset="0"/>
              </a:rPr>
              <a:t>Group-Based Licensing is a Azure AD Premium P1 feature.</a:t>
            </a:r>
          </a:p>
          <a:p>
            <a:pPr>
              <a:buFont typeface="Arial" panose="020B0604020202020204" pitchFamily="34" charset="0"/>
              <a:buChar char="•"/>
            </a:pPr>
            <a:endParaRPr lang="en-GB" dirty="0">
              <a:solidFill>
                <a:srgbClr val="000000"/>
              </a:solidFill>
              <a:latin typeface="Segoe UI" panose="020B0502040204020203" pitchFamily="34" charset="0"/>
              <a:cs typeface="Segoe UI" panose="020B0502040204020203" pitchFamily="34" charset="0"/>
            </a:endParaRPr>
          </a:p>
          <a:p>
            <a:pPr>
              <a:buFont typeface="Arial" panose="020B0604020202020204" pitchFamily="34" charset="0"/>
              <a:buChar char="•"/>
            </a:pPr>
            <a:r>
              <a:rPr lang="en-GB" dirty="0">
                <a:solidFill>
                  <a:srgbClr val="000000"/>
                </a:solidFill>
                <a:latin typeface="Segoe UI" panose="020B0502040204020203" pitchFamily="34" charset="0"/>
                <a:cs typeface="Segoe UI" panose="020B0502040204020203" pitchFamily="34" charset="0"/>
              </a:rPr>
              <a:t>If a user is moved between groups, license modifications are effective within minutes</a:t>
            </a:r>
          </a:p>
          <a:p>
            <a:endParaRPr lang="en-GB" dirty="0">
              <a:solidFill>
                <a:srgbClr val="00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15105820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xEl>
                                              <p:pRg st="2" end="2"/>
                                            </p:txEl>
                                          </p:spTgt>
                                        </p:tgtEl>
                                        <p:attrNameLst>
                                          <p:attrName>style.visibility</p:attrName>
                                        </p:attrNameLst>
                                      </p:cBhvr>
                                      <p:to>
                                        <p:strVal val="visible"/>
                                      </p:to>
                                    </p:set>
                                    <p:animEffect transition="in" filter="fade">
                                      <p:cBhvr>
                                        <p:cTn id="12" dur="500"/>
                                        <p:tgtEl>
                                          <p:spTgt spid="1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xEl>
                                              <p:pRg st="4" end="4"/>
                                            </p:txEl>
                                          </p:spTgt>
                                        </p:tgtEl>
                                        <p:attrNameLst>
                                          <p:attrName>style.visibility</p:attrName>
                                        </p:attrNameLst>
                                      </p:cBhvr>
                                      <p:to>
                                        <p:strVal val="visible"/>
                                      </p:to>
                                    </p:set>
                                    <p:animEffect transition="in" filter="fade">
                                      <p:cBhvr>
                                        <p:cTn id="17" dur="500"/>
                                        <p:tgtEl>
                                          <p:spTgt spid="1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xEl>
                                              <p:pRg st="6" end="6"/>
                                            </p:txEl>
                                          </p:spTgt>
                                        </p:tgtEl>
                                        <p:attrNameLst>
                                          <p:attrName>style.visibility</p:attrName>
                                        </p:attrNameLst>
                                      </p:cBhvr>
                                      <p:to>
                                        <p:strVal val="visible"/>
                                      </p:to>
                                    </p:set>
                                    <p:animEffect transition="in" filter="fade">
                                      <p:cBhvr>
                                        <p:cTn id="22" dur="500"/>
                                        <p:tgtEl>
                                          <p:spTgt spid="1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xEl>
                                              <p:pRg st="8" end="8"/>
                                            </p:txEl>
                                          </p:spTgt>
                                        </p:tgtEl>
                                        <p:attrNameLst>
                                          <p:attrName>style.visibility</p:attrName>
                                        </p:attrNameLst>
                                      </p:cBhvr>
                                      <p:to>
                                        <p:strVal val="visible"/>
                                      </p:to>
                                    </p:set>
                                    <p:animEffect transition="in" filter="fade">
                                      <p:cBhvr>
                                        <p:cTn id="27" dur="500"/>
                                        <p:tgtEl>
                                          <p:spTgt spid="1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5E9D7-FE39-4F21-BF42-8AEA6C8B8488}"/>
              </a:ext>
            </a:extLst>
          </p:cNvPr>
          <p:cNvSpPr>
            <a:spLocks noGrp="1"/>
          </p:cNvSpPr>
          <p:nvPr>
            <p:ph type="title"/>
          </p:nvPr>
        </p:nvSpPr>
        <p:spPr>
          <a:xfrm>
            <a:off x="273421" y="206824"/>
            <a:ext cx="11888046" cy="917458"/>
          </a:xfrm>
        </p:spPr>
        <p:txBody>
          <a:bodyPr/>
          <a:lstStyle/>
          <a:p>
            <a:r>
              <a:rPr lang="en-US"/>
              <a:t>Guest Access vs External Access</a:t>
            </a:r>
          </a:p>
        </p:txBody>
      </p:sp>
      <p:sp>
        <p:nvSpPr>
          <p:cNvPr id="6" name="Text Placeholder 5">
            <a:extLst>
              <a:ext uri="{FF2B5EF4-FFF2-40B4-BE49-F238E27FC236}">
                <a16:creationId xmlns:a16="http://schemas.microsoft.com/office/drawing/2014/main" id="{0369CA9D-F376-4C68-AD87-5BB9E223423C}"/>
              </a:ext>
            </a:extLst>
          </p:cNvPr>
          <p:cNvSpPr>
            <a:spLocks noGrp="1"/>
          </p:cNvSpPr>
          <p:nvPr>
            <p:ph type="body" sz="quarter" idx="10"/>
          </p:nvPr>
        </p:nvSpPr>
        <p:spPr>
          <a:xfrm>
            <a:off x="273421" y="1300005"/>
            <a:ext cx="11588585" cy="5852337"/>
          </a:xfrm>
        </p:spPr>
        <p:txBody>
          <a:bodyPr>
            <a:normAutofit fontScale="92500" lnSpcReduction="10000"/>
          </a:bodyPr>
          <a:lstStyle/>
          <a:p>
            <a:pPr defTabSz="896296">
              <a:lnSpc>
                <a:spcPct val="120000"/>
              </a:lnSpc>
              <a:spcBef>
                <a:spcPts val="600"/>
              </a:spcBef>
              <a:spcAft>
                <a:spcPts val="1200"/>
              </a:spcAft>
              <a:defRPr/>
            </a:pPr>
            <a:r>
              <a:rPr lang="en-GB">
                <a:solidFill>
                  <a:srgbClr val="000000"/>
                </a:solidFill>
                <a:latin typeface="Segoe UI" panose="020B0502040204020203" pitchFamily="34" charset="0"/>
                <a:cs typeface="Segoe UI" panose="020B0502040204020203" pitchFamily="34" charset="0"/>
              </a:rPr>
              <a:t>When you need to communicate and collaborate with people outside your organization, Microsoft Teams gives you two different ways to make that happen</a:t>
            </a:r>
          </a:p>
          <a:p>
            <a:pPr defTabSz="896296">
              <a:lnSpc>
                <a:spcPct val="120000"/>
              </a:lnSpc>
              <a:spcBef>
                <a:spcPts val="600"/>
              </a:spcBef>
              <a:spcAft>
                <a:spcPts val="1200"/>
              </a:spcAft>
              <a:defRPr/>
            </a:pPr>
            <a:r>
              <a:rPr lang="en-GB" b="1">
                <a:solidFill>
                  <a:srgbClr val="5239BD"/>
                </a:solidFill>
                <a:latin typeface="Segoe UI" panose="020B0502040204020203" pitchFamily="34" charset="0"/>
                <a:cs typeface="Segoe UI" panose="020B0502040204020203" pitchFamily="34" charset="0"/>
              </a:rPr>
              <a:t>External Access (federation) </a:t>
            </a:r>
            <a:r>
              <a:rPr lang="en-GB">
                <a:solidFill>
                  <a:srgbClr val="000000"/>
                </a:solidFill>
                <a:latin typeface="Segoe UI" panose="020B0502040204020203" pitchFamily="34" charset="0"/>
                <a:cs typeface="Segoe UI" panose="020B0502040204020203" pitchFamily="34" charset="0"/>
              </a:rPr>
              <a:t>– lets you find, call, and chat with users in other domains (for example, contoso.com)</a:t>
            </a:r>
            <a:r>
              <a:rPr lang="en-GB" b="1">
                <a:solidFill>
                  <a:srgbClr val="000000"/>
                </a:solidFill>
                <a:latin typeface="Segoe UI" panose="020B0502040204020203" pitchFamily="34" charset="0"/>
                <a:cs typeface="Segoe UI" panose="020B0502040204020203" pitchFamily="34" charset="0"/>
              </a:rPr>
              <a:t> </a:t>
            </a:r>
          </a:p>
          <a:p>
            <a:pPr defTabSz="896296">
              <a:lnSpc>
                <a:spcPct val="120000"/>
              </a:lnSpc>
              <a:spcBef>
                <a:spcPts val="600"/>
              </a:spcBef>
              <a:spcAft>
                <a:spcPts val="1200"/>
              </a:spcAft>
              <a:defRPr/>
            </a:pPr>
            <a:r>
              <a:rPr lang="en-GB" b="1">
                <a:solidFill>
                  <a:srgbClr val="5239BD"/>
                </a:solidFill>
                <a:latin typeface="Segoe UI" panose="020B0502040204020203" pitchFamily="34" charset="0"/>
                <a:cs typeface="Segoe UI" panose="020B0502040204020203" pitchFamily="34" charset="0"/>
              </a:rPr>
              <a:t>Guest Access </a:t>
            </a:r>
            <a:r>
              <a:rPr lang="en-GB">
                <a:solidFill>
                  <a:srgbClr val="000000"/>
                </a:solidFill>
                <a:latin typeface="Segoe UI" panose="020B0502040204020203" pitchFamily="34" charset="0"/>
                <a:cs typeface="Segoe UI" panose="020B0502040204020203" pitchFamily="34" charset="0"/>
              </a:rPr>
              <a:t>– lets you add individuals to your teams, as guests, using their email address. You can collaborate with guests as you would with any other users in your organization.</a:t>
            </a:r>
          </a:p>
          <a:p>
            <a:pPr defTabSz="896296">
              <a:lnSpc>
                <a:spcPct val="120000"/>
              </a:lnSpc>
              <a:spcBef>
                <a:spcPts val="600"/>
              </a:spcBef>
              <a:spcAft>
                <a:spcPts val="1200"/>
              </a:spcAft>
              <a:defRPr/>
            </a:pPr>
            <a:r>
              <a:rPr lang="en-GB">
                <a:solidFill>
                  <a:srgbClr val="000000"/>
                </a:solidFill>
                <a:latin typeface="Segoe UI" panose="020B0502040204020203" pitchFamily="34" charset="0"/>
                <a:cs typeface="Segoe UI" panose="020B0502040204020203" pitchFamily="34" charset="0"/>
              </a:rPr>
              <a:t>You can use both external access and guest access if you want - one doesn't preclude the other.</a:t>
            </a:r>
          </a:p>
          <a:p>
            <a:pPr defTabSz="896296">
              <a:lnSpc>
                <a:spcPct val="120000"/>
              </a:lnSpc>
              <a:spcBef>
                <a:spcPts val="600"/>
              </a:spcBef>
              <a:spcAft>
                <a:spcPts val="1200"/>
              </a:spcAft>
              <a:defRPr/>
            </a:pPr>
            <a:endParaRPr lang="en-US" sz="3200">
              <a:solidFill>
                <a:srgbClr val="00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485555919"/>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a:solidFill>
                  <a:srgbClr val="5239BD"/>
                </a:solidFill>
              </a:rPr>
              <a:t>Guest Access Limitations</a:t>
            </a:r>
          </a:p>
        </p:txBody>
      </p:sp>
      <p:sp>
        <p:nvSpPr>
          <p:cNvPr id="24" name="Text Placeholder 5">
            <a:extLst>
              <a:ext uri="{FF2B5EF4-FFF2-40B4-BE49-F238E27FC236}">
                <a16:creationId xmlns:a16="http://schemas.microsoft.com/office/drawing/2014/main" id="{53BE1594-DDD0-4A9C-9C25-2D2BE1E8A873}"/>
              </a:ext>
            </a:extLst>
          </p:cNvPr>
          <p:cNvSpPr>
            <a:spLocks noGrp="1"/>
          </p:cNvSpPr>
          <p:nvPr>
            <p:ph type="body" sz="quarter" idx="10"/>
          </p:nvPr>
        </p:nvSpPr>
        <p:spPr>
          <a:xfrm>
            <a:off x="272238" y="1141743"/>
            <a:ext cx="4635448" cy="5852337"/>
          </a:xfrm>
        </p:spPr>
        <p:txBody>
          <a:bodyPr>
            <a:normAutofit fontScale="70000" lnSpcReduction="20000"/>
          </a:bodyPr>
          <a:lstStyle/>
          <a:p>
            <a:pPr marL="571500" indent="-571500" defTabSz="896296">
              <a:lnSpc>
                <a:spcPct val="120000"/>
              </a:lnSpc>
              <a:spcAft>
                <a:spcPts val="1200"/>
              </a:spcAft>
              <a:buFont typeface="Arial" panose="020B0604020202020204" pitchFamily="34" charset="0"/>
              <a:buChar char="•"/>
              <a:defRPr/>
            </a:pPr>
            <a:r>
              <a:rPr lang="en-GB">
                <a:solidFill>
                  <a:srgbClr val="000000"/>
                </a:solidFill>
                <a:latin typeface="Segoe UI" panose="020B0502040204020203" pitchFamily="34" charset="0"/>
                <a:cs typeface="Segoe UI" panose="020B0502040204020203" pitchFamily="34" charset="0"/>
              </a:rPr>
              <a:t>The guest experience has limitations by design</a:t>
            </a:r>
          </a:p>
          <a:p>
            <a:pPr marL="571500" indent="-571500" defTabSz="896296">
              <a:lnSpc>
                <a:spcPct val="120000"/>
              </a:lnSpc>
              <a:spcAft>
                <a:spcPts val="1200"/>
              </a:spcAft>
              <a:buFont typeface="Arial" panose="020B0604020202020204" pitchFamily="34" charset="0"/>
              <a:buChar char="•"/>
              <a:defRPr/>
            </a:pPr>
            <a:r>
              <a:rPr lang="en-GB">
                <a:solidFill>
                  <a:srgbClr val="000000"/>
                </a:solidFill>
                <a:latin typeface="Segoe UI" panose="020B0502040204020203" pitchFamily="34" charset="0"/>
                <a:cs typeface="Segoe UI" panose="020B0502040204020203" pitchFamily="34" charset="0"/>
              </a:rPr>
              <a:t>Make sure you understand the guest experience, so you don't try to fix something that isn't a problem</a:t>
            </a:r>
          </a:p>
          <a:p>
            <a:pPr marL="571500" indent="-571500" defTabSz="896296">
              <a:lnSpc>
                <a:spcPct val="120000"/>
              </a:lnSpc>
              <a:spcAft>
                <a:spcPts val="1200"/>
              </a:spcAft>
              <a:buFont typeface="Arial" panose="020B0604020202020204" pitchFamily="34" charset="0"/>
              <a:buChar char="•"/>
              <a:defRPr/>
            </a:pPr>
            <a:r>
              <a:rPr lang="en-GB">
                <a:solidFill>
                  <a:srgbClr val="000000"/>
                </a:solidFill>
                <a:latin typeface="Segoe UI" panose="020B0502040204020203" pitchFamily="34" charset="0"/>
                <a:cs typeface="Segoe UI" panose="020B0502040204020203" pitchFamily="34" charset="0"/>
              </a:rPr>
              <a:t>For example, here's a list of some of the functionality that isn't available to a guest in Microsoft Teams:</a:t>
            </a:r>
            <a:endParaRPr lang="en-US" sz="3200">
              <a:solidFill>
                <a:srgbClr val="000000"/>
              </a:solidFill>
              <a:latin typeface="Segoe UI" panose="020B0502040204020203" pitchFamily="34" charset="0"/>
              <a:cs typeface="Segoe UI" panose="020B0502040204020203" pitchFamily="34" charset="0"/>
            </a:endParaRPr>
          </a:p>
        </p:txBody>
      </p:sp>
      <p:sp>
        <p:nvSpPr>
          <p:cNvPr id="25" name="Text Placeholder 5">
            <a:extLst>
              <a:ext uri="{FF2B5EF4-FFF2-40B4-BE49-F238E27FC236}">
                <a16:creationId xmlns:a16="http://schemas.microsoft.com/office/drawing/2014/main" id="{048DA100-006B-471D-86B8-CA297357E961}"/>
              </a:ext>
            </a:extLst>
          </p:cNvPr>
          <p:cNvSpPr txBox="1">
            <a:spLocks/>
          </p:cNvSpPr>
          <p:nvPr/>
        </p:nvSpPr>
        <p:spPr>
          <a:xfrm>
            <a:off x="6742311" y="720003"/>
            <a:ext cx="4635448" cy="5852337"/>
          </a:xfrm>
          <a:prstGeom prst="rect">
            <a:avLst/>
          </a:prstGeom>
        </p:spPr>
        <p:txBody>
          <a:bodyPr vert="horz" wrap="square" lIns="146304" tIns="91440" rIns="146304" bIns="91440" rtlCol="0">
            <a:normAutofit fontScale="70000" lnSpcReduction="20000"/>
          </a:bodyPr>
          <a:lstStyle>
            <a:lvl1pPr marL="0"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3600" kern="1200" spc="0" baseline="0">
                <a:solidFill>
                  <a:srgbClr val="43AAFF"/>
                </a:solidFill>
                <a:latin typeface="+mn-lt"/>
                <a:ea typeface="+mn-ea"/>
                <a:cs typeface="+mn-cs"/>
              </a:defRPr>
            </a:lvl1pPr>
            <a:lvl2pPr marL="228577"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mn-cs"/>
              </a:defRPr>
            </a:lvl2pPr>
            <a:lvl3pPr marL="457154"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400" kern="1200" spc="0" baseline="0">
                <a:gradFill>
                  <a:gsLst>
                    <a:gs pos="1250">
                      <a:schemeClr val="tx1"/>
                    </a:gs>
                    <a:gs pos="100000">
                      <a:schemeClr val="tx1"/>
                    </a:gs>
                  </a:gsLst>
                  <a:lin ang="5400000" scaled="0"/>
                </a:gradFill>
                <a:latin typeface="+mn-lt"/>
                <a:ea typeface="+mn-ea"/>
                <a:cs typeface="+mn-cs"/>
              </a:defRPr>
            </a:lvl3pPr>
            <a:lvl4pPr marL="685731"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4pPr>
            <a:lvl5pPr marL="914309"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71500" indent="-571500">
              <a:lnSpc>
                <a:spcPct val="120000"/>
              </a:lnSpc>
              <a:buFont typeface="Arial" panose="020B0604020202020204" pitchFamily="34" charset="0"/>
              <a:buChar char="•"/>
            </a:pPr>
            <a:r>
              <a:rPr lang="en-GB">
                <a:solidFill>
                  <a:srgbClr val="000000"/>
                </a:solidFill>
                <a:latin typeface="Segoe UI" panose="020B0502040204020203" pitchFamily="34" charset="0"/>
                <a:cs typeface="Segoe UI" panose="020B0502040204020203" pitchFamily="34" charset="0"/>
              </a:rPr>
              <a:t>OneDrive for Business</a:t>
            </a:r>
          </a:p>
          <a:p>
            <a:pPr marL="571500" indent="-571500">
              <a:lnSpc>
                <a:spcPct val="120000"/>
              </a:lnSpc>
              <a:buFont typeface="Arial" panose="020B0604020202020204" pitchFamily="34" charset="0"/>
              <a:buChar char="•"/>
            </a:pPr>
            <a:r>
              <a:rPr lang="en-GB">
                <a:solidFill>
                  <a:srgbClr val="000000"/>
                </a:solidFill>
                <a:latin typeface="Segoe UI" panose="020B0502040204020203" pitchFamily="34" charset="0"/>
                <a:cs typeface="Segoe UI" panose="020B0502040204020203" pitchFamily="34" charset="0"/>
              </a:rPr>
              <a:t>People search outside of Teams</a:t>
            </a:r>
          </a:p>
          <a:p>
            <a:pPr marL="571500" indent="-571500">
              <a:lnSpc>
                <a:spcPct val="120000"/>
              </a:lnSpc>
              <a:buFont typeface="Arial" panose="020B0604020202020204" pitchFamily="34" charset="0"/>
              <a:buChar char="•"/>
            </a:pPr>
            <a:r>
              <a:rPr lang="en-GB">
                <a:solidFill>
                  <a:srgbClr val="000000"/>
                </a:solidFill>
                <a:latin typeface="Segoe UI" panose="020B0502040204020203" pitchFamily="34" charset="0"/>
                <a:cs typeface="Segoe UI" panose="020B0502040204020203" pitchFamily="34" charset="0"/>
              </a:rPr>
              <a:t>Calendar, Scheduled Meetings, or Meeting Details</a:t>
            </a:r>
          </a:p>
          <a:p>
            <a:pPr marL="571500" indent="-571500">
              <a:lnSpc>
                <a:spcPct val="120000"/>
              </a:lnSpc>
              <a:buFont typeface="Arial" panose="020B0604020202020204" pitchFamily="34" charset="0"/>
              <a:buChar char="•"/>
            </a:pPr>
            <a:r>
              <a:rPr lang="en-GB">
                <a:solidFill>
                  <a:srgbClr val="000000"/>
                </a:solidFill>
                <a:latin typeface="Segoe UI" panose="020B0502040204020203" pitchFamily="34" charset="0"/>
                <a:cs typeface="Segoe UI" panose="020B0502040204020203" pitchFamily="34" charset="0"/>
              </a:rPr>
              <a:t>PSTN</a:t>
            </a:r>
          </a:p>
          <a:p>
            <a:pPr marL="571500" indent="-571500">
              <a:lnSpc>
                <a:spcPct val="120000"/>
              </a:lnSpc>
              <a:buFont typeface="Arial" panose="020B0604020202020204" pitchFamily="34" charset="0"/>
              <a:buChar char="•"/>
            </a:pPr>
            <a:r>
              <a:rPr lang="en-GB">
                <a:solidFill>
                  <a:srgbClr val="000000"/>
                </a:solidFill>
                <a:latin typeface="Segoe UI" panose="020B0502040204020203" pitchFamily="34" charset="0"/>
                <a:cs typeface="Segoe UI" panose="020B0502040204020203" pitchFamily="34" charset="0"/>
              </a:rPr>
              <a:t>Organization chart</a:t>
            </a:r>
          </a:p>
          <a:p>
            <a:pPr marL="571500" indent="-571500">
              <a:lnSpc>
                <a:spcPct val="120000"/>
              </a:lnSpc>
              <a:buFont typeface="Arial" panose="020B0604020202020204" pitchFamily="34" charset="0"/>
              <a:buChar char="•"/>
            </a:pPr>
            <a:r>
              <a:rPr lang="en-GB">
                <a:solidFill>
                  <a:srgbClr val="000000"/>
                </a:solidFill>
                <a:latin typeface="Segoe UI" panose="020B0502040204020203" pitchFamily="34" charset="0"/>
                <a:cs typeface="Segoe UI" panose="020B0502040204020203" pitchFamily="34" charset="0"/>
              </a:rPr>
              <a:t>Create or revise a team</a:t>
            </a:r>
          </a:p>
          <a:p>
            <a:pPr marL="571500" indent="-571500">
              <a:lnSpc>
                <a:spcPct val="120000"/>
              </a:lnSpc>
              <a:buFont typeface="Arial" panose="020B0604020202020204" pitchFamily="34" charset="0"/>
              <a:buChar char="•"/>
            </a:pPr>
            <a:r>
              <a:rPr lang="en-GB">
                <a:solidFill>
                  <a:srgbClr val="000000"/>
                </a:solidFill>
                <a:latin typeface="Segoe UI" panose="020B0502040204020203" pitchFamily="34" charset="0"/>
                <a:cs typeface="Segoe UI" panose="020B0502040204020203" pitchFamily="34" charset="0"/>
              </a:rPr>
              <a:t>Browse for a team</a:t>
            </a:r>
          </a:p>
          <a:p>
            <a:pPr marL="571500" indent="-571500">
              <a:lnSpc>
                <a:spcPct val="120000"/>
              </a:lnSpc>
              <a:buFont typeface="Arial" panose="020B0604020202020204" pitchFamily="34" charset="0"/>
              <a:buChar char="•"/>
            </a:pPr>
            <a:r>
              <a:rPr lang="en-GB">
                <a:solidFill>
                  <a:srgbClr val="000000"/>
                </a:solidFill>
                <a:latin typeface="Segoe UI" panose="020B0502040204020203" pitchFamily="34" charset="0"/>
                <a:cs typeface="Segoe UI" panose="020B0502040204020203" pitchFamily="34" charset="0"/>
              </a:rPr>
              <a:t>Upload files to a person-to-person chat</a:t>
            </a:r>
          </a:p>
        </p:txBody>
      </p:sp>
    </p:spTree>
    <p:extLst>
      <p:ext uri="{BB962C8B-B14F-4D97-AF65-F5344CB8AC3E}">
        <p14:creationId xmlns:p14="http://schemas.microsoft.com/office/powerpoint/2010/main" val="186588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56415-C9B0-4D27-AE8C-7CDC7A76D811}"/>
              </a:ext>
            </a:extLst>
          </p:cNvPr>
          <p:cNvSpPr>
            <a:spLocks noGrp="1"/>
          </p:cNvSpPr>
          <p:nvPr>
            <p:ph type="title"/>
          </p:nvPr>
        </p:nvSpPr>
        <p:spPr/>
        <p:txBody>
          <a:bodyPr/>
          <a:lstStyle/>
          <a:p>
            <a:r>
              <a:rPr lang="en-US"/>
              <a:t>Guest Access Architecture</a:t>
            </a:r>
          </a:p>
        </p:txBody>
      </p:sp>
      <p:sp>
        <p:nvSpPr>
          <p:cNvPr id="14" name="Rectangle: Diagonal Corners Snipped 13">
            <a:extLst>
              <a:ext uri="{FF2B5EF4-FFF2-40B4-BE49-F238E27FC236}">
                <a16:creationId xmlns:a16="http://schemas.microsoft.com/office/drawing/2014/main" id="{AD6FBCA1-04B7-4963-95AF-17036032DD91}"/>
              </a:ext>
            </a:extLst>
          </p:cNvPr>
          <p:cNvSpPr/>
          <p:nvPr/>
        </p:nvSpPr>
        <p:spPr bwMode="auto">
          <a:xfrm>
            <a:off x="1265077" y="1319367"/>
            <a:ext cx="2495032" cy="1121487"/>
          </a:xfrm>
          <a:prstGeom prst="snip2DiagRect">
            <a:avLst/>
          </a:prstGeom>
          <a:solidFill>
            <a:schemeClr val="bg1">
              <a:lumMod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7" tIns="146285" rIns="182857" bIns="146285" numCol="1" spcCol="0" rtlCol="0" fromWordArt="0" anchor="ctr" anchorCtr="0" forceAA="0" compatLnSpc="1">
            <a:prstTxWarp prst="textNoShape">
              <a:avLst/>
            </a:prstTxWarp>
            <a:noAutofit/>
          </a:bodyPr>
          <a:lstStyle/>
          <a:p>
            <a:pPr algn="ctr" defTabSz="932379" fontAlgn="base">
              <a:lnSpc>
                <a:spcPct val="90000"/>
              </a:lnSpc>
              <a:spcBef>
                <a:spcPct val="0"/>
              </a:spcBef>
              <a:spcAft>
                <a:spcPct val="0"/>
              </a:spcAft>
            </a:pPr>
            <a:r>
              <a:rPr lang="en-US" sz="2200" b="1">
                <a:solidFill>
                  <a:srgbClr val="000000"/>
                </a:solidFill>
                <a:ea typeface="Segoe UI" pitchFamily="34" charset="0"/>
                <a:cs typeface="Segoe UI" pitchFamily="34" charset="0"/>
              </a:rPr>
              <a:t>Identity</a:t>
            </a:r>
          </a:p>
        </p:txBody>
      </p:sp>
      <p:sp>
        <p:nvSpPr>
          <p:cNvPr id="15" name="Rectangle: Single Corner Snipped 14">
            <a:extLst>
              <a:ext uri="{FF2B5EF4-FFF2-40B4-BE49-F238E27FC236}">
                <a16:creationId xmlns:a16="http://schemas.microsoft.com/office/drawing/2014/main" id="{8DD5761A-97E8-49B0-9936-CE2224AD7975}"/>
              </a:ext>
            </a:extLst>
          </p:cNvPr>
          <p:cNvSpPr/>
          <p:nvPr/>
        </p:nvSpPr>
        <p:spPr bwMode="auto">
          <a:xfrm>
            <a:off x="3860041" y="1335746"/>
            <a:ext cx="7466647" cy="1105108"/>
          </a:xfrm>
          <a:prstGeom prst="snip1Rect">
            <a:avLst/>
          </a:prstGeom>
          <a:solidFill>
            <a:srgbClr val="5239BD"/>
          </a:solid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7" tIns="146285" rIns="182857" bIns="146285" numCol="1" spcCol="0" rtlCol="0" fromWordArt="0" anchor="t" anchorCtr="0" forceAA="0" compatLnSpc="1">
            <a:prstTxWarp prst="textNoShape">
              <a:avLst/>
            </a:prstTxWarp>
            <a:noAutofit/>
          </a:bodyPr>
          <a:lstStyle/>
          <a:p>
            <a:pPr lvl="0"/>
            <a:r>
              <a:rPr lang="en-US">
                <a:latin typeface="Segoe UI" panose="020B0502040204020203" pitchFamily="34" charset="0"/>
                <a:cs typeface="Segoe UI" panose="020B0502040204020203" pitchFamily="34" charset="0"/>
              </a:rPr>
              <a:t>Azure AD is the master source for Teams identity</a:t>
            </a:r>
          </a:p>
        </p:txBody>
      </p:sp>
      <p:sp>
        <p:nvSpPr>
          <p:cNvPr id="13" name="Rectangle: Diagonal Corners Snipped 12">
            <a:extLst>
              <a:ext uri="{FF2B5EF4-FFF2-40B4-BE49-F238E27FC236}">
                <a16:creationId xmlns:a16="http://schemas.microsoft.com/office/drawing/2014/main" id="{69757CF5-B788-4ABD-8EC8-C7D42B4B507A}"/>
              </a:ext>
            </a:extLst>
          </p:cNvPr>
          <p:cNvSpPr/>
          <p:nvPr/>
        </p:nvSpPr>
        <p:spPr bwMode="auto">
          <a:xfrm>
            <a:off x="1269572" y="2572772"/>
            <a:ext cx="2490537" cy="1622390"/>
          </a:xfrm>
          <a:prstGeom prst="snip2DiagRect">
            <a:avLst/>
          </a:prstGeom>
          <a:solidFill>
            <a:schemeClr val="bg1">
              <a:lumMod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7" tIns="146285" rIns="182857" bIns="146285" numCol="1" spcCol="0" rtlCol="0" fromWordArt="0" anchor="ctr" anchorCtr="0" forceAA="0" compatLnSpc="1">
            <a:prstTxWarp prst="textNoShape">
              <a:avLst/>
            </a:prstTxWarp>
            <a:noAutofit/>
          </a:bodyPr>
          <a:lstStyle/>
          <a:p>
            <a:pPr algn="ctr" defTabSz="932379" fontAlgn="base">
              <a:lnSpc>
                <a:spcPct val="90000"/>
              </a:lnSpc>
              <a:spcBef>
                <a:spcPct val="0"/>
              </a:spcBef>
              <a:spcAft>
                <a:spcPct val="0"/>
              </a:spcAft>
            </a:pPr>
            <a:r>
              <a:rPr lang="en-US" sz="2200" b="1">
                <a:solidFill>
                  <a:srgbClr val="000000"/>
                </a:solidFill>
                <a:latin typeface="Segoe UI" panose="020B0502040204020203" pitchFamily="34" charset="0"/>
                <a:cs typeface="Segoe UI" panose="020B0502040204020203" pitchFamily="34" charset="0"/>
              </a:rPr>
              <a:t>Authorization</a:t>
            </a:r>
          </a:p>
        </p:txBody>
      </p:sp>
      <p:sp>
        <p:nvSpPr>
          <p:cNvPr id="17" name="Rectangle: Single Corner Snipped 16">
            <a:extLst>
              <a:ext uri="{FF2B5EF4-FFF2-40B4-BE49-F238E27FC236}">
                <a16:creationId xmlns:a16="http://schemas.microsoft.com/office/drawing/2014/main" id="{1599815C-9B00-4999-9E8F-82596FC9CCE5}"/>
              </a:ext>
            </a:extLst>
          </p:cNvPr>
          <p:cNvSpPr/>
          <p:nvPr/>
        </p:nvSpPr>
        <p:spPr bwMode="auto">
          <a:xfrm>
            <a:off x="3860041" y="2572773"/>
            <a:ext cx="7466647" cy="1604931"/>
          </a:xfrm>
          <a:prstGeom prst="snip1Rect">
            <a:avLst/>
          </a:prstGeom>
          <a:solidFill>
            <a:srgbClr val="5239BD"/>
          </a:solid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7" tIns="146285" rIns="182857" bIns="146285" numCol="1" spcCol="0" rtlCol="0" fromWordArt="0" anchor="t" anchorCtr="0" forceAA="0" compatLnSpc="1">
            <a:prstTxWarp prst="textNoShape">
              <a:avLst/>
            </a:prstTxWarp>
            <a:noAutofit/>
          </a:bodyPr>
          <a:lstStyle/>
          <a:p>
            <a:pPr lvl="0"/>
            <a:r>
              <a:rPr lang="en-US"/>
              <a:t>Teams is fully aware of Office 365 services</a:t>
            </a:r>
          </a:p>
          <a:p>
            <a:pPr lvl="0"/>
            <a:endParaRPr lang="en-US"/>
          </a:p>
          <a:p>
            <a:pPr lvl="0"/>
            <a:r>
              <a:rPr lang="en-US"/>
              <a:t>Honors the setting of the dependent service</a:t>
            </a:r>
          </a:p>
          <a:p>
            <a:pPr lvl="0"/>
            <a:r>
              <a:rPr lang="en-US"/>
              <a:t>(IE: If external sharing is off, guests will not have access)</a:t>
            </a:r>
          </a:p>
        </p:txBody>
      </p:sp>
      <p:sp>
        <p:nvSpPr>
          <p:cNvPr id="11" name="Rectangle: Diagonal Corners Snipped 10">
            <a:extLst>
              <a:ext uri="{FF2B5EF4-FFF2-40B4-BE49-F238E27FC236}">
                <a16:creationId xmlns:a16="http://schemas.microsoft.com/office/drawing/2014/main" id="{E558371B-5058-429D-BADA-D945D28A8F05}"/>
              </a:ext>
            </a:extLst>
          </p:cNvPr>
          <p:cNvSpPr/>
          <p:nvPr/>
        </p:nvSpPr>
        <p:spPr bwMode="auto">
          <a:xfrm>
            <a:off x="1269572" y="4327080"/>
            <a:ext cx="2495032" cy="1291987"/>
          </a:xfrm>
          <a:prstGeom prst="snip2DiagRect">
            <a:avLst/>
          </a:prstGeom>
          <a:solidFill>
            <a:schemeClr val="bg1">
              <a:lumMod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7" tIns="146285" rIns="182857" bIns="146285" numCol="1" spcCol="0" rtlCol="0" fromWordArt="0" anchor="ctr" anchorCtr="0" forceAA="0" compatLnSpc="1">
            <a:prstTxWarp prst="textNoShape">
              <a:avLst/>
            </a:prstTxWarp>
            <a:noAutofit/>
          </a:bodyPr>
          <a:lstStyle/>
          <a:p>
            <a:pPr algn="ctr" defTabSz="932379" fontAlgn="base">
              <a:lnSpc>
                <a:spcPct val="90000"/>
              </a:lnSpc>
              <a:spcBef>
                <a:spcPct val="0"/>
              </a:spcBef>
              <a:spcAft>
                <a:spcPct val="0"/>
              </a:spcAft>
            </a:pPr>
            <a:r>
              <a:rPr lang="en-US" sz="2200" b="1">
                <a:solidFill>
                  <a:srgbClr val="000000"/>
                </a:solidFill>
                <a:latin typeface="Segoe UI" panose="020B0502040204020203" pitchFamily="34" charset="0"/>
                <a:cs typeface="Segoe UI" panose="020B0502040204020203" pitchFamily="34" charset="0"/>
              </a:rPr>
              <a:t>Guest Invitation</a:t>
            </a:r>
          </a:p>
        </p:txBody>
      </p:sp>
      <p:sp>
        <p:nvSpPr>
          <p:cNvPr id="18" name="Rectangle: Single Corner Snipped 17">
            <a:extLst>
              <a:ext uri="{FF2B5EF4-FFF2-40B4-BE49-F238E27FC236}">
                <a16:creationId xmlns:a16="http://schemas.microsoft.com/office/drawing/2014/main" id="{B2529375-8814-43C6-9915-F88DAFC12168}"/>
              </a:ext>
            </a:extLst>
          </p:cNvPr>
          <p:cNvSpPr/>
          <p:nvPr/>
        </p:nvSpPr>
        <p:spPr bwMode="auto">
          <a:xfrm>
            <a:off x="3860041" y="4309624"/>
            <a:ext cx="7466647" cy="1309444"/>
          </a:xfrm>
          <a:prstGeom prst="snip1Rect">
            <a:avLst/>
          </a:prstGeom>
          <a:solidFill>
            <a:srgbClr val="5239BD"/>
          </a:solid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7" tIns="146285" rIns="182857" bIns="146285" numCol="1" spcCol="0" rtlCol="0" fromWordArt="0" anchor="t" anchorCtr="0" forceAA="0" compatLnSpc="1">
            <a:prstTxWarp prst="textNoShape">
              <a:avLst/>
            </a:prstTxWarp>
            <a:noAutofit/>
          </a:bodyPr>
          <a:lstStyle/>
          <a:p>
            <a:pPr lvl="0"/>
            <a:r>
              <a:rPr lang="en-US">
                <a:latin typeface="Segoe UI" panose="020B0502040204020203" pitchFamily="34" charset="0"/>
                <a:cs typeface="Segoe UI" panose="020B0502040204020203" pitchFamily="34" charset="0"/>
              </a:rPr>
              <a:t>Any business or consumer email account can be used</a:t>
            </a:r>
          </a:p>
          <a:p>
            <a:pPr lvl="0"/>
            <a:endParaRPr lang="en-US">
              <a:latin typeface="Segoe UI" panose="020B0502040204020203" pitchFamily="34" charset="0"/>
              <a:cs typeface="Segoe UI" panose="020B0502040204020203" pitchFamily="34" charset="0"/>
            </a:endParaRPr>
          </a:p>
          <a:p>
            <a:pPr lvl="0"/>
            <a:r>
              <a:rPr lang="en-US">
                <a:latin typeface="Segoe UI" panose="020B0502040204020203" pitchFamily="34" charset="0"/>
                <a:cs typeface="Segoe UI" panose="020B0502040204020203" pitchFamily="34" charset="0"/>
              </a:rPr>
              <a:t>Covered by compliance and auditing protection within Azure AD</a:t>
            </a:r>
          </a:p>
        </p:txBody>
      </p:sp>
      <p:sp>
        <p:nvSpPr>
          <p:cNvPr id="12" name="Rectangle: Diagonal Corners Snipped 11">
            <a:extLst>
              <a:ext uri="{FF2B5EF4-FFF2-40B4-BE49-F238E27FC236}">
                <a16:creationId xmlns:a16="http://schemas.microsoft.com/office/drawing/2014/main" id="{27122A8E-2C55-4211-B8D6-9F64CFEF6E8E}"/>
              </a:ext>
            </a:extLst>
          </p:cNvPr>
          <p:cNvSpPr/>
          <p:nvPr/>
        </p:nvSpPr>
        <p:spPr bwMode="auto">
          <a:xfrm>
            <a:off x="1265077" y="5734608"/>
            <a:ext cx="2495032" cy="961127"/>
          </a:xfrm>
          <a:prstGeom prst="snip2DiagRect">
            <a:avLst/>
          </a:prstGeom>
          <a:solidFill>
            <a:schemeClr val="bg1">
              <a:lumMod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7" tIns="146285" rIns="182857" bIns="146285" numCol="1" spcCol="0" rtlCol="0" fromWordArt="0" anchor="ctr" anchorCtr="0" forceAA="0" compatLnSpc="1">
            <a:prstTxWarp prst="textNoShape">
              <a:avLst/>
            </a:prstTxWarp>
            <a:noAutofit/>
          </a:bodyPr>
          <a:lstStyle/>
          <a:p>
            <a:pPr algn="ctr" defTabSz="932379" fontAlgn="base">
              <a:lnSpc>
                <a:spcPct val="90000"/>
              </a:lnSpc>
              <a:spcBef>
                <a:spcPct val="0"/>
              </a:spcBef>
              <a:spcAft>
                <a:spcPct val="0"/>
              </a:spcAft>
            </a:pPr>
            <a:r>
              <a:rPr lang="en-US" sz="2200" b="1">
                <a:solidFill>
                  <a:srgbClr val="000000"/>
                </a:solidFill>
                <a:latin typeface="Segoe UI" panose="020B0502040204020203" pitchFamily="34" charset="0"/>
                <a:cs typeface="Segoe UI" panose="020B0502040204020203" pitchFamily="34" charset="0"/>
              </a:rPr>
              <a:t>AAD Redemption</a:t>
            </a:r>
          </a:p>
        </p:txBody>
      </p:sp>
      <p:sp>
        <p:nvSpPr>
          <p:cNvPr id="19" name="Rectangle: Single Corner Snipped 18">
            <a:extLst>
              <a:ext uri="{FF2B5EF4-FFF2-40B4-BE49-F238E27FC236}">
                <a16:creationId xmlns:a16="http://schemas.microsoft.com/office/drawing/2014/main" id="{13901790-22E8-442B-9F68-4D1228DB0B8E}"/>
              </a:ext>
            </a:extLst>
          </p:cNvPr>
          <p:cNvSpPr/>
          <p:nvPr/>
        </p:nvSpPr>
        <p:spPr bwMode="auto">
          <a:xfrm>
            <a:off x="3860041" y="5734608"/>
            <a:ext cx="7466647" cy="961127"/>
          </a:xfrm>
          <a:prstGeom prst="snip1Rect">
            <a:avLst/>
          </a:prstGeom>
          <a:solidFill>
            <a:srgbClr val="5239BD"/>
          </a:solid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7" tIns="146285" rIns="182857" bIns="146285" numCol="1" spcCol="0" rtlCol="0" fromWordArt="0" anchor="t" anchorCtr="0" forceAA="0" compatLnSpc="1">
            <a:prstTxWarp prst="textNoShape">
              <a:avLst/>
            </a:prstTxWarp>
            <a:noAutofit/>
          </a:bodyPr>
          <a:lstStyle/>
          <a:p>
            <a:pPr lvl="0"/>
            <a:r>
              <a:rPr lang="en-US">
                <a:latin typeface="Segoe UI" panose="020B0502040204020203" pitchFamily="34" charset="0"/>
                <a:cs typeface="Segoe UI" panose="020B0502040204020203" pitchFamily="34" charset="0"/>
              </a:rPr>
              <a:t>Process by which user redeems the guest invitation</a:t>
            </a:r>
          </a:p>
        </p:txBody>
      </p:sp>
    </p:spTree>
    <p:extLst>
      <p:ext uri="{BB962C8B-B14F-4D97-AF65-F5344CB8AC3E}">
        <p14:creationId xmlns:p14="http://schemas.microsoft.com/office/powerpoint/2010/main" val="91161786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42"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1000"/>
                            </p:stCondLst>
                            <p:childTnLst>
                              <p:par>
                                <p:cTn id="37" presetID="42" presetClass="entr" presetSubtype="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1000"/>
                                        <p:tgtEl>
                                          <p:spTgt spid="18"/>
                                        </p:tgtEl>
                                      </p:cBhvr>
                                    </p:animEffect>
                                    <p:anim calcmode="lin" valueType="num">
                                      <p:cBhvr>
                                        <p:cTn id="40" dur="1000" fill="hold"/>
                                        <p:tgtEl>
                                          <p:spTgt spid="18"/>
                                        </p:tgtEl>
                                        <p:attrNameLst>
                                          <p:attrName>ppt_x</p:attrName>
                                        </p:attrNameLst>
                                      </p:cBhvr>
                                      <p:tavLst>
                                        <p:tav tm="0">
                                          <p:val>
                                            <p:strVal val="#ppt_x"/>
                                          </p:val>
                                        </p:tav>
                                        <p:tav tm="100000">
                                          <p:val>
                                            <p:strVal val="#ppt_x"/>
                                          </p:val>
                                        </p:tav>
                                      </p:tavLst>
                                    </p:anim>
                                    <p:anim calcmode="lin" valueType="num">
                                      <p:cBhvr>
                                        <p:cTn id="4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childTnLst>
                          </p:cTn>
                        </p:par>
                        <p:par>
                          <p:cTn id="49" fill="hold">
                            <p:stCondLst>
                              <p:cond delay="1000"/>
                            </p:stCondLst>
                            <p:childTnLst>
                              <p:par>
                                <p:cTn id="50" presetID="42" presetClass="entr" presetSubtype="0" fill="hold" grpId="0" nodeType="after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1000"/>
                                        <p:tgtEl>
                                          <p:spTgt spid="19"/>
                                        </p:tgtEl>
                                      </p:cBhvr>
                                    </p:animEffect>
                                    <p:anim calcmode="lin" valueType="num">
                                      <p:cBhvr>
                                        <p:cTn id="53" dur="1000" fill="hold"/>
                                        <p:tgtEl>
                                          <p:spTgt spid="19"/>
                                        </p:tgtEl>
                                        <p:attrNameLst>
                                          <p:attrName>ppt_x</p:attrName>
                                        </p:attrNameLst>
                                      </p:cBhvr>
                                      <p:tavLst>
                                        <p:tav tm="0">
                                          <p:val>
                                            <p:strVal val="#ppt_x"/>
                                          </p:val>
                                        </p:tav>
                                        <p:tav tm="100000">
                                          <p:val>
                                            <p:strVal val="#ppt_x"/>
                                          </p:val>
                                        </p:tav>
                                      </p:tavLst>
                                    </p:anim>
                                    <p:anim calcmode="lin" valueType="num">
                                      <p:cBhvr>
                                        <p:cTn id="54"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3" grpId="0" animBg="1"/>
      <p:bldP spid="17" grpId="0" animBg="1"/>
      <p:bldP spid="11" grpId="0" animBg="1"/>
      <p:bldP spid="18" grpId="0" animBg="1"/>
      <p:bldP spid="12" grpId="0" animBg="1"/>
      <p:bldP spid="19"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3FBE4-060D-4E9B-A788-8218E8EB5FE6}"/>
              </a:ext>
            </a:extLst>
          </p:cNvPr>
          <p:cNvSpPr>
            <a:spLocks noGrp="1"/>
          </p:cNvSpPr>
          <p:nvPr>
            <p:ph type="title"/>
          </p:nvPr>
        </p:nvSpPr>
        <p:spPr/>
        <p:txBody>
          <a:bodyPr/>
          <a:lstStyle/>
          <a:p>
            <a:r>
              <a:rPr lang="en-GB"/>
              <a:t>Azure B2B External collaboration settings</a:t>
            </a:r>
          </a:p>
        </p:txBody>
      </p:sp>
      <p:sp>
        <p:nvSpPr>
          <p:cNvPr id="3" name="Text Placeholder 2">
            <a:extLst>
              <a:ext uri="{FF2B5EF4-FFF2-40B4-BE49-F238E27FC236}">
                <a16:creationId xmlns:a16="http://schemas.microsoft.com/office/drawing/2014/main" id="{394368E9-6F79-4D00-9565-6F69D327B51B}"/>
              </a:ext>
            </a:extLst>
          </p:cNvPr>
          <p:cNvSpPr>
            <a:spLocks noGrp="1"/>
          </p:cNvSpPr>
          <p:nvPr>
            <p:ph type="body" sz="quarter" idx="10"/>
          </p:nvPr>
        </p:nvSpPr>
        <p:spPr>
          <a:xfrm>
            <a:off x="391025" y="1712308"/>
            <a:ext cx="11887270" cy="5293757"/>
          </a:xfrm>
        </p:spPr>
        <p:txBody>
          <a:bodyPr/>
          <a:lstStyle/>
          <a:p>
            <a:r>
              <a:rPr lang="en-GB" sz="2400" b="1" dirty="0">
                <a:solidFill>
                  <a:schemeClr val="tx1"/>
                </a:solidFill>
              </a:rPr>
              <a:t>Guest user access restrictions:</a:t>
            </a:r>
          </a:p>
          <a:p>
            <a:pPr marL="342900" indent="-342900">
              <a:buFont typeface="Arial" panose="020B0604020202020204" pitchFamily="34" charset="0"/>
              <a:buChar char="•"/>
            </a:pPr>
            <a:r>
              <a:rPr lang="en-GB" sz="2000" dirty="0">
                <a:solidFill>
                  <a:schemeClr val="tx1"/>
                </a:solidFill>
              </a:rPr>
              <a:t>limit the guests ability to perform directory tasks, such as searching users, groups, or other resources. </a:t>
            </a:r>
          </a:p>
          <a:p>
            <a:r>
              <a:rPr lang="en-GB" sz="2400" b="1" dirty="0">
                <a:solidFill>
                  <a:schemeClr val="tx1"/>
                </a:solidFill>
              </a:rPr>
              <a:t>Admins and users in the guest inviter role can invite:</a:t>
            </a:r>
          </a:p>
          <a:p>
            <a:pPr marL="342900" indent="-342900">
              <a:buFont typeface="Arial" panose="020B0604020202020204" pitchFamily="34" charset="0"/>
              <a:buChar char="•"/>
            </a:pPr>
            <a:r>
              <a:rPr lang="en-GB" sz="2000" dirty="0">
                <a:solidFill>
                  <a:schemeClr val="tx1"/>
                </a:solidFill>
              </a:rPr>
              <a:t>Provides ability to nominate an individual to invite guests to the tenant. </a:t>
            </a:r>
          </a:p>
          <a:p>
            <a:r>
              <a:rPr lang="en-GB" sz="2400" b="1" dirty="0">
                <a:solidFill>
                  <a:schemeClr val="tx1"/>
                </a:solidFill>
              </a:rPr>
              <a:t>Members can invite:</a:t>
            </a:r>
          </a:p>
          <a:p>
            <a:pPr marL="342900" indent="-342900">
              <a:buFont typeface="Arial" panose="020B0604020202020204" pitchFamily="34" charset="0"/>
              <a:buChar char="•"/>
            </a:pPr>
            <a:r>
              <a:rPr lang="en-GB" sz="2000" dirty="0">
                <a:solidFill>
                  <a:schemeClr val="tx1"/>
                </a:solidFill>
              </a:rPr>
              <a:t>Blocking members from inviting will also limit non-admin teams owners; from adding guests that don’t already exist within AAD to a Team.</a:t>
            </a:r>
          </a:p>
          <a:p>
            <a:r>
              <a:rPr lang="en-GB" sz="2400" b="1" dirty="0">
                <a:solidFill>
                  <a:schemeClr val="tx1"/>
                </a:solidFill>
              </a:rPr>
              <a:t>Guests can invite:</a:t>
            </a:r>
          </a:p>
          <a:p>
            <a:pPr marL="342900" indent="-342900">
              <a:buFont typeface="Arial" panose="020B0604020202020204" pitchFamily="34" charset="0"/>
              <a:buChar char="•"/>
            </a:pPr>
            <a:r>
              <a:rPr lang="en-GB" sz="2000" dirty="0">
                <a:solidFill>
                  <a:schemeClr val="tx1"/>
                </a:solidFill>
              </a:rPr>
              <a:t>Enabling this allows guests in your directory to invite other guests to collaborate on resources</a:t>
            </a:r>
          </a:p>
          <a:p>
            <a:endParaRPr lang="en-GB" dirty="0"/>
          </a:p>
        </p:txBody>
      </p:sp>
      <p:sp>
        <p:nvSpPr>
          <p:cNvPr id="5" name="TextBox 4">
            <a:extLst>
              <a:ext uri="{FF2B5EF4-FFF2-40B4-BE49-F238E27FC236}">
                <a16:creationId xmlns:a16="http://schemas.microsoft.com/office/drawing/2014/main" id="{EF428EC9-DEDC-4CBF-BECD-E044033C7D66}"/>
              </a:ext>
            </a:extLst>
          </p:cNvPr>
          <p:cNvSpPr txBox="1"/>
          <p:nvPr/>
        </p:nvSpPr>
        <p:spPr>
          <a:xfrm>
            <a:off x="391025" y="1043081"/>
            <a:ext cx="9174079" cy="369332"/>
          </a:xfrm>
          <a:prstGeom prst="rect">
            <a:avLst/>
          </a:prstGeom>
          <a:noFill/>
        </p:spPr>
        <p:txBody>
          <a:bodyPr wrap="square">
            <a:spAutoFit/>
          </a:bodyPr>
          <a:lstStyle/>
          <a:p>
            <a:pPr marR="0" lvl="0" algn="l" defTabSz="932742" rtl="0" eaLnBrk="1" fontAlgn="auto" latinLnBrk="0" hangingPunct="1">
              <a:lnSpc>
                <a:spcPct val="90000"/>
              </a:lnSpc>
              <a:spcBef>
                <a:spcPts val="0"/>
              </a:spcBef>
              <a:spcAft>
                <a:spcPts val="340"/>
              </a:spcAft>
              <a:buClrTx/>
              <a:buSzTx/>
              <a:tabLst/>
              <a:defRPr/>
            </a:pPr>
            <a:r>
              <a:rPr lang="en-GB" sz="2000"/>
              <a:t>AAD &gt; Users &gt; User settings &gt; Manage external collaboration settings </a:t>
            </a:r>
          </a:p>
        </p:txBody>
      </p:sp>
    </p:spTree>
    <p:extLst>
      <p:ext uri="{BB962C8B-B14F-4D97-AF65-F5344CB8AC3E}">
        <p14:creationId xmlns:p14="http://schemas.microsoft.com/office/powerpoint/2010/main" val="1752883193"/>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83933-D037-4201-9EC4-97011C171650}"/>
              </a:ext>
            </a:extLst>
          </p:cNvPr>
          <p:cNvSpPr>
            <a:spLocks noGrp="1"/>
          </p:cNvSpPr>
          <p:nvPr>
            <p:ph type="title"/>
          </p:nvPr>
        </p:nvSpPr>
        <p:spPr/>
        <p:txBody>
          <a:bodyPr/>
          <a:lstStyle/>
          <a:p>
            <a:r>
              <a:rPr lang="en-US"/>
              <a:t>Guest Access vs External Access Features</a:t>
            </a:r>
          </a:p>
        </p:txBody>
      </p:sp>
      <p:sp>
        <p:nvSpPr>
          <p:cNvPr id="14" name="Text Placeholder 2">
            <a:extLst>
              <a:ext uri="{FF2B5EF4-FFF2-40B4-BE49-F238E27FC236}">
                <a16:creationId xmlns:a16="http://schemas.microsoft.com/office/drawing/2014/main" id="{16FCE5DB-A77A-4FBC-8875-85B419218DF1}"/>
              </a:ext>
            </a:extLst>
          </p:cNvPr>
          <p:cNvSpPr txBox="1">
            <a:spLocks/>
          </p:cNvSpPr>
          <p:nvPr/>
        </p:nvSpPr>
        <p:spPr>
          <a:xfrm>
            <a:off x="287024" y="861634"/>
            <a:ext cx="11156624" cy="553998"/>
          </a:xfrm>
          <a:prstGeom prst="rect">
            <a:avLst/>
          </a:prstGeom>
        </p:spPr>
        <p:txBody>
          <a:bodyPr vert="horz" wrap="square" lIns="146304" tIns="91440" rIns="146304" bIns="91440" rtlCol="0">
            <a:spAutoFit/>
          </a:bodyPr>
          <a:lstStyle>
            <a:lvl1pPr marL="0"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3600" kern="1200" spc="0" baseline="0">
                <a:solidFill>
                  <a:srgbClr val="43AAFF"/>
                </a:solidFill>
                <a:latin typeface="+mn-lt"/>
                <a:ea typeface="+mn-ea"/>
                <a:cs typeface="+mn-cs"/>
              </a:defRPr>
            </a:lvl1pPr>
            <a:lvl2pPr marL="228577"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mn-cs"/>
              </a:defRPr>
            </a:lvl2pPr>
            <a:lvl3pPr marL="457154"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400" kern="1200" spc="0" baseline="0">
                <a:gradFill>
                  <a:gsLst>
                    <a:gs pos="1250">
                      <a:schemeClr val="tx1"/>
                    </a:gs>
                    <a:gs pos="100000">
                      <a:schemeClr val="tx1"/>
                    </a:gs>
                  </a:gsLst>
                  <a:lin ang="5400000" scaled="0"/>
                </a:gradFill>
                <a:latin typeface="+mn-lt"/>
                <a:ea typeface="+mn-ea"/>
                <a:cs typeface="+mn-cs"/>
              </a:defRPr>
            </a:lvl3pPr>
            <a:lvl4pPr marL="685731"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4pPr>
            <a:lvl5pPr marL="914309"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a:pPr>
            <a:r>
              <a:rPr lang="en-US" sz="2400" b="1">
                <a:solidFill>
                  <a:srgbClr val="000000"/>
                </a:solidFill>
                <a:latin typeface="Segoe UI" panose="020B0502040204020203" pitchFamily="34" charset="0"/>
                <a:cs typeface="Segoe UI" panose="020B0502040204020203" pitchFamily="34" charset="0"/>
              </a:rPr>
              <a:t>There can be feature overlap depending on configuration</a:t>
            </a:r>
          </a:p>
        </p:txBody>
      </p:sp>
      <p:graphicFrame>
        <p:nvGraphicFramePr>
          <p:cNvPr id="10" name="Table 10">
            <a:extLst>
              <a:ext uri="{FF2B5EF4-FFF2-40B4-BE49-F238E27FC236}">
                <a16:creationId xmlns:a16="http://schemas.microsoft.com/office/drawing/2014/main" id="{0422EFFB-4FC7-4196-81EC-121A2493939B}"/>
              </a:ext>
            </a:extLst>
          </p:cNvPr>
          <p:cNvGraphicFramePr>
            <a:graphicFrameLocks noGrp="1"/>
          </p:cNvGraphicFramePr>
          <p:nvPr>
            <p:extLst>
              <p:ext uri="{D42A27DB-BD31-4B8C-83A1-F6EECF244321}">
                <p14:modId xmlns:p14="http://schemas.microsoft.com/office/powerpoint/2010/main" val="2225661028"/>
              </p:ext>
            </p:extLst>
          </p:nvPr>
        </p:nvGraphicFramePr>
        <p:xfrm>
          <a:off x="367803" y="1504172"/>
          <a:ext cx="11526791" cy="2804160"/>
        </p:xfrm>
        <a:graphic>
          <a:graphicData uri="http://schemas.openxmlformats.org/drawingml/2006/table">
            <a:tbl>
              <a:tblPr firstRow="1" bandRow="1">
                <a:tableStyleId>{5DA37D80-6434-44D0-A028-1B22A696006F}</a:tableStyleId>
              </a:tblPr>
              <a:tblGrid>
                <a:gridCol w="6549819">
                  <a:extLst>
                    <a:ext uri="{9D8B030D-6E8A-4147-A177-3AD203B41FA5}">
                      <a16:colId xmlns:a16="http://schemas.microsoft.com/office/drawing/2014/main" val="2824744899"/>
                    </a:ext>
                  </a:extLst>
                </a:gridCol>
                <a:gridCol w="2710760">
                  <a:extLst>
                    <a:ext uri="{9D8B030D-6E8A-4147-A177-3AD203B41FA5}">
                      <a16:colId xmlns:a16="http://schemas.microsoft.com/office/drawing/2014/main" val="3138329437"/>
                    </a:ext>
                  </a:extLst>
                </a:gridCol>
                <a:gridCol w="2266212">
                  <a:extLst>
                    <a:ext uri="{9D8B030D-6E8A-4147-A177-3AD203B41FA5}">
                      <a16:colId xmlns:a16="http://schemas.microsoft.com/office/drawing/2014/main" val="1960892270"/>
                    </a:ext>
                  </a:extLst>
                </a:gridCol>
              </a:tblGrid>
              <a:tr h="0">
                <a:tc>
                  <a:txBody>
                    <a:bodyPr/>
                    <a:lstStyle/>
                    <a:p>
                      <a:pPr algn="l" fontAlgn="t"/>
                      <a:r>
                        <a:rPr lang="en-GB">
                          <a:solidFill>
                            <a:schemeClr val="bg1"/>
                          </a:solidFill>
                          <a:effectLst/>
                        </a:rPr>
                        <a:t>Users can</a:t>
                      </a:r>
                    </a:p>
                  </a:txBody>
                  <a:tcPr>
                    <a:solidFill>
                      <a:srgbClr val="5239BD"/>
                    </a:solidFill>
                  </a:tcPr>
                </a:tc>
                <a:tc>
                  <a:txBody>
                    <a:bodyPr/>
                    <a:lstStyle/>
                    <a:p>
                      <a:pPr algn="l" fontAlgn="t"/>
                      <a:r>
                        <a:rPr lang="en-GB">
                          <a:solidFill>
                            <a:schemeClr val="bg1"/>
                          </a:solidFill>
                          <a:effectLst/>
                        </a:rPr>
                        <a:t>External access users</a:t>
                      </a:r>
                    </a:p>
                  </a:txBody>
                  <a:tcPr>
                    <a:solidFill>
                      <a:srgbClr val="5239BD"/>
                    </a:solidFill>
                  </a:tcPr>
                </a:tc>
                <a:tc>
                  <a:txBody>
                    <a:bodyPr/>
                    <a:lstStyle/>
                    <a:p>
                      <a:pPr algn="l" fontAlgn="t"/>
                      <a:r>
                        <a:rPr lang="en-GB" dirty="0">
                          <a:solidFill>
                            <a:schemeClr val="bg1"/>
                          </a:solidFill>
                          <a:effectLst/>
                        </a:rPr>
                        <a:t>Guests</a:t>
                      </a:r>
                    </a:p>
                  </a:txBody>
                  <a:tcPr>
                    <a:solidFill>
                      <a:srgbClr val="5239BD"/>
                    </a:solidFill>
                  </a:tcPr>
                </a:tc>
                <a:extLst>
                  <a:ext uri="{0D108BD9-81ED-4DB2-BD59-A6C34878D82A}">
                    <a16:rowId xmlns:a16="http://schemas.microsoft.com/office/drawing/2014/main" val="1167007817"/>
                  </a:ext>
                </a:extLst>
              </a:tr>
              <a:tr h="0">
                <a:tc>
                  <a:txBody>
                    <a:bodyPr/>
                    <a:lstStyle/>
                    <a:p>
                      <a:pPr algn="l" fontAlgn="t"/>
                      <a:r>
                        <a:rPr lang="en-GB" sz="1400" dirty="0">
                          <a:effectLst/>
                        </a:rPr>
                        <a:t>Chat with someone in another organization</a:t>
                      </a:r>
                    </a:p>
                  </a:txBody>
                  <a:tcPr/>
                </a:tc>
                <a:tc>
                  <a:txBody>
                    <a:bodyPr/>
                    <a:lstStyle/>
                    <a:p>
                      <a:pPr algn="l" fontAlgn="t"/>
                      <a:r>
                        <a:rPr lang="en-GB" sz="1400">
                          <a:effectLst/>
                        </a:rPr>
                        <a:t>Yes</a:t>
                      </a:r>
                    </a:p>
                  </a:txBody>
                  <a:tcPr/>
                </a:tc>
                <a:tc>
                  <a:txBody>
                    <a:bodyPr/>
                    <a:lstStyle/>
                    <a:p>
                      <a:pPr algn="l" fontAlgn="t"/>
                      <a:r>
                        <a:rPr lang="en-GB" sz="1400" dirty="0">
                          <a:effectLst/>
                        </a:rPr>
                        <a:t>Yes</a:t>
                      </a:r>
                    </a:p>
                  </a:txBody>
                  <a:tcPr/>
                </a:tc>
                <a:extLst>
                  <a:ext uri="{0D108BD9-81ED-4DB2-BD59-A6C34878D82A}">
                    <a16:rowId xmlns:a16="http://schemas.microsoft.com/office/drawing/2014/main" val="871545906"/>
                  </a:ext>
                </a:extLst>
              </a:tr>
              <a:tr h="0">
                <a:tc>
                  <a:txBody>
                    <a:bodyPr/>
                    <a:lstStyle/>
                    <a:p>
                      <a:pPr algn="l" fontAlgn="t"/>
                      <a:r>
                        <a:rPr lang="en-GB" sz="1400">
                          <a:effectLst/>
                        </a:rPr>
                        <a:t>Call someone in another organization</a:t>
                      </a:r>
                    </a:p>
                  </a:txBody>
                  <a:tcPr/>
                </a:tc>
                <a:tc>
                  <a:txBody>
                    <a:bodyPr/>
                    <a:lstStyle/>
                    <a:p>
                      <a:pPr algn="l" fontAlgn="t"/>
                      <a:r>
                        <a:rPr lang="en-GB" sz="1400">
                          <a:effectLst/>
                        </a:rPr>
                        <a:t>Yes</a:t>
                      </a:r>
                    </a:p>
                  </a:txBody>
                  <a:tcPr/>
                </a:tc>
                <a:tc>
                  <a:txBody>
                    <a:bodyPr/>
                    <a:lstStyle/>
                    <a:p>
                      <a:pPr algn="l" fontAlgn="t"/>
                      <a:r>
                        <a:rPr lang="en-GB" sz="1400">
                          <a:effectLst/>
                        </a:rPr>
                        <a:t>Yes</a:t>
                      </a:r>
                    </a:p>
                  </a:txBody>
                  <a:tcPr/>
                </a:tc>
                <a:extLst>
                  <a:ext uri="{0D108BD9-81ED-4DB2-BD59-A6C34878D82A}">
                    <a16:rowId xmlns:a16="http://schemas.microsoft.com/office/drawing/2014/main" val="1949059765"/>
                  </a:ext>
                </a:extLst>
              </a:tr>
              <a:tr h="0">
                <a:tc>
                  <a:txBody>
                    <a:bodyPr/>
                    <a:lstStyle/>
                    <a:p>
                      <a:pPr algn="l" fontAlgn="t"/>
                      <a:r>
                        <a:rPr lang="en-GB" sz="1400" dirty="0">
                          <a:effectLst/>
                        </a:rPr>
                        <a:t>See if someone from another organization is available for call or chat</a:t>
                      </a:r>
                    </a:p>
                  </a:txBody>
                  <a:tcPr/>
                </a:tc>
                <a:tc>
                  <a:txBody>
                    <a:bodyPr/>
                    <a:lstStyle/>
                    <a:p>
                      <a:pPr algn="l" fontAlgn="t"/>
                      <a:r>
                        <a:rPr lang="en-GB" sz="1400">
                          <a:effectLst/>
                        </a:rPr>
                        <a:t>Yes</a:t>
                      </a:r>
                    </a:p>
                  </a:txBody>
                  <a:tcPr/>
                </a:tc>
                <a:tc>
                  <a:txBody>
                    <a:bodyPr/>
                    <a:lstStyle/>
                    <a:p>
                      <a:pPr algn="l" fontAlgn="t"/>
                      <a:r>
                        <a:rPr lang="en-GB" sz="1400">
                          <a:effectLst/>
                        </a:rPr>
                        <a:t>Yes</a:t>
                      </a:r>
                      <a:r>
                        <a:rPr lang="en-GB" sz="1400" baseline="30000">
                          <a:effectLst/>
                        </a:rPr>
                        <a:t>1</a:t>
                      </a:r>
                      <a:endParaRPr lang="en-GB" sz="1400">
                        <a:effectLst/>
                      </a:endParaRPr>
                    </a:p>
                  </a:txBody>
                  <a:tcPr/>
                </a:tc>
                <a:extLst>
                  <a:ext uri="{0D108BD9-81ED-4DB2-BD59-A6C34878D82A}">
                    <a16:rowId xmlns:a16="http://schemas.microsoft.com/office/drawing/2014/main" val="3205893848"/>
                  </a:ext>
                </a:extLst>
              </a:tr>
              <a:tr h="0">
                <a:tc>
                  <a:txBody>
                    <a:bodyPr/>
                    <a:lstStyle/>
                    <a:p>
                      <a:pPr algn="l" fontAlgn="t"/>
                      <a:r>
                        <a:rPr lang="en-GB" sz="1400">
                          <a:effectLst/>
                        </a:rPr>
                        <a:t>Search for people in other organizations</a:t>
                      </a:r>
                    </a:p>
                  </a:txBody>
                  <a:tcPr/>
                </a:tc>
                <a:tc>
                  <a:txBody>
                    <a:bodyPr/>
                    <a:lstStyle/>
                    <a:p>
                      <a:pPr algn="l" fontAlgn="t"/>
                      <a:r>
                        <a:rPr lang="en-GB" sz="1400">
                          <a:effectLst/>
                        </a:rPr>
                        <a:t>Yes</a:t>
                      </a:r>
                      <a:r>
                        <a:rPr lang="en-GB" sz="1400" baseline="30000">
                          <a:effectLst/>
                        </a:rPr>
                        <a:t>2</a:t>
                      </a:r>
                      <a:endParaRPr lang="en-GB" sz="1400">
                        <a:effectLst/>
                      </a:endParaRPr>
                    </a:p>
                  </a:txBody>
                  <a:tcPr/>
                </a:tc>
                <a:tc>
                  <a:txBody>
                    <a:bodyPr/>
                    <a:lstStyle/>
                    <a:p>
                      <a:pPr algn="l" fontAlgn="t"/>
                      <a:r>
                        <a:rPr lang="en-GB" sz="1400">
                          <a:effectLst/>
                        </a:rPr>
                        <a:t>No</a:t>
                      </a:r>
                    </a:p>
                  </a:txBody>
                  <a:tcPr/>
                </a:tc>
                <a:extLst>
                  <a:ext uri="{0D108BD9-81ED-4DB2-BD59-A6C34878D82A}">
                    <a16:rowId xmlns:a16="http://schemas.microsoft.com/office/drawing/2014/main" val="2584465308"/>
                  </a:ext>
                </a:extLst>
              </a:tr>
              <a:tr h="0">
                <a:tc>
                  <a:txBody>
                    <a:bodyPr/>
                    <a:lstStyle/>
                    <a:p>
                      <a:pPr algn="l" fontAlgn="t"/>
                      <a:r>
                        <a:rPr lang="en-GB" sz="1400">
                          <a:effectLst/>
                        </a:rPr>
                        <a:t>Share files</a:t>
                      </a:r>
                    </a:p>
                  </a:txBody>
                  <a:tcPr/>
                </a:tc>
                <a:tc>
                  <a:txBody>
                    <a:bodyPr/>
                    <a:lstStyle/>
                    <a:p>
                      <a:pPr algn="l" fontAlgn="t"/>
                      <a:r>
                        <a:rPr lang="en-GB" sz="1400">
                          <a:effectLst/>
                        </a:rPr>
                        <a:t>No</a:t>
                      </a:r>
                    </a:p>
                  </a:txBody>
                  <a:tcPr/>
                </a:tc>
                <a:tc>
                  <a:txBody>
                    <a:bodyPr/>
                    <a:lstStyle/>
                    <a:p>
                      <a:pPr algn="l" fontAlgn="t"/>
                      <a:r>
                        <a:rPr lang="en-GB" sz="1400">
                          <a:effectLst/>
                        </a:rPr>
                        <a:t>Yes</a:t>
                      </a:r>
                    </a:p>
                  </a:txBody>
                  <a:tcPr/>
                </a:tc>
                <a:extLst>
                  <a:ext uri="{0D108BD9-81ED-4DB2-BD59-A6C34878D82A}">
                    <a16:rowId xmlns:a16="http://schemas.microsoft.com/office/drawing/2014/main" val="675274501"/>
                  </a:ext>
                </a:extLst>
              </a:tr>
              <a:tr h="0">
                <a:tc>
                  <a:txBody>
                    <a:bodyPr/>
                    <a:lstStyle/>
                    <a:p>
                      <a:pPr algn="l" fontAlgn="t"/>
                      <a:r>
                        <a:rPr lang="en-GB" sz="1400">
                          <a:effectLst/>
                        </a:rPr>
                        <a:t>See the out-of-office message of someone in another organization</a:t>
                      </a:r>
                    </a:p>
                  </a:txBody>
                  <a:tcPr/>
                </a:tc>
                <a:tc>
                  <a:txBody>
                    <a:bodyPr/>
                    <a:lstStyle/>
                    <a:p>
                      <a:pPr algn="l" fontAlgn="t"/>
                      <a:r>
                        <a:rPr lang="en-GB" sz="1400">
                          <a:effectLst/>
                        </a:rPr>
                        <a:t>No</a:t>
                      </a:r>
                    </a:p>
                  </a:txBody>
                  <a:tcPr/>
                </a:tc>
                <a:tc>
                  <a:txBody>
                    <a:bodyPr/>
                    <a:lstStyle/>
                    <a:p>
                      <a:pPr algn="l" fontAlgn="t"/>
                      <a:r>
                        <a:rPr lang="en-GB" sz="1400">
                          <a:effectLst/>
                        </a:rPr>
                        <a:t>Yes</a:t>
                      </a:r>
                    </a:p>
                  </a:txBody>
                  <a:tcPr/>
                </a:tc>
                <a:extLst>
                  <a:ext uri="{0D108BD9-81ED-4DB2-BD59-A6C34878D82A}">
                    <a16:rowId xmlns:a16="http://schemas.microsoft.com/office/drawing/2014/main" val="3004470026"/>
                  </a:ext>
                </a:extLst>
              </a:tr>
              <a:tr h="0">
                <a:tc>
                  <a:txBody>
                    <a:bodyPr/>
                    <a:lstStyle/>
                    <a:p>
                      <a:pPr algn="l" fontAlgn="t"/>
                      <a:r>
                        <a:rPr lang="en-GB" sz="1400" dirty="0">
                          <a:effectLst/>
                        </a:rPr>
                        <a:t>Block someone in another organization</a:t>
                      </a:r>
                    </a:p>
                  </a:txBody>
                  <a:tcPr/>
                </a:tc>
                <a:tc>
                  <a:txBody>
                    <a:bodyPr/>
                    <a:lstStyle/>
                    <a:p>
                      <a:pPr algn="l" fontAlgn="t"/>
                      <a:r>
                        <a:rPr lang="en-GB" sz="1400">
                          <a:effectLst/>
                        </a:rPr>
                        <a:t>No</a:t>
                      </a:r>
                    </a:p>
                  </a:txBody>
                  <a:tcPr/>
                </a:tc>
                <a:tc>
                  <a:txBody>
                    <a:bodyPr/>
                    <a:lstStyle/>
                    <a:p>
                      <a:pPr algn="l" fontAlgn="t"/>
                      <a:r>
                        <a:rPr lang="en-GB" sz="1400">
                          <a:effectLst/>
                        </a:rPr>
                        <a:t>Yes</a:t>
                      </a:r>
                    </a:p>
                  </a:txBody>
                  <a:tcPr/>
                </a:tc>
                <a:extLst>
                  <a:ext uri="{0D108BD9-81ED-4DB2-BD59-A6C34878D82A}">
                    <a16:rowId xmlns:a16="http://schemas.microsoft.com/office/drawing/2014/main" val="578250841"/>
                  </a:ext>
                </a:extLst>
              </a:tr>
              <a:tr h="0">
                <a:tc>
                  <a:txBody>
                    <a:bodyPr/>
                    <a:lstStyle/>
                    <a:p>
                      <a:pPr algn="l" fontAlgn="t"/>
                      <a:r>
                        <a:rPr lang="en-GB" sz="1400">
                          <a:effectLst/>
                        </a:rPr>
                        <a:t>Use @mentions</a:t>
                      </a:r>
                    </a:p>
                  </a:txBody>
                  <a:tcPr/>
                </a:tc>
                <a:tc>
                  <a:txBody>
                    <a:bodyPr/>
                    <a:lstStyle/>
                    <a:p>
                      <a:pPr algn="l" fontAlgn="t"/>
                      <a:r>
                        <a:rPr lang="en-GB" sz="1400" dirty="0">
                          <a:effectLst/>
                        </a:rPr>
                        <a:t>Yes</a:t>
                      </a:r>
                      <a:r>
                        <a:rPr lang="en-GB" sz="1400" baseline="30000" dirty="0">
                          <a:effectLst/>
                        </a:rPr>
                        <a:t>3</a:t>
                      </a:r>
                      <a:endParaRPr lang="en-GB" sz="1400" dirty="0">
                        <a:effectLst/>
                      </a:endParaRPr>
                    </a:p>
                  </a:txBody>
                  <a:tcPr/>
                </a:tc>
                <a:tc>
                  <a:txBody>
                    <a:bodyPr/>
                    <a:lstStyle/>
                    <a:p>
                      <a:pPr algn="l" fontAlgn="t"/>
                      <a:r>
                        <a:rPr lang="en-GB" sz="1400" dirty="0">
                          <a:effectLst/>
                        </a:rPr>
                        <a:t>Yes</a:t>
                      </a:r>
                    </a:p>
                  </a:txBody>
                  <a:tcPr/>
                </a:tc>
                <a:extLst>
                  <a:ext uri="{0D108BD9-81ED-4DB2-BD59-A6C34878D82A}">
                    <a16:rowId xmlns:a16="http://schemas.microsoft.com/office/drawing/2014/main" val="1726759618"/>
                  </a:ext>
                </a:extLst>
              </a:tr>
            </a:tbl>
          </a:graphicData>
        </a:graphic>
      </p:graphicFrame>
      <p:sp>
        <p:nvSpPr>
          <p:cNvPr id="4" name="TextBox 3">
            <a:extLst>
              <a:ext uri="{FF2B5EF4-FFF2-40B4-BE49-F238E27FC236}">
                <a16:creationId xmlns:a16="http://schemas.microsoft.com/office/drawing/2014/main" id="{424B1F67-6FA0-3A1A-904D-5D74DD90C2CD}"/>
              </a:ext>
            </a:extLst>
          </p:cNvPr>
          <p:cNvSpPr txBox="1"/>
          <p:nvPr/>
        </p:nvSpPr>
        <p:spPr>
          <a:xfrm>
            <a:off x="287023" y="5517197"/>
            <a:ext cx="11526791" cy="1200329"/>
          </a:xfrm>
          <a:prstGeom prst="rect">
            <a:avLst/>
          </a:prstGeom>
          <a:noFill/>
        </p:spPr>
        <p:txBody>
          <a:bodyPr wrap="square">
            <a:spAutoFit/>
          </a:bodyPr>
          <a:lstStyle/>
          <a:p>
            <a:r>
              <a:rPr lang="en-GB" dirty="0">
                <a:hlinkClick r:id="rId3"/>
              </a:rPr>
              <a:t>https://docs.microsoft.com/en-us/microsoftteams/communicate-with-users-from-other-organizations#compare-external-and-guest-access</a:t>
            </a:r>
            <a:br>
              <a:rPr lang="en-GB" dirty="0"/>
            </a:br>
            <a:br>
              <a:rPr lang="en-GB" dirty="0"/>
            </a:br>
            <a:endParaRPr lang="sl-SI" dirty="0"/>
          </a:p>
        </p:txBody>
      </p:sp>
    </p:spTree>
    <p:extLst>
      <p:ext uri="{BB962C8B-B14F-4D97-AF65-F5344CB8AC3E}">
        <p14:creationId xmlns:p14="http://schemas.microsoft.com/office/powerpoint/2010/main" val="3048063455"/>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8D7762BA-82F2-4976-8383-BC3C9C899BA7}"/>
              </a:ext>
            </a:extLst>
          </p:cNvPr>
          <p:cNvSpPr>
            <a:spLocks noGrp="1"/>
          </p:cNvSpPr>
          <p:nvPr>
            <p:ph type="title" idx="4294967295"/>
          </p:nvPr>
        </p:nvSpPr>
        <p:spPr>
          <a:xfrm>
            <a:off x="400050" y="347663"/>
            <a:ext cx="11034713" cy="7810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508525" rtl="0" eaLnBrk="1" fontAlgn="auto" latinLnBrk="0" hangingPunct="1">
              <a:lnSpc>
                <a:spcPct val="90000"/>
              </a:lnSpc>
              <a:spcBef>
                <a:spcPts val="0"/>
              </a:spcBef>
              <a:spcAft>
                <a:spcPts val="0"/>
              </a:spcAft>
              <a:buClrTx/>
              <a:buSzPct val="90000"/>
              <a:buFont typeface="Arial"/>
              <a:buNone/>
              <a:tabLst/>
              <a:defRPr/>
            </a:pPr>
            <a:r>
              <a:rPr kumimoji="0" lang="en-US" sz="4000" b="0" i="0" u="none" strike="noStrike" kern="1200" cap="none" spc="-100" normalizeH="0" baseline="0" noProof="0">
                <a:ln>
                  <a:noFill/>
                </a:ln>
                <a:solidFill>
                  <a:srgbClr val="5239BD"/>
                </a:solidFill>
                <a:effectLst/>
                <a:uLnTx/>
                <a:uFillTx/>
                <a:latin typeface="Segoe UI Semibold" panose="020B0702040204020203" pitchFamily="34" charset="0"/>
                <a:ea typeface="+mn-ea"/>
                <a:cs typeface="Segoe UI Semibold" panose="020B0702040204020203" pitchFamily="34" charset="0"/>
              </a:rPr>
              <a:t>Teams Management Interfaces</a:t>
            </a:r>
          </a:p>
        </p:txBody>
      </p:sp>
      <p:sp>
        <p:nvSpPr>
          <p:cNvPr id="9" name="Rectangle 8">
            <a:extLst>
              <a:ext uri="{FF2B5EF4-FFF2-40B4-BE49-F238E27FC236}">
                <a16:creationId xmlns:a16="http://schemas.microsoft.com/office/drawing/2014/main" id="{DEC22DF2-0B94-479E-8A72-74E8E8259CC0}"/>
              </a:ext>
            </a:extLst>
          </p:cNvPr>
          <p:cNvSpPr/>
          <p:nvPr/>
        </p:nvSpPr>
        <p:spPr>
          <a:xfrm>
            <a:off x="316998" y="935473"/>
            <a:ext cx="11118112" cy="646331"/>
          </a:xfrm>
          <a:prstGeom prst="rect">
            <a:avLst/>
          </a:prstGeom>
        </p:spPr>
        <p:txBody>
          <a:bodyPr wrap="square">
            <a:spAutoFit/>
          </a:bodyPr>
          <a:lstStyle/>
          <a:p>
            <a:pPr defTabSz="547633"/>
            <a:r>
              <a:rPr lang="en-US" b="1">
                <a:solidFill>
                  <a:srgbClr val="000000"/>
                </a:solidFill>
                <a:latin typeface="Segoe UI" panose="020B0502040204020203" pitchFamily="34" charset="0"/>
                <a:cs typeface="Segoe UI" panose="020B0502040204020203" pitchFamily="34" charset="0"/>
              </a:rPr>
              <a:t>Since Teams leverages the many aspects of the Microsoft 365 suite, administering Teams requires touching the admin interfaces for the dependent services as well</a:t>
            </a:r>
          </a:p>
        </p:txBody>
      </p:sp>
      <p:sp>
        <p:nvSpPr>
          <p:cNvPr id="5" name="Text Placeholder 4">
            <a:extLst>
              <a:ext uri="{FF2B5EF4-FFF2-40B4-BE49-F238E27FC236}">
                <a16:creationId xmlns:a16="http://schemas.microsoft.com/office/drawing/2014/main" id="{B2144EB2-70D9-40D4-9B7D-483C96C25E56}"/>
              </a:ext>
            </a:extLst>
          </p:cNvPr>
          <p:cNvSpPr>
            <a:spLocks noGrp="1"/>
          </p:cNvSpPr>
          <p:nvPr>
            <p:ph type="body" sz="quarter" idx="15"/>
          </p:nvPr>
        </p:nvSpPr>
        <p:spPr>
          <a:xfrm>
            <a:off x="381919" y="2107830"/>
            <a:ext cx="5535523" cy="387049"/>
          </a:xfrm>
        </p:spPr>
        <p:txBody>
          <a:bodyPr/>
          <a:lstStyle/>
          <a:p>
            <a:r>
              <a:rPr lang="en-US" b="1">
                <a:solidFill>
                  <a:srgbClr val="5239BD"/>
                </a:solidFill>
                <a:latin typeface="Segoe UI" panose="020B0502040204020203" pitchFamily="34" charset="0"/>
                <a:cs typeface="Segoe UI" panose="020B0502040204020203" pitchFamily="34" charset="0"/>
              </a:rPr>
              <a:t>Microsoft 365 Admin Centers</a:t>
            </a:r>
          </a:p>
        </p:txBody>
      </p:sp>
      <p:sp>
        <p:nvSpPr>
          <p:cNvPr id="4" name="Text Placeholder 3">
            <a:extLst>
              <a:ext uri="{FF2B5EF4-FFF2-40B4-BE49-F238E27FC236}">
                <a16:creationId xmlns:a16="http://schemas.microsoft.com/office/drawing/2014/main" id="{80AFE2E7-4D3A-4442-B7A9-0714A2D0BC86}"/>
              </a:ext>
            </a:extLst>
          </p:cNvPr>
          <p:cNvSpPr>
            <a:spLocks noGrp="1"/>
          </p:cNvSpPr>
          <p:nvPr>
            <p:ph type="body" sz="quarter" idx="11"/>
          </p:nvPr>
        </p:nvSpPr>
        <p:spPr>
          <a:xfrm>
            <a:off x="399774" y="2591845"/>
            <a:ext cx="5534206" cy="2656286"/>
          </a:xfrm>
        </p:spPr>
        <p:txBody>
          <a:bodyPr/>
          <a:lstStyle/>
          <a:p>
            <a:r>
              <a:rPr lang="en-US">
                <a:solidFill>
                  <a:srgbClr val="000000"/>
                </a:solidFill>
                <a:latin typeface="Segoe UI" panose="020B0502040204020203" pitchFamily="34" charset="0"/>
                <a:cs typeface="Segoe UI" panose="020B0502040204020203" pitchFamily="34" charset="0"/>
              </a:rPr>
              <a:t>Teams admin is split across several admin centers:</a:t>
            </a:r>
          </a:p>
          <a:p>
            <a:pPr marL="285750" indent="-285750">
              <a:buFont typeface="Arial" panose="020B0604020202020204" pitchFamily="34" charset="0"/>
              <a:buChar char="•"/>
            </a:pPr>
            <a:r>
              <a:rPr lang="en-US">
                <a:solidFill>
                  <a:srgbClr val="000000"/>
                </a:solidFill>
                <a:latin typeface="Segoe UI" panose="020B0502040204020203" pitchFamily="34" charset="0"/>
                <a:cs typeface="Segoe UI" panose="020B0502040204020203" pitchFamily="34" charset="0"/>
              </a:rPr>
              <a:t>Microsoft 365 Admin Center</a:t>
            </a:r>
          </a:p>
          <a:p>
            <a:pPr marL="285750" indent="-285750">
              <a:buFont typeface="Arial" panose="020B0604020202020204" pitchFamily="34" charset="0"/>
              <a:buChar char="•"/>
            </a:pPr>
            <a:r>
              <a:rPr lang="en-US">
                <a:solidFill>
                  <a:srgbClr val="000000"/>
                </a:solidFill>
                <a:latin typeface="Segoe UI" panose="020B0502040204020203" pitchFamily="34" charset="0"/>
                <a:cs typeface="Segoe UI" panose="020B0502040204020203" pitchFamily="34" charset="0"/>
              </a:rPr>
              <a:t>Microsoft Teams Admin Center</a:t>
            </a:r>
          </a:p>
          <a:p>
            <a:pPr marL="285750" indent="-285750">
              <a:buFont typeface="Arial" panose="020B0604020202020204" pitchFamily="34" charset="0"/>
              <a:buChar char="•"/>
            </a:pPr>
            <a:r>
              <a:rPr lang="en-US">
                <a:solidFill>
                  <a:srgbClr val="000000"/>
                </a:solidFill>
                <a:latin typeface="Segoe UI" panose="020B0502040204020203" pitchFamily="34" charset="0"/>
                <a:cs typeface="Segoe UI" panose="020B0502040204020203" pitchFamily="34" charset="0"/>
              </a:rPr>
              <a:t>Microsoft Azure Portal</a:t>
            </a:r>
          </a:p>
        </p:txBody>
      </p:sp>
      <p:sp>
        <p:nvSpPr>
          <p:cNvPr id="10" name="Text Placeholder 2">
            <a:extLst>
              <a:ext uri="{FF2B5EF4-FFF2-40B4-BE49-F238E27FC236}">
                <a16:creationId xmlns:a16="http://schemas.microsoft.com/office/drawing/2014/main" id="{722F4E12-EE49-45A9-B1B7-84AC9B182144}"/>
              </a:ext>
            </a:extLst>
          </p:cNvPr>
          <p:cNvSpPr txBox="1">
            <a:spLocks/>
          </p:cNvSpPr>
          <p:nvPr/>
        </p:nvSpPr>
        <p:spPr>
          <a:xfrm>
            <a:off x="399774" y="4978215"/>
            <a:ext cx="5535523" cy="387049"/>
          </a:xfrm>
          <a:prstGeom prst="rect">
            <a:avLst/>
          </a:prstGeom>
        </p:spPr>
        <p:txBody>
          <a:bodyPr vert="horz" wrap="square" lIns="0" tIns="0" rIns="0" bIns="0" rtlCol="0" anchor="b" anchorCtr="0">
            <a:noAutofit/>
          </a:bodyPr>
          <a:lstStyle>
            <a:lvl1pPr marL="0" marR="0" indent="0" algn="l" defTabSz="508525" rtl="0" eaLnBrk="1" fontAlgn="auto" latinLnBrk="0" hangingPunct="1">
              <a:lnSpc>
                <a:spcPct val="100000"/>
              </a:lnSpc>
              <a:spcBef>
                <a:spcPts val="0"/>
              </a:spcBef>
              <a:spcAft>
                <a:spcPts val="0"/>
              </a:spcAft>
              <a:buClrTx/>
              <a:buSzTx/>
              <a:buFont typeface="Arial"/>
              <a:buNone/>
              <a:tabLst/>
              <a:defRPr lang="en-US" sz="2000" b="0" kern="1200" cap="none" spc="0" baseline="0" dirty="0" smtClean="0">
                <a:gradFill>
                  <a:gsLst>
                    <a:gs pos="91150">
                      <a:schemeClr val="tx1"/>
                    </a:gs>
                    <a:gs pos="74000">
                      <a:schemeClr val="tx1"/>
                    </a:gs>
                  </a:gsLst>
                  <a:lin ang="5400000" scaled="1"/>
                </a:gradFill>
                <a:latin typeface="Segoe UI Semibold" panose="020B0702040204020203" pitchFamily="34" charset="0"/>
                <a:ea typeface="+mn-ea"/>
                <a:cs typeface="Segoe UI Semibold" panose="020B0702040204020203" pitchFamily="34" charset="0"/>
              </a:defRPr>
            </a:lvl1pPr>
            <a:lvl2pPr marL="0" marR="0" indent="0" algn="l" defTabSz="508525" rtl="0" eaLnBrk="1" fontAlgn="auto" latinLnBrk="0" hangingPunct="1">
              <a:lnSpc>
                <a:spcPct val="90000"/>
              </a:lnSpc>
              <a:spcBef>
                <a:spcPts val="600"/>
              </a:spcBef>
              <a:spcAft>
                <a:spcPts val="417"/>
              </a:spcAft>
              <a:buClrTx/>
              <a:buSzPct val="90000"/>
              <a:buFont typeface="Wingdings" panose="05000000000000000000" pitchFamily="2" charset="2"/>
              <a:buNone/>
              <a:tabLst/>
              <a:defRPr lang="en-US" sz="1391" b="1" kern="1200" cap="all" spc="209" baseline="0"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marR="0" indent="0" algn="l" defTabSz="508525" rtl="0" eaLnBrk="1" fontAlgn="auto" latinLnBrk="0" hangingPunct="1">
              <a:lnSpc>
                <a:spcPct val="90000"/>
              </a:lnSpc>
              <a:spcBef>
                <a:spcPts val="600"/>
              </a:spcBef>
              <a:spcAft>
                <a:spcPts val="417"/>
              </a:spcAft>
              <a:buClrTx/>
              <a:buSzPct val="90000"/>
              <a:buFont typeface="Wingdings" panose="05000000000000000000" pitchFamily="2" charset="2"/>
              <a:buNone/>
              <a:tabLst/>
              <a:defRPr lang="en-US" sz="1391" b="1" kern="1200" cap="all" spc="209" baseline="0"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marR="0" indent="0" algn="l" defTabSz="508525" rtl="0" eaLnBrk="1" fontAlgn="auto" latinLnBrk="0" hangingPunct="1">
              <a:lnSpc>
                <a:spcPct val="90000"/>
              </a:lnSpc>
              <a:spcBef>
                <a:spcPts val="600"/>
              </a:spcBef>
              <a:spcAft>
                <a:spcPts val="417"/>
              </a:spcAft>
              <a:buClrTx/>
              <a:buSzPct val="90000"/>
              <a:buFont typeface="Wingdings" panose="05000000000000000000" pitchFamily="2" charset="2"/>
              <a:buNone/>
              <a:tabLst/>
              <a:defRPr lang="en-US" sz="1391" b="1" kern="1200" cap="all" spc="209" baseline="0"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marR="0" indent="0" algn="l" defTabSz="508525" rtl="0" eaLnBrk="1" fontAlgn="auto" latinLnBrk="0" hangingPunct="1">
              <a:lnSpc>
                <a:spcPct val="90000"/>
              </a:lnSpc>
              <a:spcBef>
                <a:spcPts val="600"/>
              </a:spcBef>
              <a:spcAft>
                <a:spcPts val="417"/>
              </a:spcAft>
              <a:buClrTx/>
              <a:buSzPct val="90000"/>
              <a:buFont typeface="Wingdings" panose="05000000000000000000" pitchFamily="2" charset="2"/>
              <a:buNone/>
              <a:tabLst/>
              <a:defRPr lang="en-US" sz="1391" b="1" kern="1200" cap="all" spc="209" baseline="0"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b="1">
                <a:solidFill>
                  <a:srgbClr val="5239BD"/>
                </a:solidFill>
                <a:latin typeface="Segoe UI" panose="020B0502040204020203" pitchFamily="34" charset="0"/>
                <a:cs typeface="Segoe UI" panose="020B0502040204020203" pitchFamily="34" charset="0"/>
              </a:rPr>
              <a:t>Graph API</a:t>
            </a:r>
          </a:p>
        </p:txBody>
      </p:sp>
      <p:sp>
        <p:nvSpPr>
          <p:cNvPr id="11" name="Text Placeholder 1">
            <a:extLst>
              <a:ext uri="{FF2B5EF4-FFF2-40B4-BE49-F238E27FC236}">
                <a16:creationId xmlns:a16="http://schemas.microsoft.com/office/drawing/2014/main" id="{E08393A2-AAD6-4FC4-8C79-489DFD021337}"/>
              </a:ext>
            </a:extLst>
          </p:cNvPr>
          <p:cNvSpPr txBox="1">
            <a:spLocks/>
          </p:cNvSpPr>
          <p:nvPr/>
        </p:nvSpPr>
        <p:spPr>
          <a:xfrm>
            <a:off x="399774" y="5408527"/>
            <a:ext cx="5534206" cy="1175732"/>
          </a:xfrm>
          <a:prstGeom prst="rect">
            <a:avLst/>
          </a:prstGeom>
        </p:spPr>
        <p:txBody>
          <a:bodyPr vert="horz" wrap="square" lIns="0" tIns="0" rIns="0" bIns="0" rtlCol="0">
            <a:noAutofit/>
          </a:bodyPr>
          <a:lstStyle>
            <a:lvl1pPr marL="0" marR="0" indent="0" algn="l" defTabSz="508525" rtl="0" eaLnBrk="1" fontAlgn="auto" latinLnBrk="0" hangingPunct="1">
              <a:lnSpc>
                <a:spcPct val="114000"/>
              </a:lnSpc>
              <a:spcBef>
                <a:spcPts val="0"/>
              </a:spcBef>
              <a:spcAft>
                <a:spcPts val="0"/>
              </a:spcAft>
              <a:buClrTx/>
              <a:buSzTx/>
              <a:buFont typeface="Arial"/>
              <a:buNone/>
              <a:tabLst/>
              <a:defRPr lang="en-US" sz="2000" b="0" kern="1200" cap="none" spc="0" baseline="0" dirty="0" smtClean="0">
                <a:gradFill>
                  <a:gsLst>
                    <a:gs pos="91150">
                      <a:schemeClr val="tx1"/>
                    </a:gs>
                    <a:gs pos="74000">
                      <a:schemeClr val="tx1"/>
                    </a:gs>
                  </a:gsLst>
                  <a:lin ang="5400000" scaled="1"/>
                </a:gradFill>
                <a:latin typeface="Segoe UI Semilight" panose="020B0402040204020203" pitchFamily="34" charset="0"/>
                <a:ea typeface="+mn-ea"/>
                <a:cs typeface="Segoe UI Semilight" panose="020B0402040204020203" pitchFamily="34" charset="0"/>
              </a:defRPr>
            </a:lvl1pPr>
            <a:lvl2pPr marL="0" marR="0" indent="0" algn="l" defTabSz="508525" rtl="0" eaLnBrk="1" fontAlgn="auto" latinLnBrk="0" hangingPunct="1">
              <a:lnSpc>
                <a:spcPct val="90000"/>
              </a:lnSpc>
              <a:spcBef>
                <a:spcPts val="600"/>
              </a:spcBef>
              <a:spcAft>
                <a:spcPts val="417"/>
              </a:spcAft>
              <a:buClrTx/>
              <a:buSzPct val="90000"/>
              <a:buFont typeface="Wingdings" panose="05000000000000000000" pitchFamily="2" charset="2"/>
              <a:buNone/>
              <a:tabLst/>
              <a:defRPr lang="en-US" sz="1391" b="1" kern="1200" cap="all" spc="209" baseline="0"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2pPr>
            <a:lvl3pPr marL="0" marR="0" indent="0" algn="l" defTabSz="508525" rtl="0" eaLnBrk="1" fontAlgn="auto" latinLnBrk="0" hangingPunct="1">
              <a:lnSpc>
                <a:spcPct val="90000"/>
              </a:lnSpc>
              <a:spcBef>
                <a:spcPts val="600"/>
              </a:spcBef>
              <a:spcAft>
                <a:spcPts val="417"/>
              </a:spcAft>
              <a:buClrTx/>
              <a:buSzPct val="90000"/>
              <a:buFont typeface="Wingdings" panose="05000000000000000000" pitchFamily="2" charset="2"/>
              <a:buNone/>
              <a:tabLst/>
              <a:defRPr lang="en-US" sz="1391" b="1" kern="1200" cap="all" spc="209" baseline="0"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3pPr>
            <a:lvl4pPr marL="0" marR="0" indent="0" algn="l" defTabSz="508525" rtl="0" eaLnBrk="1" fontAlgn="auto" latinLnBrk="0" hangingPunct="1">
              <a:lnSpc>
                <a:spcPct val="90000"/>
              </a:lnSpc>
              <a:spcBef>
                <a:spcPts val="600"/>
              </a:spcBef>
              <a:spcAft>
                <a:spcPts val="417"/>
              </a:spcAft>
              <a:buClrTx/>
              <a:buSzPct val="90000"/>
              <a:buFont typeface="Wingdings" panose="05000000000000000000" pitchFamily="2" charset="2"/>
              <a:buNone/>
              <a:tabLst/>
              <a:defRPr lang="en-US" sz="1391" b="1" kern="1200" cap="all" spc="209" baseline="0" dirty="0" smtClean="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4pPr>
            <a:lvl5pPr marL="0" marR="0" indent="0" algn="l" defTabSz="508525" rtl="0" eaLnBrk="1" fontAlgn="auto" latinLnBrk="0" hangingPunct="1">
              <a:lnSpc>
                <a:spcPct val="90000"/>
              </a:lnSpc>
              <a:spcBef>
                <a:spcPts val="600"/>
              </a:spcBef>
              <a:spcAft>
                <a:spcPts val="417"/>
              </a:spcAft>
              <a:buClrTx/>
              <a:buSzPct val="90000"/>
              <a:buFont typeface="Wingdings" panose="05000000000000000000" pitchFamily="2" charset="2"/>
              <a:buNone/>
              <a:tabLst/>
              <a:defRPr lang="en-US" sz="1391" b="1" kern="1200" cap="all" spc="209" baseline="0" dirty="0">
                <a:gradFill>
                  <a:gsLst>
                    <a:gs pos="14159">
                      <a:schemeClr val="tx1"/>
                    </a:gs>
                    <a:gs pos="32000">
                      <a:schemeClr val="tx1"/>
                    </a:gs>
                  </a:gsLst>
                  <a:lin ang="5400000" scaled="1"/>
                </a:gradFill>
                <a:latin typeface="Segoe UI" panose="020B0502040204020203" pitchFamily="34" charset="0"/>
                <a:ea typeface="+mn-ea"/>
                <a:cs typeface="Segoe UI" panose="020B0502040204020203" pitchFamily="34" charset="0"/>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solidFill>
                  <a:srgbClr val="000000"/>
                </a:solidFill>
                <a:latin typeface="Segoe UI" panose="020B0502040204020203" pitchFamily="34" charset="0"/>
                <a:cs typeface="Segoe UI" panose="020B0502040204020203" pitchFamily="34" charset="0"/>
              </a:rPr>
              <a:t>Far more powerful than the Teams PowerShell module:</a:t>
            </a:r>
          </a:p>
          <a:p>
            <a:pPr marL="342900" indent="-342900">
              <a:buFont typeface="Arial" panose="020B0604020202020204" pitchFamily="34" charset="0"/>
              <a:buChar char="•"/>
            </a:pPr>
            <a:r>
              <a:rPr lang="en-GB">
                <a:solidFill>
                  <a:srgbClr val="000000"/>
                </a:solidFill>
                <a:latin typeface="Segoe UI" panose="020B0502040204020203" pitchFamily="34" charset="0"/>
                <a:cs typeface="Segoe UI" panose="020B0502040204020203" pitchFamily="34" charset="0"/>
              </a:rPr>
              <a:t>Graph API</a:t>
            </a:r>
          </a:p>
          <a:p>
            <a:pPr marL="342900" indent="-342900">
              <a:buFont typeface="Arial" panose="020B0604020202020204" pitchFamily="34" charset="0"/>
              <a:buChar char="•"/>
            </a:pPr>
            <a:r>
              <a:rPr lang="en-GB">
                <a:solidFill>
                  <a:srgbClr val="000000"/>
                </a:solidFill>
                <a:latin typeface="Segoe UI" panose="020B0502040204020203" pitchFamily="34" charset="0"/>
                <a:cs typeface="Segoe UI" panose="020B0502040204020203" pitchFamily="34" charset="0"/>
              </a:rPr>
              <a:t>Graph Explorer</a:t>
            </a:r>
          </a:p>
        </p:txBody>
      </p:sp>
      <p:sp>
        <p:nvSpPr>
          <p:cNvPr id="3" name="Text Placeholder 2">
            <a:extLst>
              <a:ext uri="{FF2B5EF4-FFF2-40B4-BE49-F238E27FC236}">
                <a16:creationId xmlns:a16="http://schemas.microsoft.com/office/drawing/2014/main" id="{10DDB510-BAA2-4322-84F7-AFB3A771AC38}"/>
              </a:ext>
            </a:extLst>
          </p:cNvPr>
          <p:cNvSpPr>
            <a:spLocks noGrp="1"/>
          </p:cNvSpPr>
          <p:nvPr>
            <p:ph type="body" sz="quarter" idx="17"/>
          </p:nvPr>
        </p:nvSpPr>
        <p:spPr>
          <a:xfrm>
            <a:off x="6517446" y="2107830"/>
            <a:ext cx="5535523" cy="387049"/>
          </a:xfrm>
        </p:spPr>
        <p:txBody>
          <a:bodyPr/>
          <a:lstStyle/>
          <a:p>
            <a:r>
              <a:rPr lang="en-US" b="1">
                <a:solidFill>
                  <a:srgbClr val="5239BD"/>
                </a:solidFill>
                <a:latin typeface="Segoe UI" panose="020B0502040204020203" pitchFamily="34" charset="0"/>
                <a:cs typeface="Segoe UI" panose="020B0502040204020203" pitchFamily="34" charset="0"/>
              </a:rPr>
              <a:t>PowerShell Modules</a:t>
            </a:r>
          </a:p>
        </p:txBody>
      </p:sp>
      <p:sp>
        <p:nvSpPr>
          <p:cNvPr id="2" name="Text Placeholder 1">
            <a:extLst>
              <a:ext uri="{FF2B5EF4-FFF2-40B4-BE49-F238E27FC236}">
                <a16:creationId xmlns:a16="http://schemas.microsoft.com/office/drawing/2014/main" id="{7E075978-C901-4D95-989B-8875FC317746}"/>
              </a:ext>
            </a:extLst>
          </p:cNvPr>
          <p:cNvSpPr>
            <a:spLocks noGrp="1"/>
          </p:cNvSpPr>
          <p:nvPr>
            <p:ph type="body" sz="quarter" idx="16"/>
          </p:nvPr>
        </p:nvSpPr>
        <p:spPr>
          <a:xfrm>
            <a:off x="6518763" y="2591845"/>
            <a:ext cx="5534206" cy="2656286"/>
          </a:xfrm>
        </p:spPr>
        <p:txBody>
          <a:bodyPr/>
          <a:lstStyle/>
          <a:p>
            <a:r>
              <a:rPr lang="en-GB" dirty="0">
                <a:solidFill>
                  <a:srgbClr val="000000"/>
                </a:solidFill>
                <a:latin typeface="Segoe UI" panose="020B0502040204020203" pitchFamily="34" charset="0"/>
                <a:cs typeface="Segoe UI" panose="020B0502040204020203" pitchFamily="34" charset="0"/>
              </a:rPr>
              <a:t>The following PowerShell modules could be used depending what needs to be achieved:</a:t>
            </a:r>
            <a:endParaRPr lang="en-US" dirty="0">
              <a:solidFill>
                <a:srgbClr val="000000"/>
              </a:solidFill>
              <a:latin typeface="Segoe UI" panose="020B0502040204020203" pitchFamily="34" charset="0"/>
              <a:cs typeface="Segoe UI" panose="020B0502040204020203" pitchFamily="34" charset="0"/>
            </a:endParaRPr>
          </a:p>
          <a:p>
            <a:pPr marL="342900" indent="-342900">
              <a:buFont typeface="Arial" panose="020B0604020202020204" pitchFamily="34" charset="0"/>
              <a:buChar char="•"/>
            </a:pPr>
            <a:r>
              <a:rPr lang="en-US" dirty="0">
                <a:solidFill>
                  <a:srgbClr val="000000"/>
                </a:solidFill>
                <a:latin typeface="Segoe UI" panose="020B0502040204020203" pitchFamily="34" charset="0"/>
                <a:cs typeface="Segoe UI" panose="020B0502040204020203" pitchFamily="34" charset="0"/>
              </a:rPr>
              <a:t>Azure AD and </a:t>
            </a:r>
            <a:r>
              <a:rPr lang="en-US" dirty="0" err="1">
                <a:solidFill>
                  <a:srgbClr val="000000"/>
                </a:solidFill>
                <a:latin typeface="Segoe UI" panose="020B0502040204020203" pitchFamily="34" charset="0"/>
                <a:cs typeface="Segoe UI" panose="020B0502040204020203" pitchFamily="34" charset="0"/>
              </a:rPr>
              <a:t>MSOnline</a:t>
            </a:r>
            <a:r>
              <a:rPr lang="en-US" dirty="0">
                <a:solidFill>
                  <a:srgbClr val="000000"/>
                </a:solidFill>
                <a:latin typeface="Segoe UI" panose="020B0502040204020203" pitchFamily="34" charset="0"/>
                <a:cs typeface="Segoe UI" panose="020B0502040204020203" pitchFamily="34" charset="0"/>
              </a:rPr>
              <a:t> PowerShell modules</a:t>
            </a:r>
          </a:p>
          <a:p>
            <a:pPr marL="342900" indent="-342900">
              <a:buFont typeface="Arial" panose="020B0604020202020204" pitchFamily="34" charset="0"/>
              <a:buChar char="•"/>
            </a:pPr>
            <a:r>
              <a:rPr lang="en-US" dirty="0">
                <a:solidFill>
                  <a:srgbClr val="000000"/>
                </a:solidFill>
                <a:latin typeface="Segoe UI" panose="020B0502040204020203" pitchFamily="34" charset="0"/>
                <a:cs typeface="Segoe UI" panose="020B0502040204020203" pitchFamily="34" charset="0"/>
              </a:rPr>
              <a:t>Microsoft Teams PowerShell module</a:t>
            </a:r>
          </a:p>
          <a:p>
            <a:pPr marL="342900" indent="-342900">
              <a:buFont typeface="Arial" panose="020B0604020202020204" pitchFamily="34" charset="0"/>
              <a:buChar char="•"/>
            </a:pPr>
            <a:r>
              <a:rPr lang="en-US">
                <a:solidFill>
                  <a:srgbClr val="000000"/>
                </a:solidFill>
                <a:latin typeface="Segoe UI" panose="020B0502040204020203" pitchFamily="34" charset="0"/>
                <a:cs typeface="Segoe UI" panose="020B0502040204020203" pitchFamily="34" charset="0"/>
              </a:rPr>
              <a:t>Exchange </a:t>
            </a:r>
            <a:r>
              <a:rPr lang="en-US" dirty="0">
                <a:solidFill>
                  <a:srgbClr val="000000"/>
                </a:solidFill>
                <a:latin typeface="Segoe UI" panose="020B0502040204020203" pitchFamily="34" charset="0"/>
                <a:cs typeface="Segoe UI" panose="020B0502040204020203" pitchFamily="34" charset="0"/>
              </a:rPr>
              <a:t>Online remote PowerShell</a:t>
            </a:r>
          </a:p>
          <a:p>
            <a:pPr marL="342900" indent="-342900">
              <a:buFont typeface="Arial" panose="020B0604020202020204" pitchFamily="34" charset="0"/>
              <a:buChar char="•"/>
            </a:pPr>
            <a:r>
              <a:rPr lang="en-US" dirty="0">
                <a:solidFill>
                  <a:srgbClr val="000000"/>
                </a:solidFill>
                <a:latin typeface="Segoe UI" panose="020B0502040204020203" pitchFamily="34" charset="0"/>
                <a:cs typeface="Segoe UI" panose="020B0502040204020203" pitchFamily="34" charset="0"/>
              </a:rPr>
              <a:t>SharePoint Online PowerShell module</a:t>
            </a:r>
          </a:p>
          <a:p>
            <a:endParaRPr lang="en-US" dirty="0">
              <a:solidFill>
                <a:srgbClr val="00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760373025"/>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showMasterSp="0" show="0">
  <p:cSld>
    <p:bg>
      <p:bgPr>
        <a:solidFill>
          <a:schemeClr val="tx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A7CCB07-7464-407F-8288-256A04675C4E}"/>
              </a:ext>
            </a:extLst>
          </p:cNvPr>
          <p:cNvSpPr>
            <a:spLocks noGrp="1"/>
          </p:cNvSpPr>
          <p:nvPr>
            <p:ph type="title" idx="4294967295"/>
          </p:nvPr>
        </p:nvSpPr>
        <p:spPr>
          <a:xfrm>
            <a:off x="400050" y="347663"/>
            <a:ext cx="11034713" cy="7810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508525" rtl="0" eaLnBrk="1" fontAlgn="auto" latinLnBrk="0" hangingPunct="1">
              <a:lnSpc>
                <a:spcPct val="90000"/>
              </a:lnSpc>
              <a:spcBef>
                <a:spcPts val="0"/>
              </a:spcBef>
              <a:spcAft>
                <a:spcPts val="0"/>
              </a:spcAft>
              <a:buClrTx/>
              <a:buSzPct val="90000"/>
              <a:buFont typeface="Arial"/>
              <a:buNone/>
              <a:tabLst/>
              <a:defRPr/>
            </a:pPr>
            <a:r>
              <a:rPr kumimoji="0" lang="en-US" sz="4000" b="0" i="0" u="none" strike="noStrike" kern="1200" cap="none" spc="-100" normalizeH="0" baseline="0" noProof="0">
                <a:ln>
                  <a:noFill/>
                </a:ln>
                <a:solidFill>
                  <a:srgbClr val="5239BD"/>
                </a:solidFill>
                <a:effectLst/>
                <a:uLnTx/>
                <a:uFillTx/>
                <a:latin typeface="Segoe UI Semibold" panose="020B0702040204020203" pitchFamily="34" charset="0"/>
                <a:ea typeface="+mn-ea"/>
                <a:cs typeface="Segoe UI Semibold" panose="020B0702040204020203" pitchFamily="34" charset="0"/>
              </a:rPr>
              <a:t>Admin Center Breakdown</a:t>
            </a:r>
          </a:p>
        </p:txBody>
      </p:sp>
      <p:grpSp>
        <p:nvGrpSpPr>
          <p:cNvPr id="4" name="Group 3" descr="M365 Portal">
            <a:extLst>
              <a:ext uri="{FF2B5EF4-FFF2-40B4-BE49-F238E27FC236}">
                <a16:creationId xmlns:a16="http://schemas.microsoft.com/office/drawing/2014/main" id="{5A24B34B-3112-4265-8708-AA2AC3B69CE4}"/>
              </a:ext>
            </a:extLst>
          </p:cNvPr>
          <p:cNvGrpSpPr/>
          <p:nvPr/>
        </p:nvGrpSpPr>
        <p:grpSpPr>
          <a:xfrm>
            <a:off x="750926" y="1619556"/>
            <a:ext cx="1525594" cy="1577852"/>
            <a:chOff x="5151665" y="2704431"/>
            <a:chExt cx="1525810" cy="1578076"/>
          </a:xfrm>
        </p:grpSpPr>
        <p:grpSp>
          <p:nvGrpSpPr>
            <p:cNvPr id="5" name="Group 4">
              <a:extLst>
                <a:ext uri="{FF2B5EF4-FFF2-40B4-BE49-F238E27FC236}">
                  <a16:creationId xmlns:a16="http://schemas.microsoft.com/office/drawing/2014/main" id="{F9E29507-A896-4F42-9266-65CB2F26CE62}"/>
                </a:ext>
              </a:extLst>
            </p:cNvPr>
            <p:cNvGrpSpPr/>
            <p:nvPr/>
          </p:nvGrpSpPr>
          <p:grpSpPr>
            <a:xfrm>
              <a:off x="5236153" y="2704431"/>
              <a:ext cx="1223732" cy="1420048"/>
              <a:chOff x="4964693" y="2837101"/>
              <a:chExt cx="1223732" cy="1420048"/>
            </a:xfrm>
          </p:grpSpPr>
          <p:pic>
            <p:nvPicPr>
              <p:cNvPr id="7" name="Graphic 6" descr="Single gear">
                <a:extLst>
                  <a:ext uri="{FF2B5EF4-FFF2-40B4-BE49-F238E27FC236}">
                    <a16:creationId xmlns:a16="http://schemas.microsoft.com/office/drawing/2014/main" id="{DE716A58-8180-4A22-9C67-1A09CC96CE5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52734" y="2837101"/>
                <a:ext cx="580751" cy="580751"/>
              </a:xfrm>
              <a:prstGeom prst="rect">
                <a:avLst/>
              </a:prstGeom>
            </p:spPr>
          </p:pic>
          <p:sp>
            <p:nvSpPr>
              <p:cNvPr id="8" name="TextBox 7">
                <a:extLst>
                  <a:ext uri="{FF2B5EF4-FFF2-40B4-BE49-F238E27FC236}">
                    <a16:creationId xmlns:a16="http://schemas.microsoft.com/office/drawing/2014/main" id="{481812B6-565C-4EDB-B83E-FBE4A50376A5}"/>
                  </a:ext>
                </a:extLst>
              </p:cNvPr>
              <p:cNvSpPr txBox="1"/>
              <p:nvPr/>
            </p:nvSpPr>
            <p:spPr>
              <a:xfrm>
                <a:off x="4964693" y="3410265"/>
                <a:ext cx="1223732" cy="846884"/>
              </a:xfrm>
              <a:prstGeom prst="rect">
                <a:avLst/>
              </a:prstGeom>
            </p:spPr>
            <p:txBody>
              <a:bodyPr vert="horz" wrap="square" lIns="146283" tIns="91427" rIns="0" bIns="0" rtlCol="0">
                <a:noAutofit/>
              </a:bodyPr>
              <a:lstStyle/>
              <a:p>
                <a:pPr algn="ctr" defTabSz="547633">
                  <a:lnSpc>
                    <a:spcPct val="110000"/>
                  </a:lnSpc>
                  <a:spcBef>
                    <a:spcPts val="2000"/>
                  </a:spcBef>
                </a:pPr>
                <a:r>
                  <a:rPr lang="en-US" sz="2000" spc="50">
                    <a:solidFill>
                      <a:srgbClr val="000000"/>
                    </a:solidFill>
                    <a:latin typeface="Segoe UI" panose="020B0502040204020203" pitchFamily="34" charset="0"/>
                    <a:cs typeface="Segoe UI" panose="020B0502040204020203" pitchFamily="34" charset="0"/>
                  </a:rPr>
                  <a:t>M365</a:t>
                </a:r>
                <a:br>
                  <a:rPr lang="en-US" sz="2000" spc="50">
                    <a:solidFill>
                      <a:srgbClr val="000000"/>
                    </a:solidFill>
                    <a:latin typeface="Segoe UI" panose="020B0502040204020203" pitchFamily="34" charset="0"/>
                    <a:cs typeface="Segoe UI" panose="020B0502040204020203" pitchFamily="34" charset="0"/>
                  </a:rPr>
                </a:br>
                <a:r>
                  <a:rPr lang="en-US" sz="2000" spc="50">
                    <a:solidFill>
                      <a:srgbClr val="000000"/>
                    </a:solidFill>
                    <a:latin typeface="Segoe UI" panose="020B0502040204020203" pitchFamily="34" charset="0"/>
                    <a:cs typeface="Segoe UI" panose="020B0502040204020203" pitchFamily="34" charset="0"/>
                  </a:rPr>
                  <a:t>Portal</a:t>
                </a:r>
              </a:p>
            </p:txBody>
          </p:sp>
        </p:grpSp>
        <p:sp>
          <p:nvSpPr>
            <p:cNvPr id="6" name="Oval 5">
              <a:extLst>
                <a:ext uri="{FF2B5EF4-FFF2-40B4-BE49-F238E27FC236}">
                  <a16:creationId xmlns:a16="http://schemas.microsoft.com/office/drawing/2014/main" id="{2595DE7F-A0E4-4474-8E61-A9B94451A012}"/>
                </a:ext>
              </a:extLst>
            </p:cNvPr>
            <p:cNvSpPr/>
            <p:nvPr/>
          </p:nvSpPr>
          <p:spPr>
            <a:xfrm>
              <a:off x="5151665" y="2712017"/>
              <a:ext cx="1525810" cy="1570490"/>
            </a:xfrm>
            <a:prstGeom prst="ellipse">
              <a:avLst/>
            </a:prstGeom>
            <a:noFill/>
            <a:ln w="76200">
              <a:solidFill>
                <a:srgbClr val="5239BD"/>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7" tIns="45713" rIns="91427" bIns="45713" numCol="1" spcCol="0" rtlCol="0" fromWordArt="0" anchor="t" anchorCtr="0" forceAA="0" compatLnSpc="1">
              <a:prstTxWarp prst="textNoShape">
                <a:avLst/>
              </a:prstTxWarp>
              <a:noAutofit/>
            </a:bodyPr>
            <a:lstStyle/>
            <a:p>
              <a:pPr algn="ctr" defTabSz="547633"/>
              <a:endParaRPr lang="en-US" sz="2172">
                <a:solidFill>
                  <a:srgbClr val="000000"/>
                </a:solidFill>
                <a:latin typeface="Segoe UI Semilight"/>
              </a:endParaRPr>
            </a:p>
          </p:txBody>
        </p:sp>
      </p:grpSp>
      <p:sp>
        <p:nvSpPr>
          <p:cNvPr id="21" name="Arrow: Right 20" descr="An arrow pointing downward">
            <a:extLst>
              <a:ext uri="{FF2B5EF4-FFF2-40B4-BE49-F238E27FC236}">
                <a16:creationId xmlns:a16="http://schemas.microsoft.com/office/drawing/2014/main" id="{12F8866A-A04A-4BD0-A029-655079D86AA1}"/>
              </a:ext>
            </a:extLst>
          </p:cNvPr>
          <p:cNvSpPr/>
          <p:nvPr/>
        </p:nvSpPr>
        <p:spPr bwMode="auto">
          <a:xfrm rot="5400000">
            <a:off x="1042070" y="3678327"/>
            <a:ext cx="943303"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9" name="TextBox 8">
            <a:extLst>
              <a:ext uri="{FF2B5EF4-FFF2-40B4-BE49-F238E27FC236}">
                <a16:creationId xmlns:a16="http://schemas.microsoft.com/office/drawing/2014/main" id="{C4CE63AB-52E7-44A3-A51B-439B998D733C}"/>
              </a:ext>
            </a:extLst>
          </p:cNvPr>
          <p:cNvSpPr txBox="1"/>
          <p:nvPr/>
        </p:nvSpPr>
        <p:spPr>
          <a:xfrm>
            <a:off x="641755" y="4464436"/>
            <a:ext cx="1765899" cy="1456703"/>
          </a:xfrm>
          <a:prstGeom prst="rect">
            <a:avLst/>
          </a:prstGeom>
          <a:ln>
            <a:solidFill>
              <a:srgbClr val="5239BD"/>
            </a:solidFill>
          </a:ln>
        </p:spPr>
        <p:txBody>
          <a:bodyPr vert="horz" wrap="square" lIns="91427" tIns="91427" rIns="91427" bIns="91427" rtlCol="0" anchor="ctr">
            <a:noAutofit/>
          </a:bodyPr>
          <a:lstStyle/>
          <a:p>
            <a:pPr algn="ctr" defTabSz="547633"/>
            <a:r>
              <a:rPr lang="en-US" b="1" spc="50">
                <a:solidFill>
                  <a:srgbClr val="000000"/>
                </a:solidFill>
                <a:latin typeface="Segoe UI" panose="020B0502040204020203" pitchFamily="34" charset="0"/>
                <a:cs typeface="Segoe UI" panose="020B0502040204020203" pitchFamily="34" charset="0"/>
              </a:rPr>
              <a:t>Licensing</a:t>
            </a:r>
          </a:p>
          <a:p>
            <a:pPr algn="ctr" defTabSz="547633"/>
            <a:r>
              <a:rPr lang="en-US" b="1" spc="50">
                <a:solidFill>
                  <a:srgbClr val="000000"/>
                </a:solidFill>
                <a:latin typeface="Segoe UI" panose="020B0502040204020203" pitchFamily="34" charset="0"/>
                <a:cs typeface="Segoe UI" panose="020B0502040204020203" pitchFamily="34" charset="0"/>
              </a:rPr>
              <a:t>Usage Reports</a:t>
            </a:r>
          </a:p>
        </p:txBody>
      </p:sp>
      <p:grpSp>
        <p:nvGrpSpPr>
          <p:cNvPr id="16" name="Group 15" descr="Teams admin center">
            <a:extLst>
              <a:ext uri="{FF2B5EF4-FFF2-40B4-BE49-F238E27FC236}">
                <a16:creationId xmlns:a16="http://schemas.microsoft.com/office/drawing/2014/main" id="{92B5470A-51D7-49D9-8832-7A79D50A31C8}"/>
              </a:ext>
            </a:extLst>
          </p:cNvPr>
          <p:cNvGrpSpPr/>
          <p:nvPr/>
        </p:nvGrpSpPr>
        <p:grpSpPr>
          <a:xfrm>
            <a:off x="4691850" y="1623680"/>
            <a:ext cx="1525594" cy="1570267"/>
            <a:chOff x="5151665" y="2712017"/>
            <a:chExt cx="1525810" cy="1570490"/>
          </a:xfrm>
        </p:grpSpPr>
        <p:grpSp>
          <p:nvGrpSpPr>
            <p:cNvPr id="17" name="Group 16">
              <a:extLst>
                <a:ext uri="{FF2B5EF4-FFF2-40B4-BE49-F238E27FC236}">
                  <a16:creationId xmlns:a16="http://schemas.microsoft.com/office/drawing/2014/main" id="{155AA523-B9AE-44F6-8C25-2AEEE9E300DB}"/>
                </a:ext>
              </a:extLst>
            </p:cNvPr>
            <p:cNvGrpSpPr/>
            <p:nvPr/>
          </p:nvGrpSpPr>
          <p:grpSpPr>
            <a:xfrm>
              <a:off x="5179005" y="2719274"/>
              <a:ext cx="1369626" cy="1201100"/>
              <a:chOff x="4907545" y="2851944"/>
              <a:chExt cx="1369626" cy="1201100"/>
            </a:xfrm>
          </p:grpSpPr>
          <p:pic>
            <p:nvPicPr>
              <p:cNvPr id="19" name="Graphic 18" descr="Single gear">
                <a:extLst>
                  <a:ext uri="{FF2B5EF4-FFF2-40B4-BE49-F238E27FC236}">
                    <a16:creationId xmlns:a16="http://schemas.microsoft.com/office/drawing/2014/main" id="{768A97B2-762D-4D05-B1E6-8351D38B400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52734" y="2851944"/>
                <a:ext cx="580751" cy="580751"/>
              </a:xfrm>
              <a:prstGeom prst="rect">
                <a:avLst/>
              </a:prstGeom>
            </p:spPr>
          </p:pic>
          <p:sp>
            <p:nvSpPr>
              <p:cNvPr id="20" name="TextBox 19">
                <a:extLst>
                  <a:ext uri="{FF2B5EF4-FFF2-40B4-BE49-F238E27FC236}">
                    <a16:creationId xmlns:a16="http://schemas.microsoft.com/office/drawing/2014/main" id="{ABBC786F-AA6C-4DB6-956C-39119E90C16D}"/>
                  </a:ext>
                </a:extLst>
              </p:cNvPr>
              <p:cNvSpPr txBox="1"/>
              <p:nvPr/>
            </p:nvSpPr>
            <p:spPr>
              <a:xfrm>
                <a:off x="4907545" y="3206160"/>
                <a:ext cx="1369626" cy="846884"/>
              </a:xfrm>
              <a:prstGeom prst="rect">
                <a:avLst/>
              </a:prstGeom>
            </p:spPr>
            <p:txBody>
              <a:bodyPr vert="horz" wrap="square" lIns="146283" tIns="91427" rIns="0" bIns="0" rtlCol="0">
                <a:noAutofit/>
              </a:bodyPr>
              <a:lstStyle/>
              <a:p>
                <a:pPr algn="ctr" defTabSz="547633">
                  <a:lnSpc>
                    <a:spcPct val="110000"/>
                  </a:lnSpc>
                  <a:spcBef>
                    <a:spcPts val="2000"/>
                  </a:spcBef>
                </a:pPr>
                <a:r>
                  <a:rPr lang="en-US" sz="2000" spc="50">
                    <a:solidFill>
                      <a:srgbClr val="000000"/>
                    </a:solidFill>
                    <a:latin typeface="Segoe UI" panose="020B0502040204020203" pitchFamily="34" charset="0"/>
                    <a:cs typeface="Segoe UI" panose="020B0502040204020203" pitchFamily="34" charset="0"/>
                  </a:rPr>
                  <a:t>Teams admin center</a:t>
                </a:r>
              </a:p>
            </p:txBody>
          </p:sp>
        </p:grpSp>
        <p:sp>
          <p:nvSpPr>
            <p:cNvPr id="18" name="Oval 17">
              <a:extLst>
                <a:ext uri="{FF2B5EF4-FFF2-40B4-BE49-F238E27FC236}">
                  <a16:creationId xmlns:a16="http://schemas.microsoft.com/office/drawing/2014/main" id="{B2D1CE47-0D22-4A20-97E7-B257CE44788E}"/>
                </a:ext>
              </a:extLst>
            </p:cNvPr>
            <p:cNvSpPr/>
            <p:nvPr/>
          </p:nvSpPr>
          <p:spPr>
            <a:xfrm>
              <a:off x="5151665" y="2712017"/>
              <a:ext cx="1525810" cy="1570490"/>
            </a:xfrm>
            <a:prstGeom prst="ellipse">
              <a:avLst/>
            </a:prstGeom>
            <a:noFill/>
            <a:ln w="76200">
              <a:solidFill>
                <a:srgbClr val="5239BD"/>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7" tIns="45713" rIns="91427" bIns="45713" numCol="1" spcCol="0" rtlCol="0" fromWordArt="0" anchor="t" anchorCtr="0" forceAA="0" compatLnSpc="1">
              <a:prstTxWarp prst="textNoShape">
                <a:avLst/>
              </a:prstTxWarp>
              <a:noAutofit/>
            </a:bodyPr>
            <a:lstStyle/>
            <a:p>
              <a:pPr algn="ctr" defTabSz="547633"/>
              <a:endParaRPr lang="en-US" sz="2172">
                <a:solidFill>
                  <a:srgbClr val="000000"/>
                </a:solidFill>
                <a:latin typeface="Segoe UI Semilight"/>
              </a:endParaRPr>
            </a:p>
          </p:txBody>
        </p:sp>
      </p:grpSp>
      <p:sp>
        <p:nvSpPr>
          <p:cNvPr id="28" name="Arrow: Right 27" descr="An arrow pointing downward">
            <a:extLst>
              <a:ext uri="{FF2B5EF4-FFF2-40B4-BE49-F238E27FC236}">
                <a16:creationId xmlns:a16="http://schemas.microsoft.com/office/drawing/2014/main" id="{C4D9004C-EE77-47C1-849F-4869A383DBB4}"/>
              </a:ext>
            </a:extLst>
          </p:cNvPr>
          <p:cNvSpPr/>
          <p:nvPr/>
        </p:nvSpPr>
        <p:spPr bwMode="auto">
          <a:xfrm rot="5400000">
            <a:off x="4982993" y="3678326"/>
            <a:ext cx="943303"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15" name="TextBox 14">
            <a:extLst>
              <a:ext uri="{FF2B5EF4-FFF2-40B4-BE49-F238E27FC236}">
                <a16:creationId xmlns:a16="http://schemas.microsoft.com/office/drawing/2014/main" id="{0B639534-27BF-437E-AF29-735CEAF22721}"/>
              </a:ext>
            </a:extLst>
          </p:cNvPr>
          <p:cNvSpPr txBox="1"/>
          <p:nvPr/>
        </p:nvSpPr>
        <p:spPr>
          <a:xfrm>
            <a:off x="3644641" y="4462065"/>
            <a:ext cx="3610024" cy="1459074"/>
          </a:xfrm>
          <a:prstGeom prst="rect">
            <a:avLst/>
          </a:prstGeom>
          <a:ln>
            <a:solidFill>
              <a:srgbClr val="5239BD"/>
            </a:solidFill>
          </a:ln>
        </p:spPr>
        <p:txBody>
          <a:bodyPr vert="horz" wrap="square" lIns="91427" tIns="91427" rIns="91427" bIns="91427" rtlCol="0" anchor="ctr">
            <a:noAutofit/>
          </a:bodyPr>
          <a:lstStyle/>
          <a:p>
            <a:pPr algn="ctr" defTabSz="547633"/>
            <a:r>
              <a:rPr lang="en-US" b="1" spc="50">
                <a:solidFill>
                  <a:srgbClr val="000000"/>
                </a:solidFill>
                <a:latin typeface="Segoe UI" panose="020B0502040204020203" pitchFamily="34" charset="0"/>
                <a:cs typeface="Segoe UI" panose="020B0502040204020203" pitchFamily="34" charset="0"/>
              </a:rPr>
              <a:t>User policy assignment </a:t>
            </a:r>
          </a:p>
          <a:p>
            <a:pPr algn="ctr" defTabSz="547633"/>
            <a:r>
              <a:rPr lang="en-US" b="1" spc="50">
                <a:solidFill>
                  <a:srgbClr val="000000"/>
                </a:solidFill>
                <a:latin typeface="Segoe UI" panose="020B0502040204020203" pitchFamily="34" charset="0"/>
                <a:cs typeface="Segoe UI" panose="020B0502040204020203" pitchFamily="34" charset="0"/>
              </a:rPr>
              <a:t>Org wide settings</a:t>
            </a:r>
          </a:p>
          <a:p>
            <a:pPr algn="ctr" defTabSz="547633"/>
            <a:r>
              <a:rPr lang="en-US" b="1" spc="50">
                <a:solidFill>
                  <a:srgbClr val="000000"/>
                </a:solidFill>
                <a:latin typeface="Segoe UI" panose="020B0502040204020203" pitchFamily="34" charset="0"/>
                <a:cs typeface="Segoe UI" panose="020B0502040204020203" pitchFamily="34" charset="0"/>
              </a:rPr>
              <a:t>PSTN &amp; Audio-Conferencing </a:t>
            </a:r>
          </a:p>
          <a:p>
            <a:pPr algn="ctr" defTabSz="547633"/>
            <a:r>
              <a:rPr lang="en-US" b="1" spc="50">
                <a:solidFill>
                  <a:srgbClr val="000000"/>
                </a:solidFill>
                <a:latin typeface="Segoe UI" panose="020B0502040204020203" pitchFamily="34" charset="0"/>
                <a:cs typeface="Segoe UI" panose="020B0502040204020203" pitchFamily="34" charset="0"/>
              </a:rPr>
              <a:t>much </a:t>
            </a:r>
            <a:r>
              <a:rPr lang="en-US" b="1" spc="50" err="1">
                <a:solidFill>
                  <a:srgbClr val="000000"/>
                </a:solidFill>
                <a:latin typeface="Segoe UI" panose="020B0502040204020203" pitchFamily="34" charset="0"/>
                <a:cs typeface="Segoe UI" panose="020B0502040204020203" pitchFamily="34" charset="0"/>
              </a:rPr>
              <a:t>much</a:t>
            </a:r>
            <a:r>
              <a:rPr lang="en-US" b="1" spc="50">
                <a:solidFill>
                  <a:srgbClr val="000000"/>
                </a:solidFill>
                <a:latin typeface="Segoe UI" panose="020B0502040204020203" pitchFamily="34" charset="0"/>
                <a:cs typeface="Segoe UI" panose="020B0502040204020203" pitchFamily="34" charset="0"/>
              </a:rPr>
              <a:t> more</a:t>
            </a:r>
          </a:p>
        </p:txBody>
      </p:sp>
      <p:grpSp>
        <p:nvGrpSpPr>
          <p:cNvPr id="22" name="Group 21" descr="Azure Portal">
            <a:extLst>
              <a:ext uri="{FF2B5EF4-FFF2-40B4-BE49-F238E27FC236}">
                <a16:creationId xmlns:a16="http://schemas.microsoft.com/office/drawing/2014/main" id="{AADAB4DE-4588-40B5-B922-982C9A1E8103}"/>
              </a:ext>
            </a:extLst>
          </p:cNvPr>
          <p:cNvGrpSpPr/>
          <p:nvPr/>
        </p:nvGrpSpPr>
        <p:grpSpPr>
          <a:xfrm>
            <a:off x="9287374" y="1573298"/>
            <a:ext cx="1525594" cy="1570267"/>
            <a:chOff x="5151665" y="2712017"/>
            <a:chExt cx="1525810" cy="1570490"/>
          </a:xfrm>
        </p:grpSpPr>
        <p:grpSp>
          <p:nvGrpSpPr>
            <p:cNvPr id="23" name="Group 22">
              <a:extLst>
                <a:ext uri="{FF2B5EF4-FFF2-40B4-BE49-F238E27FC236}">
                  <a16:creationId xmlns:a16="http://schemas.microsoft.com/office/drawing/2014/main" id="{E273B33E-0EBC-403F-BBCC-E73AB00989E2}"/>
                </a:ext>
              </a:extLst>
            </p:cNvPr>
            <p:cNvGrpSpPr/>
            <p:nvPr/>
          </p:nvGrpSpPr>
          <p:grpSpPr>
            <a:xfrm>
              <a:off x="5181996" y="2726143"/>
              <a:ext cx="1369626" cy="1267710"/>
              <a:chOff x="4910536" y="2858813"/>
              <a:chExt cx="1369626" cy="1267710"/>
            </a:xfrm>
          </p:grpSpPr>
          <p:pic>
            <p:nvPicPr>
              <p:cNvPr id="25" name="Graphic 24" descr="Single gear">
                <a:extLst>
                  <a:ext uri="{FF2B5EF4-FFF2-40B4-BE49-F238E27FC236}">
                    <a16:creationId xmlns:a16="http://schemas.microsoft.com/office/drawing/2014/main" id="{D7F8721D-A84E-4588-A944-509A8AABD37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52734" y="2858813"/>
                <a:ext cx="580751" cy="580751"/>
              </a:xfrm>
              <a:prstGeom prst="rect">
                <a:avLst/>
              </a:prstGeom>
            </p:spPr>
          </p:pic>
          <p:sp>
            <p:nvSpPr>
              <p:cNvPr id="26" name="TextBox 25">
                <a:extLst>
                  <a:ext uri="{FF2B5EF4-FFF2-40B4-BE49-F238E27FC236}">
                    <a16:creationId xmlns:a16="http://schemas.microsoft.com/office/drawing/2014/main" id="{E4247631-27F9-4BB8-875E-99F6407D07E0}"/>
                  </a:ext>
                </a:extLst>
              </p:cNvPr>
              <p:cNvSpPr txBox="1"/>
              <p:nvPr/>
            </p:nvSpPr>
            <p:spPr>
              <a:xfrm>
                <a:off x="4910536" y="3279639"/>
                <a:ext cx="1369626" cy="846884"/>
              </a:xfrm>
              <a:prstGeom prst="rect">
                <a:avLst/>
              </a:prstGeom>
            </p:spPr>
            <p:txBody>
              <a:bodyPr vert="horz" wrap="square" lIns="146283" tIns="91427" rIns="0" bIns="0" rtlCol="0">
                <a:noAutofit/>
              </a:bodyPr>
              <a:lstStyle/>
              <a:p>
                <a:pPr algn="ctr" defTabSz="547633">
                  <a:lnSpc>
                    <a:spcPct val="110000"/>
                  </a:lnSpc>
                  <a:spcBef>
                    <a:spcPts val="2000"/>
                  </a:spcBef>
                </a:pPr>
                <a:r>
                  <a:rPr lang="en-US" sz="2000" spc="50">
                    <a:solidFill>
                      <a:srgbClr val="000000"/>
                    </a:solidFill>
                    <a:latin typeface="Segoe UI" panose="020B0502040204020203" pitchFamily="34" charset="0"/>
                    <a:cs typeface="Segoe UI" panose="020B0502040204020203" pitchFamily="34" charset="0"/>
                  </a:rPr>
                  <a:t>Azure Portal</a:t>
                </a:r>
              </a:p>
            </p:txBody>
          </p:sp>
        </p:grpSp>
        <p:sp>
          <p:nvSpPr>
            <p:cNvPr id="24" name="Oval 23">
              <a:extLst>
                <a:ext uri="{FF2B5EF4-FFF2-40B4-BE49-F238E27FC236}">
                  <a16:creationId xmlns:a16="http://schemas.microsoft.com/office/drawing/2014/main" id="{5C259F89-3A6C-4650-BD3B-670DF27928DA}"/>
                </a:ext>
              </a:extLst>
            </p:cNvPr>
            <p:cNvSpPr/>
            <p:nvPr/>
          </p:nvSpPr>
          <p:spPr>
            <a:xfrm>
              <a:off x="5151665" y="2712017"/>
              <a:ext cx="1525810" cy="1570490"/>
            </a:xfrm>
            <a:prstGeom prst="ellipse">
              <a:avLst/>
            </a:prstGeom>
            <a:noFill/>
            <a:ln w="76200">
              <a:solidFill>
                <a:srgbClr val="5239BD"/>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7" tIns="45713" rIns="91427" bIns="45713" numCol="1" spcCol="0" rtlCol="0" fromWordArt="0" anchor="t" anchorCtr="0" forceAA="0" compatLnSpc="1">
              <a:prstTxWarp prst="textNoShape">
                <a:avLst/>
              </a:prstTxWarp>
              <a:noAutofit/>
            </a:bodyPr>
            <a:lstStyle/>
            <a:p>
              <a:pPr algn="ctr" defTabSz="547633"/>
              <a:endParaRPr lang="en-US" sz="2172">
                <a:solidFill>
                  <a:srgbClr val="000000"/>
                </a:solidFill>
                <a:latin typeface="Segoe UI Semilight"/>
              </a:endParaRPr>
            </a:p>
          </p:txBody>
        </p:sp>
      </p:grpSp>
      <p:sp>
        <p:nvSpPr>
          <p:cNvPr id="29" name="Arrow: Right 28" descr="An arrow pointing downward">
            <a:extLst>
              <a:ext uri="{FF2B5EF4-FFF2-40B4-BE49-F238E27FC236}">
                <a16:creationId xmlns:a16="http://schemas.microsoft.com/office/drawing/2014/main" id="{D59D0D32-6C8F-44C6-B152-3A3767719F77}"/>
              </a:ext>
            </a:extLst>
          </p:cNvPr>
          <p:cNvSpPr/>
          <p:nvPr/>
        </p:nvSpPr>
        <p:spPr bwMode="auto">
          <a:xfrm rot="5400000">
            <a:off x="9536479" y="3628274"/>
            <a:ext cx="943303"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27" name="TextBox 26">
            <a:extLst>
              <a:ext uri="{FF2B5EF4-FFF2-40B4-BE49-F238E27FC236}">
                <a16:creationId xmlns:a16="http://schemas.microsoft.com/office/drawing/2014/main" id="{36A93B88-B8ED-4B50-8793-1FCB911312FE}"/>
              </a:ext>
            </a:extLst>
          </p:cNvPr>
          <p:cNvSpPr txBox="1"/>
          <p:nvPr/>
        </p:nvSpPr>
        <p:spPr>
          <a:xfrm>
            <a:off x="8630822" y="4412013"/>
            <a:ext cx="3321168" cy="1509125"/>
          </a:xfrm>
          <a:prstGeom prst="rect">
            <a:avLst/>
          </a:prstGeom>
          <a:ln>
            <a:solidFill>
              <a:srgbClr val="5239BD"/>
            </a:solidFill>
          </a:ln>
        </p:spPr>
        <p:txBody>
          <a:bodyPr vert="horz" wrap="square" lIns="91427" tIns="91427" rIns="91427" bIns="91427" rtlCol="0" anchor="ctr">
            <a:noAutofit/>
          </a:bodyPr>
          <a:lstStyle/>
          <a:p>
            <a:pPr algn="ctr" defTabSz="547633"/>
            <a:r>
              <a:rPr lang="en-US" b="1" spc="50">
                <a:solidFill>
                  <a:srgbClr val="000000"/>
                </a:solidFill>
                <a:latin typeface="Segoe UI" panose="020B0502040204020203" pitchFamily="34" charset="0"/>
                <a:cs typeface="Segoe UI" panose="020B0502040204020203" pitchFamily="34" charset="0"/>
              </a:rPr>
              <a:t>M365 Group creation restriction</a:t>
            </a:r>
          </a:p>
          <a:p>
            <a:pPr algn="ctr" defTabSz="547633"/>
            <a:r>
              <a:rPr lang="en-US" b="1" spc="50">
                <a:solidFill>
                  <a:srgbClr val="000000"/>
                </a:solidFill>
                <a:latin typeface="Segoe UI" panose="020B0502040204020203" pitchFamily="34" charset="0"/>
                <a:cs typeface="Segoe UI" panose="020B0502040204020203" pitchFamily="34" charset="0"/>
              </a:rPr>
              <a:t>M365 Group expiration</a:t>
            </a:r>
          </a:p>
          <a:p>
            <a:pPr algn="ctr" defTabSz="547633"/>
            <a:r>
              <a:rPr lang="en-US" b="1" spc="50">
                <a:solidFill>
                  <a:srgbClr val="000000"/>
                </a:solidFill>
                <a:latin typeface="Segoe UI" panose="020B0502040204020203" pitchFamily="34" charset="0"/>
                <a:cs typeface="Segoe UI" panose="020B0502040204020203" pitchFamily="34" charset="0"/>
              </a:rPr>
              <a:t>Group Based licensing config</a:t>
            </a:r>
          </a:p>
        </p:txBody>
      </p:sp>
    </p:spTree>
    <p:extLst>
      <p:ext uri="{BB962C8B-B14F-4D97-AF65-F5344CB8AC3E}">
        <p14:creationId xmlns:p14="http://schemas.microsoft.com/office/powerpoint/2010/main" val="384888768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P spid="27"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F9105-29E0-4B2F-B37F-A1FCE74A0DC4}"/>
              </a:ext>
            </a:extLst>
          </p:cNvPr>
          <p:cNvSpPr>
            <a:spLocks noGrp="1"/>
          </p:cNvSpPr>
          <p:nvPr>
            <p:ph type="title"/>
          </p:nvPr>
        </p:nvSpPr>
        <p:spPr/>
        <p:txBody>
          <a:bodyPr/>
          <a:lstStyle/>
          <a:p>
            <a:r>
              <a:rPr lang="en-US"/>
              <a:t>Which policy takes precedence</a:t>
            </a:r>
          </a:p>
        </p:txBody>
      </p:sp>
      <p:sp>
        <p:nvSpPr>
          <p:cNvPr id="13" name="TextBox 12">
            <a:extLst>
              <a:ext uri="{FF2B5EF4-FFF2-40B4-BE49-F238E27FC236}">
                <a16:creationId xmlns:a16="http://schemas.microsoft.com/office/drawing/2014/main" id="{6A7BDCB0-7463-4FBF-A3A3-CEB45D412B19}"/>
              </a:ext>
            </a:extLst>
          </p:cNvPr>
          <p:cNvSpPr txBox="1"/>
          <p:nvPr/>
        </p:nvSpPr>
        <p:spPr>
          <a:xfrm>
            <a:off x="396239" y="1482636"/>
            <a:ext cx="11888047" cy="3416320"/>
          </a:xfrm>
          <a:prstGeom prst="rect">
            <a:avLst/>
          </a:prstGeom>
          <a:noFill/>
        </p:spPr>
        <p:txBody>
          <a:bodyPr wrap="square">
            <a:spAutoFit/>
          </a:bodyPr>
          <a:lstStyle/>
          <a:p>
            <a:pPr marL="342900" indent="-342900" algn="l">
              <a:buFont typeface="Arial" panose="020B0604020202020204" pitchFamily="34" charset="0"/>
              <a:buChar char="•"/>
            </a:pPr>
            <a:r>
              <a:rPr lang="en-GB" sz="2400" b="0" i="0">
                <a:solidFill>
                  <a:srgbClr val="171717"/>
                </a:solidFill>
                <a:effectLst/>
                <a:latin typeface="Segoe UI" panose="020B0502040204020203" pitchFamily="34" charset="0"/>
              </a:rPr>
              <a:t>A user can only have one effective policy for each policy type. </a:t>
            </a:r>
          </a:p>
          <a:p>
            <a:pPr algn="l"/>
            <a:endParaRPr lang="en-GB" sz="2400">
              <a:solidFill>
                <a:srgbClr val="171717"/>
              </a:solidFill>
              <a:latin typeface="Segoe UI" panose="020B0502040204020203" pitchFamily="34" charset="0"/>
            </a:endParaRPr>
          </a:p>
          <a:p>
            <a:pPr marL="342900" indent="-342900" algn="l">
              <a:buFont typeface="Arial" panose="020B0604020202020204" pitchFamily="34" charset="0"/>
              <a:buChar char="•"/>
            </a:pPr>
            <a:r>
              <a:rPr lang="en-GB" sz="2400" b="0" i="0">
                <a:solidFill>
                  <a:srgbClr val="171717"/>
                </a:solidFill>
                <a:effectLst/>
                <a:latin typeface="Segoe UI" panose="020B0502040204020203" pitchFamily="34" charset="0"/>
              </a:rPr>
              <a:t>However it's possible that a user is directly assigned a policy and is also a member of one or more groups that's assigned a policy of the same type. </a:t>
            </a:r>
          </a:p>
          <a:p>
            <a:pPr algn="l"/>
            <a:endParaRPr lang="en-GB" sz="2400">
              <a:solidFill>
                <a:srgbClr val="171717"/>
              </a:solidFill>
              <a:latin typeface="Segoe UI" panose="020B0502040204020203" pitchFamily="34" charset="0"/>
            </a:endParaRPr>
          </a:p>
          <a:p>
            <a:pPr algn="l"/>
            <a:endParaRPr lang="en-GB" sz="2400" b="0" i="0">
              <a:solidFill>
                <a:srgbClr val="171717"/>
              </a:solidFill>
              <a:effectLst/>
              <a:latin typeface="Segoe UI" panose="020B0502040204020203" pitchFamily="34" charset="0"/>
            </a:endParaRPr>
          </a:p>
          <a:p>
            <a:pPr algn="l"/>
            <a:r>
              <a:rPr lang="en-GB" sz="3600" b="0" i="0">
                <a:solidFill>
                  <a:srgbClr val="D83B01"/>
                </a:solidFill>
                <a:effectLst/>
                <a:latin typeface="Segoe UI" panose="020B0502040204020203" pitchFamily="34" charset="0"/>
              </a:rPr>
              <a:t>A user's effective policy is determined according to rules of precedence, as follows:</a:t>
            </a:r>
          </a:p>
        </p:txBody>
      </p:sp>
    </p:spTree>
    <p:extLst>
      <p:ext uri="{BB962C8B-B14F-4D97-AF65-F5344CB8AC3E}">
        <p14:creationId xmlns:p14="http://schemas.microsoft.com/office/powerpoint/2010/main" val="671363379"/>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F9105-29E0-4B2F-B37F-A1FCE74A0DC4}"/>
              </a:ext>
            </a:extLst>
          </p:cNvPr>
          <p:cNvSpPr>
            <a:spLocks noGrp="1"/>
          </p:cNvSpPr>
          <p:nvPr>
            <p:ph type="title"/>
          </p:nvPr>
        </p:nvSpPr>
        <p:spPr/>
        <p:txBody>
          <a:bodyPr/>
          <a:lstStyle/>
          <a:p>
            <a:r>
              <a:rPr lang="en-US"/>
              <a:t>Which policy takes precedence continued</a:t>
            </a:r>
          </a:p>
        </p:txBody>
      </p:sp>
      <p:sp>
        <p:nvSpPr>
          <p:cNvPr id="13" name="TextBox 12">
            <a:extLst>
              <a:ext uri="{FF2B5EF4-FFF2-40B4-BE49-F238E27FC236}">
                <a16:creationId xmlns:a16="http://schemas.microsoft.com/office/drawing/2014/main" id="{6A7BDCB0-7463-4FBF-A3A3-CEB45D412B19}"/>
              </a:ext>
            </a:extLst>
          </p:cNvPr>
          <p:cNvSpPr txBox="1"/>
          <p:nvPr/>
        </p:nvSpPr>
        <p:spPr>
          <a:xfrm>
            <a:off x="273420" y="1212850"/>
            <a:ext cx="11888047" cy="5693866"/>
          </a:xfrm>
          <a:prstGeom prst="rect">
            <a:avLst/>
          </a:prstGeom>
          <a:noFill/>
        </p:spPr>
        <p:txBody>
          <a:bodyPr wrap="square">
            <a:spAutoFit/>
          </a:bodyPr>
          <a:lstStyle/>
          <a:p>
            <a:pPr marL="342900" indent="-342900" algn="l">
              <a:buFont typeface="Arial" panose="020B0604020202020204" pitchFamily="34" charset="0"/>
              <a:buChar char="•"/>
            </a:pPr>
            <a:r>
              <a:rPr lang="en-GB" sz="2800" b="0" i="0">
                <a:solidFill>
                  <a:srgbClr val="000000"/>
                </a:solidFill>
                <a:effectLst/>
                <a:latin typeface="Segoe UI" panose="020B0502040204020203" pitchFamily="34" charset="0"/>
              </a:rPr>
              <a:t>If a user is directly assigned a policy (either individually or through a batch assignment), that policy takes precedence.</a:t>
            </a:r>
          </a:p>
          <a:p>
            <a:pPr marL="342900" indent="-342900" algn="l">
              <a:buFont typeface="Arial" panose="020B0604020202020204" pitchFamily="34" charset="0"/>
              <a:buChar char="•"/>
            </a:pPr>
            <a:endParaRPr lang="en-GB" sz="2800">
              <a:solidFill>
                <a:srgbClr val="000000"/>
              </a:solidFill>
              <a:latin typeface="Segoe UI" panose="020B0502040204020203" pitchFamily="34" charset="0"/>
            </a:endParaRPr>
          </a:p>
          <a:p>
            <a:pPr marL="342900" indent="-342900" algn="l">
              <a:buFont typeface="Arial" panose="020B0604020202020204" pitchFamily="34" charset="0"/>
              <a:buChar char="•"/>
            </a:pPr>
            <a:r>
              <a:rPr lang="en-GB" sz="2800" b="0" i="0">
                <a:solidFill>
                  <a:srgbClr val="000000"/>
                </a:solidFill>
                <a:effectLst/>
                <a:latin typeface="Segoe UI" panose="020B0502040204020203" pitchFamily="34" charset="0"/>
              </a:rPr>
              <a:t>If a user isn't directly assigned a policy of a given type, the policy assigned to a group that the user is a member of takes precedence.</a:t>
            </a:r>
          </a:p>
          <a:p>
            <a:pPr marL="342900" indent="-342900" algn="l">
              <a:buFont typeface="Arial" panose="020B0604020202020204" pitchFamily="34" charset="0"/>
              <a:buChar char="•"/>
            </a:pPr>
            <a:endParaRPr lang="en-GB" sz="2800">
              <a:solidFill>
                <a:srgbClr val="000000"/>
              </a:solidFill>
              <a:latin typeface="Segoe UI" panose="020B0502040204020203" pitchFamily="34" charset="0"/>
            </a:endParaRPr>
          </a:p>
          <a:p>
            <a:pPr marL="342900" indent="-342900" algn="l">
              <a:buFont typeface="Arial" panose="020B0604020202020204" pitchFamily="34" charset="0"/>
              <a:buChar char="•"/>
            </a:pPr>
            <a:r>
              <a:rPr lang="en-GB" sz="2800" b="0" i="0">
                <a:solidFill>
                  <a:srgbClr val="000000"/>
                </a:solidFill>
                <a:effectLst/>
                <a:latin typeface="Segoe UI" panose="020B0502040204020203" pitchFamily="34" charset="0"/>
              </a:rPr>
              <a:t>If a user is a member of multiple groups, the policy that has the highest </a:t>
            </a:r>
            <a:r>
              <a:rPr lang="en-GB" sz="2800" b="0" i="0" u="none" strike="noStrike">
                <a:solidFill>
                  <a:srgbClr val="000000"/>
                </a:solidFill>
                <a:effectLst/>
                <a:latin typeface="Segoe UI" panose="020B0502040204020203" pitchFamily="34" charset="0"/>
              </a:rPr>
              <a:t>group assignment ranking</a:t>
            </a:r>
            <a:r>
              <a:rPr lang="en-GB" sz="2800" b="0" i="0">
                <a:solidFill>
                  <a:srgbClr val="000000"/>
                </a:solidFill>
                <a:effectLst/>
                <a:latin typeface="Segoe UI" panose="020B0502040204020203" pitchFamily="34" charset="0"/>
              </a:rPr>
              <a:t> for the given policy type takes precedence.</a:t>
            </a:r>
          </a:p>
          <a:p>
            <a:pPr marL="342900" indent="-342900" algn="l">
              <a:buFont typeface="Arial" panose="020B0604020202020204" pitchFamily="34" charset="0"/>
              <a:buChar char="•"/>
            </a:pPr>
            <a:endParaRPr lang="en-GB" sz="2800">
              <a:solidFill>
                <a:srgbClr val="000000"/>
              </a:solidFill>
              <a:latin typeface="Segoe UI" panose="020B0502040204020203" pitchFamily="34" charset="0"/>
            </a:endParaRPr>
          </a:p>
          <a:p>
            <a:pPr marL="342900" indent="-342900" algn="l">
              <a:buFont typeface="Arial" panose="020B0604020202020204" pitchFamily="34" charset="0"/>
              <a:buChar char="•"/>
            </a:pPr>
            <a:r>
              <a:rPr lang="en-GB" sz="2800" b="0" i="0">
                <a:solidFill>
                  <a:srgbClr val="171717"/>
                </a:solidFill>
                <a:effectLst/>
                <a:latin typeface="Segoe UI" panose="020B0502040204020203" pitchFamily="34" charset="0"/>
              </a:rPr>
              <a:t>If a user isn't directly assigned a policy or isn't a member of any groups that are assigned a policy, the user gets the global (Org-wide default) policy for that policy type.</a:t>
            </a:r>
            <a:endParaRPr lang="en-GB" sz="2800" b="0" i="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995224540"/>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A7CCB07-7464-407F-8288-256A04675C4E}"/>
              </a:ext>
            </a:extLst>
          </p:cNvPr>
          <p:cNvSpPr>
            <a:spLocks noGrp="1"/>
          </p:cNvSpPr>
          <p:nvPr>
            <p:ph type="title" idx="4294967295"/>
          </p:nvPr>
        </p:nvSpPr>
        <p:spPr>
          <a:xfrm>
            <a:off x="400050" y="347663"/>
            <a:ext cx="11034713" cy="7810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508525" rtl="0" eaLnBrk="1" fontAlgn="auto" latinLnBrk="0" hangingPunct="1">
              <a:lnSpc>
                <a:spcPct val="90000"/>
              </a:lnSpc>
              <a:spcBef>
                <a:spcPts val="0"/>
              </a:spcBef>
              <a:spcAft>
                <a:spcPts val="0"/>
              </a:spcAft>
              <a:buClrTx/>
              <a:buSzPct val="90000"/>
              <a:buFont typeface="Arial"/>
              <a:buNone/>
              <a:tabLst/>
              <a:defRPr/>
            </a:pPr>
            <a:r>
              <a:rPr kumimoji="0" lang="en-US" sz="4000" b="0" i="0" u="none" strike="noStrike" kern="1200" cap="none" spc="-100" normalizeH="0" baseline="0" noProof="0">
                <a:ln>
                  <a:noFill/>
                </a:ln>
                <a:solidFill>
                  <a:srgbClr val="5239BD"/>
                </a:solidFill>
                <a:effectLst/>
                <a:uLnTx/>
                <a:uFillTx/>
                <a:latin typeface="Segoe UI Semibold" panose="020B0702040204020203" pitchFamily="34" charset="0"/>
                <a:ea typeface="+mn-ea"/>
                <a:cs typeface="Segoe UI Semibold" panose="020B0702040204020203" pitchFamily="34" charset="0"/>
              </a:rPr>
              <a:t>PowerShell Breakdown</a:t>
            </a:r>
          </a:p>
        </p:txBody>
      </p:sp>
      <p:grpSp>
        <p:nvGrpSpPr>
          <p:cNvPr id="10" name="Group 9" descr="Azure AD PS">
            <a:extLst>
              <a:ext uri="{FF2B5EF4-FFF2-40B4-BE49-F238E27FC236}">
                <a16:creationId xmlns:a16="http://schemas.microsoft.com/office/drawing/2014/main" id="{8C990023-C5E0-4D4A-9129-3B93935B1294}"/>
              </a:ext>
            </a:extLst>
          </p:cNvPr>
          <p:cNvGrpSpPr/>
          <p:nvPr/>
        </p:nvGrpSpPr>
        <p:grpSpPr>
          <a:xfrm>
            <a:off x="816262" y="2822132"/>
            <a:ext cx="1525594" cy="1585439"/>
            <a:chOff x="5151665" y="2696843"/>
            <a:chExt cx="1525810" cy="1585664"/>
          </a:xfrm>
        </p:grpSpPr>
        <p:grpSp>
          <p:nvGrpSpPr>
            <p:cNvPr id="11" name="Group 10">
              <a:extLst>
                <a:ext uri="{FF2B5EF4-FFF2-40B4-BE49-F238E27FC236}">
                  <a16:creationId xmlns:a16="http://schemas.microsoft.com/office/drawing/2014/main" id="{FE058E79-5BE3-46FC-B013-C87C10D99235}"/>
                </a:ext>
              </a:extLst>
            </p:cNvPr>
            <p:cNvGrpSpPr/>
            <p:nvPr/>
          </p:nvGrpSpPr>
          <p:grpSpPr>
            <a:xfrm>
              <a:off x="5179005" y="2696843"/>
              <a:ext cx="1369626" cy="1427636"/>
              <a:chOff x="4907545" y="2829513"/>
              <a:chExt cx="1369626" cy="1427636"/>
            </a:xfrm>
          </p:grpSpPr>
          <p:pic>
            <p:nvPicPr>
              <p:cNvPr id="13" name="Graphic 12" descr="Single gear">
                <a:extLst>
                  <a:ext uri="{FF2B5EF4-FFF2-40B4-BE49-F238E27FC236}">
                    <a16:creationId xmlns:a16="http://schemas.microsoft.com/office/drawing/2014/main" id="{750975F2-413A-41C7-BA30-20151528A42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52735" y="2829513"/>
                <a:ext cx="580751" cy="580751"/>
              </a:xfrm>
              <a:prstGeom prst="rect">
                <a:avLst/>
              </a:prstGeom>
            </p:spPr>
          </p:pic>
          <p:sp>
            <p:nvSpPr>
              <p:cNvPr id="14" name="TextBox 13">
                <a:extLst>
                  <a:ext uri="{FF2B5EF4-FFF2-40B4-BE49-F238E27FC236}">
                    <a16:creationId xmlns:a16="http://schemas.microsoft.com/office/drawing/2014/main" id="{75E430BA-9C90-48A9-A240-BB1C2C14DAA1}"/>
                  </a:ext>
                </a:extLst>
              </p:cNvPr>
              <p:cNvSpPr txBox="1"/>
              <p:nvPr/>
            </p:nvSpPr>
            <p:spPr>
              <a:xfrm>
                <a:off x="4907545" y="3410265"/>
                <a:ext cx="1369626" cy="846884"/>
              </a:xfrm>
              <a:prstGeom prst="rect">
                <a:avLst/>
              </a:prstGeom>
            </p:spPr>
            <p:txBody>
              <a:bodyPr vert="horz" wrap="square" lIns="146283" tIns="91427" rIns="0" bIns="0" rtlCol="0">
                <a:noAutofit/>
              </a:bodyPr>
              <a:lstStyle/>
              <a:p>
                <a:pPr algn="ctr" defTabSz="547633">
                  <a:lnSpc>
                    <a:spcPct val="110000"/>
                  </a:lnSpc>
                  <a:spcBef>
                    <a:spcPts val="2000"/>
                  </a:spcBef>
                </a:pPr>
                <a:r>
                  <a:rPr lang="en-US" sz="2000" spc="50" err="1">
                    <a:solidFill>
                      <a:srgbClr val="000000"/>
                    </a:solidFill>
                    <a:latin typeface="Segoe UI" panose="020B0502040204020203" pitchFamily="34" charset="0"/>
                    <a:cs typeface="Segoe UI" panose="020B0502040204020203" pitchFamily="34" charset="0"/>
                  </a:rPr>
                  <a:t>AzureAD</a:t>
                </a:r>
                <a:r>
                  <a:rPr lang="en-US" sz="2000" spc="50">
                    <a:solidFill>
                      <a:srgbClr val="000000"/>
                    </a:solidFill>
                    <a:latin typeface="Segoe UI" panose="020B0502040204020203" pitchFamily="34" charset="0"/>
                    <a:cs typeface="Segoe UI" panose="020B0502040204020203" pitchFamily="34" charset="0"/>
                  </a:rPr>
                  <a:t> PS</a:t>
                </a:r>
              </a:p>
            </p:txBody>
          </p:sp>
        </p:grpSp>
        <p:sp>
          <p:nvSpPr>
            <p:cNvPr id="12" name="Oval 11">
              <a:extLst>
                <a:ext uri="{FF2B5EF4-FFF2-40B4-BE49-F238E27FC236}">
                  <a16:creationId xmlns:a16="http://schemas.microsoft.com/office/drawing/2014/main" id="{ADA7FCF3-74C6-4FA7-A139-67C3DB79EA4E}"/>
                </a:ext>
              </a:extLst>
            </p:cNvPr>
            <p:cNvSpPr/>
            <p:nvPr/>
          </p:nvSpPr>
          <p:spPr>
            <a:xfrm>
              <a:off x="5151665" y="2712017"/>
              <a:ext cx="1525810" cy="1570490"/>
            </a:xfrm>
            <a:prstGeom prst="ellipse">
              <a:avLst/>
            </a:prstGeom>
            <a:noFill/>
            <a:ln w="76200">
              <a:solidFill>
                <a:srgbClr val="5239BD"/>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7" tIns="45713" rIns="91427" bIns="45713" numCol="1" spcCol="0" rtlCol="0" fromWordArt="0" anchor="t" anchorCtr="0" forceAA="0" compatLnSpc="1">
              <a:prstTxWarp prst="textNoShape">
                <a:avLst/>
              </a:prstTxWarp>
              <a:noAutofit/>
            </a:bodyPr>
            <a:lstStyle/>
            <a:p>
              <a:pPr algn="ctr" defTabSz="547633"/>
              <a:endParaRPr lang="en-US" sz="2172">
                <a:gradFill>
                  <a:gsLst>
                    <a:gs pos="53097">
                      <a:srgbClr val="FFFFFF"/>
                    </a:gs>
                    <a:gs pos="29000">
                      <a:srgbClr val="FFFFFF"/>
                    </a:gs>
                  </a:gsLst>
                  <a:lin ang="5400000" scaled="1"/>
                </a:gradFill>
                <a:latin typeface="Segoe UI Semilight"/>
              </a:endParaRPr>
            </a:p>
          </p:txBody>
        </p:sp>
      </p:grpSp>
      <p:sp>
        <p:nvSpPr>
          <p:cNvPr id="40" name="Arrow: Right 39" descr="An arrow pointing downward">
            <a:extLst>
              <a:ext uri="{FF2B5EF4-FFF2-40B4-BE49-F238E27FC236}">
                <a16:creationId xmlns:a16="http://schemas.microsoft.com/office/drawing/2014/main" id="{CE851375-64F9-4284-B675-AA924BF141F5}"/>
              </a:ext>
            </a:extLst>
          </p:cNvPr>
          <p:cNvSpPr/>
          <p:nvPr/>
        </p:nvSpPr>
        <p:spPr bwMode="auto">
          <a:xfrm rot="5400000">
            <a:off x="1112229" y="4816365"/>
            <a:ext cx="943303"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15" name="TextBox 14">
            <a:extLst>
              <a:ext uri="{FF2B5EF4-FFF2-40B4-BE49-F238E27FC236}">
                <a16:creationId xmlns:a16="http://schemas.microsoft.com/office/drawing/2014/main" id="{0B639534-27BF-437E-AF29-735CEAF22721}"/>
              </a:ext>
            </a:extLst>
          </p:cNvPr>
          <p:cNvSpPr txBox="1"/>
          <p:nvPr/>
        </p:nvSpPr>
        <p:spPr>
          <a:xfrm>
            <a:off x="51998" y="5548709"/>
            <a:ext cx="3222144" cy="1201431"/>
          </a:xfrm>
          <a:prstGeom prst="rect">
            <a:avLst/>
          </a:prstGeom>
          <a:ln>
            <a:solidFill>
              <a:srgbClr val="5239BD"/>
            </a:solidFill>
          </a:ln>
        </p:spPr>
        <p:txBody>
          <a:bodyPr vert="horz" wrap="square" lIns="91427" tIns="91427" rIns="91427" bIns="91427" rtlCol="0" anchor="t">
            <a:noAutofit/>
          </a:bodyPr>
          <a:lstStyle/>
          <a:p>
            <a:pPr algn="ctr" defTabSz="547633"/>
            <a:r>
              <a:rPr lang="en-US" sz="1399" b="1" spc="50">
                <a:solidFill>
                  <a:srgbClr val="000000"/>
                </a:solidFill>
                <a:latin typeface="Segoe UI" panose="020B0502040204020203" pitchFamily="34" charset="0"/>
                <a:cs typeface="Segoe UI" panose="020B0502040204020203" pitchFamily="34" charset="0"/>
              </a:rPr>
              <a:t>M365 Group creation restriction</a:t>
            </a:r>
          </a:p>
          <a:p>
            <a:pPr algn="ctr" defTabSz="547633"/>
            <a:r>
              <a:rPr lang="en-US" sz="1399" b="1" spc="50">
                <a:solidFill>
                  <a:srgbClr val="000000"/>
                </a:solidFill>
                <a:latin typeface="Segoe UI" panose="020B0502040204020203" pitchFamily="34" charset="0"/>
                <a:cs typeface="Segoe UI" panose="020B0502040204020203" pitchFamily="34" charset="0"/>
              </a:rPr>
              <a:t>M365 Group naming policy</a:t>
            </a:r>
          </a:p>
          <a:p>
            <a:pPr algn="ctr" defTabSz="547633"/>
            <a:r>
              <a:rPr lang="en-US" sz="1399" b="1" spc="50">
                <a:solidFill>
                  <a:srgbClr val="000000"/>
                </a:solidFill>
                <a:latin typeface="Segoe UI" panose="020B0502040204020203" pitchFamily="34" charset="0"/>
                <a:cs typeface="Segoe UI" panose="020B0502040204020203" pitchFamily="34" charset="0"/>
              </a:rPr>
              <a:t>M365 Group expiration</a:t>
            </a:r>
          </a:p>
          <a:p>
            <a:pPr algn="ctr" defTabSz="547633"/>
            <a:r>
              <a:rPr lang="en-US" sz="1399" b="1" spc="50">
                <a:solidFill>
                  <a:srgbClr val="000000"/>
                </a:solidFill>
                <a:latin typeface="Segoe UI" panose="020B0502040204020203" pitchFamily="34" charset="0"/>
                <a:cs typeface="Segoe UI" panose="020B0502040204020203" pitchFamily="34" charset="0"/>
              </a:rPr>
              <a:t>M365 group restore</a:t>
            </a:r>
          </a:p>
          <a:p>
            <a:pPr algn="ctr" defTabSz="547633"/>
            <a:r>
              <a:rPr lang="en-US" sz="1399" b="1" spc="50">
                <a:solidFill>
                  <a:srgbClr val="000000"/>
                </a:solidFill>
                <a:latin typeface="Segoe UI" panose="020B0502040204020203" pitchFamily="34" charset="0"/>
                <a:cs typeface="Segoe UI" panose="020B0502040204020203" pitchFamily="34" charset="0"/>
              </a:rPr>
              <a:t>Licensing</a:t>
            </a:r>
          </a:p>
          <a:p>
            <a:pPr algn="ctr" defTabSz="547633"/>
            <a:endParaRPr lang="en-US" sz="1399" b="1" spc="50">
              <a:solidFill>
                <a:srgbClr val="000000"/>
              </a:solidFill>
              <a:latin typeface="Segoe UI" panose="020B0502040204020203" pitchFamily="34" charset="0"/>
              <a:cs typeface="Segoe UI" panose="020B0502040204020203" pitchFamily="34" charset="0"/>
            </a:endParaRPr>
          </a:p>
          <a:p>
            <a:pPr algn="ctr" defTabSz="547633"/>
            <a:endParaRPr lang="en-US" sz="1399" b="1" spc="50">
              <a:solidFill>
                <a:srgbClr val="000000"/>
              </a:solidFill>
              <a:latin typeface="Segoe UI" panose="020B0502040204020203" pitchFamily="34" charset="0"/>
              <a:cs typeface="Segoe UI" panose="020B0502040204020203" pitchFamily="34" charset="0"/>
            </a:endParaRPr>
          </a:p>
          <a:p>
            <a:pPr algn="ctr" defTabSz="547633"/>
            <a:endParaRPr lang="en-US" sz="1399" b="1" spc="50">
              <a:solidFill>
                <a:srgbClr val="000000"/>
              </a:solidFill>
              <a:latin typeface="Segoe UI" panose="020B0502040204020203" pitchFamily="34" charset="0"/>
              <a:cs typeface="Segoe UI" panose="020B0502040204020203" pitchFamily="34" charset="0"/>
            </a:endParaRPr>
          </a:p>
        </p:txBody>
      </p:sp>
      <p:grpSp>
        <p:nvGrpSpPr>
          <p:cNvPr id="3" name="Group 2">
            <a:extLst>
              <a:ext uri="{FF2B5EF4-FFF2-40B4-BE49-F238E27FC236}">
                <a16:creationId xmlns:a16="http://schemas.microsoft.com/office/drawing/2014/main" id="{ECE40809-23B8-4560-AF8E-658376EFD297}"/>
              </a:ext>
            </a:extLst>
          </p:cNvPr>
          <p:cNvGrpSpPr/>
          <p:nvPr/>
        </p:nvGrpSpPr>
        <p:grpSpPr>
          <a:xfrm>
            <a:off x="2690017" y="1225463"/>
            <a:ext cx="3146082" cy="3393864"/>
            <a:chOff x="2297210" y="1013707"/>
            <a:chExt cx="3146082" cy="3393864"/>
          </a:xfrm>
        </p:grpSpPr>
        <p:grpSp>
          <p:nvGrpSpPr>
            <p:cNvPr id="16" name="Group 15" descr="Teams PS">
              <a:extLst>
                <a:ext uri="{FF2B5EF4-FFF2-40B4-BE49-F238E27FC236}">
                  <a16:creationId xmlns:a16="http://schemas.microsoft.com/office/drawing/2014/main" id="{92B5470A-51D7-49D9-8832-7A79D50A31C8}"/>
                </a:ext>
              </a:extLst>
            </p:cNvPr>
            <p:cNvGrpSpPr/>
            <p:nvPr/>
          </p:nvGrpSpPr>
          <p:grpSpPr>
            <a:xfrm>
              <a:off x="3088940" y="2822132"/>
              <a:ext cx="1525594" cy="1585439"/>
              <a:chOff x="5151665" y="2696843"/>
              <a:chExt cx="1525810" cy="1585664"/>
            </a:xfrm>
          </p:grpSpPr>
          <p:grpSp>
            <p:nvGrpSpPr>
              <p:cNvPr id="17" name="Group 16">
                <a:extLst>
                  <a:ext uri="{FF2B5EF4-FFF2-40B4-BE49-F238E27FC236}">
                    <a16:creationId xmlns:a16="http://schemas.microsoft.com/office/drawing/2014/main" id="{155AA523-B9AE-44F6-8C25-2AEEE9E300DB}"/>
                  </a:ext>
                </a:extLst>
              </p:cNvPr>
              <p:cNvGrpSpPr/>
              <p:nvPr/>
            </p:nvGrpSpPr>
            <p:grpSpPr>
              <a:xfrm>
                <a:off x="5161216" y="2696843"/>
                <a:ext cx="1369626" cy="1414687"/>
                <a:chOff x="4889756" y="2829513"/>
                <a:chExt cx="1369626" cy="1414687"/>
              </a:xfrm>
            </p:grpSpPr>
            <p:pic>
              <p:nvPicPr>
                <p:cNvPr id="19" name="Graphic 18" descr="Single gear">
                  <a:extLst>
                    <a:ext uri="{FF2B5EF4-FFF2-40B4-BE49-F238E27FC236}">
                      <a16:creationId xmlns:a16="http://schemas.microsoft.com/office/drawing/2014/main" id="{768A97B2-762D-4D05-B1E6-8351D38B400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52735" y="2829513"/>
                  <a:ext cx="580751" cy="580751"/>
                </a:xfrm>
                <a:prstGeom prst="rect">
                  <a:avLst/>
                </a:prstGeom>
              </p:spPr>
            </p:pic>
            <p:sp>
              <p:nvSpPr>
                <p:cNvPr id="20" name="TextBox 19">
                  <a:extLst>
                    <a:ext uri="{FF2B5EF4-FFF2-40B4-BE49-F238E27FC236}">
                      <a16:creationId xmlns:a16="http://schemas.microsoft.com/office/drawing/2014/main" id="{ABBC786F-AA6C-4DB6-956C-39119E90C16D}"/>
                    </a:ext>
                  </a:extLst>
                </p:cNvPr>
                <p:cNvSpPr txBox="1"/>
                <p:nvPr/>
              </p:nvSpPr>
              <p:spPr>
                <a:xfrm>
                  <a:off x="4889756" y="3397316"/>
                  <a:ext cx="1369626" cy="846884"/>
                </a:xfrm>
                <a:prstGeom prst="rect">
                  <a:avLst/>
                </a:prstGeom>
              </p:spPr>
              <p:txBody>
                <a:bodyPr vert="horz" wrap="square" lIns="146283" tIns="91427" rIns="0" bIns="0" rtlCol="0">
                  <a:noAutofit/>
                </a:bodyPr>
                <a:lstStyle/>
                <a:p>
                  <a:pPr algn="ctr" defTabSz="547633">
                    <a:lnSpc>
                      <a:spcPct val="110000"/>
                    </a:lnSpc>
                    <a:spcBef>
                      <a:spcPts val="2000"/>
                    </a:spcBef>
                  </a:pPr>
                  <a:r>
                    <a:rPr lang="en-US" sz="2000" spc="50">
                      <a:solidFill>
                        <a:srgbClr val="000000"/>
                      </a:solidFill>
                      <a:latin typeface="Segoe UI" panose="020B0502040204020203" pitchFamily="34" charset="0"/>
                      <a:cs typeface="Segoe UI" panose="020B0502040204020203" pitchFamily="34" charset="0"/>
                    </a:rPr>
                    <a:t>Teams PS</a:t>
                  </a:r>
                </a:p>
              </p:txBody>
            </p:sp>
          </p:grpSp>
          <p:sp>
            <p:nvSpPr>
              <p:cNvPr id="18" name="Oval 17">
                <a:extLst>
                  <a:ext uri="{FF2B5EF4-FFF2-40B4-BE49-F238E27FC236}">
                    <a16:creationId xmlns:a16="http://schemas.microsoft.com/office/drawing/2014/main" id="{B2D1CE47-0D22-4A20-97E7-B257CE44788E}"/>
                  </a:ext>
                </a:extLst>
              </p:cNvPr>
              <p:cNvSpPr/>
              <p:nvPr/>
            </p:nvSpPr>
            <p:spPr>
              <a:xfrm>
                <a:off x="5151665" y="2712017"/>
                <a:ext cx="1525810" cy="1570490"/>
              </a:xfrm>
              <a:prstGeom prst="ellipse">
                <a:avLst/>
              </a:prstGeom>
              <a:noFill/>
              <a:ln w="76200">
                <a:solidFill>
                  <a:srgbClr val="5239BD"/>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7" tIns="45713" rIns="91427" bIns="45713" numCol="1" spcCol="0" rtlCol="0" fromWordArt="0" anchor="t" anchorCtr="0" forceAA="0" compatLnSpc="1">
                <a:prstTxWarp prst="textNoShape">
                  <a:avLst/>
                </a:prstTxWarp>
                <a:noAutofit/>
              </a:bodyPr>
              <a:lstStyle/>
              <a:p>
                <a:pPr algn="ctr" defTabSz="547633"/>
                <a:endParaRPr lang="en-US" sz="2172">
                  <a:gradFill>
                    <a:gsLst>
                      <a:gs pos="53097">
                        <a:srgbClr val="FFFFFF"/>
                      </a:gs>
                      <a:gs pos="29000">
                        <a:srgbClr val="FFFFFF"/>
                      </a:gs>
                    </a:gsLst>
                    <a:lin ang="5400000" scaled="1"/>
                  </a:gradFill>
                  <a:latin typeface="Segoe UI Semilight"/>
                </a:endParaRPr>
              </a:p>
            </p:txBody>
          </p:sp>
        </p:grpSp>
        <p:sp>
          <p:nvSpPr>
            <p:cNvPr id="41" name="Arrow: Right 40" descr="An arrow pointing upward">
              <a:extLst>
                <a:ext uri="{FF2B5EF4-FFF2-40B4-BE49-F238E27FC236}">
                  <a16:creationId xmlns:a16="http://schemas.microsoft.com/office/drawing/2014/main" id="{64E822DB-EAE4-4823-B417-B3AC0F4195C3}"/>
                </a:ext>
              </a:extLst>
            </p:cNvPr>
            <p:cNvSpPr/>
            <p:nvPr/>
          </p:nvSpPr>
          <p:spPr bwMode="auto">
            <a:xfrm rot="16200000">
              <a:off x="3380085" y="2063099"/>
              <a:ext cx="943303"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21" name="TextBox 20">
              <a:extLst>
                <a:ext uri="{FF2B5EF4-FFF2-40B4-BE49-F238E27FC236}">
                  <a16:creationId xmlns:a16="http://schemas.microsoft.com/office/drawing/2014/main" id="{01DF1359-4562-4EF2-AEB9-DE6943784B06}"/>
                </a:ext>
              </a:extLst>
            </p:cNvPr>
            <p:cNvSpPr txBox="1"/>
            <p:nvPr/>
          </p:nvSpPr>
          <p:spPr>
            <a:xfrm>
              <a:off x="2297210" y="1013707"/>
              <a:ext cx="3146082" cy="727302"/>
            </a:xfrm>
            <a:prstGeom prst="rect">
              <a:avLst/>
            </a:prstGeom>
            <a:ln>
              <a:solidFill>
                <a:srgbClr val="5239BD"/>
              </a:solidFill>
            </a:ln>
          </p:spPr>
          <p:txBody>
            <a:bodyPr vert="horz" wrap="square" lIns="91427" tIns="91427" rIns="91427" bIns="91427" rtlCol="0" anchor="t">
              <a:noAutofit/>
            </a:bodyPr>
            <a:lstStyle/>
            <a:p>
              <a:pPr algn="ctr" defTabSz="547633"/>
              <a:r>
                <a:rPr lang="en-US" sz="1399" b="1" spc="50">
                  <a:solidFill>
                    <a:srgbClr val="000000"/>
                  </a:solidFill>
                  <a:latin typeface="Segoe UI" panose="020B0502040204020203" pitchFamily="34" charset="0"/>
                  <a:cs typeface="Segoe UI" panose="020B0502040204020203" pitchFamily="34" charset="0"/>
                </a:rPr>
                <a:t>Teams and Channel creation</a:t>
              </a:r>
            </a:p>
            <a:p>
              <a:pPr algn="ctr" defTabSz="547633"/>
              <a:r>
                <a:rPr lang="en-US" sz="1399" b="1" spc="50">
                  <a:solidFill>
                    <a:srgbClr val="000000"/>
                  </a:solidFill>
                  <a:latin typeface="Segoe UI" panose="020B0502040204020203" pitchFamily="34" charset="0"/>
                  <a:cs typeface="Segoe UI" panose="020B0502040204020203" pitchFamily="34" charset="0"/>
                </a:rPr>
                <a:t>Teams and Channel management Teams Get- cmdlets</a:t>
              </a:r>
            </a:p>
          </p:txBody>
        </p:sp>
      </p:grpSp>
      <p:grpSp>
        <p:nvGrpSpPr>
          <p:cNvPr id="4" name="Group 3">
            <a:extLst>
              <a:ext uri="{FF2B5EF4-FFF2-40B4-BE49-F238E27FC236}">
                <a16:creationId xmlns:a16="http://schemas.microsoft.com/office/drawing/2014/main" id="{C1C14FA9-757F-42BC-BCED-64960C8D460C}"/>
              </a:ext>
            </a:extLst>
          </p:cNvPr>
          <p:cNvGrpSpPr/>
          <p:nvPr/>
        </p:nvGrpSpPr>
        <p:grpSpPr>
          <a:xfrm>
            <a:off x="6234023" y="1225463"/>
            <a:ext cx="2798938" cy="3464743"/>
            <a:chOff x="7094621" y="931861"/>
            <a:chExt cx="2798938" cy="3464743"/>
          </a:xfrm>
        </p:grpSpPr>
        <p:grpSp>
          <p:nvGrpSpPr>
            <p:cNvPr id="28" name="Group 27" descr="EXO PS">
              <a:extLst>
                <a:ext uri="{FF2B5EF4-FFF2-40B4-BE49-F238E27FC236}">
                  <a16:creationId xmlns:a16="http://schemas.microsoft.com/office/drawing/2014/main" id="{7815B8F2-3ED3-4A9A-AEC8-259C122890A4}"/>
                </a:ext>
              </a:extLst>
            </p:cNvPr>
            <p:cNvGrpSpPr/>
            <p:nvPr/>
          </p:nvGrpSpPr>
          <p:grpSpPr>
            <a:xfrm>
              <a:off x="7731294" y="2811165"/>
              <a:ext cx="1525594" cy="1585439"/>
              <a:chOff x="5151665" y="2696843"/>
              <a:chExt cx="1525810" cy="1585664"/>
            </a:xfrm>
          </p:grpSpPr>
          <p:grpSp>
            <p:nvGrpSpPr>
              <p:cNvPr id="29" name="Group 28">
                <a:extLst>
                  <a:ext uri="{FF2B5EF4-FFF2-40B4-BE49-F238E27FC236}">
                    <a16:creationId xmlns:a16="http://schemas.microsoft.com/office/drawing/2014/main" id="{4429AB05-067A-45D8-BC0E-D22F8AEDC1D2}"/>
                  </a:ext>
                </a:extLst>
              </p:cNvPr>
              <p:cNvGrpSpPr/>
              <p:nvPr/>
            </p:nvGrpSpPr>
            <p:grpSpPr>
              <a:xfrm>
                <a:off x="5151665" y="2696843"/>
                <a:ext cx="1369626" cy="1399513"/>
                <a:chOff x="4880205" y="2829513"/>
                <a:chExt cx="1369626" cy="1399513"/>
              </a:xfrm>
            </p:grpSpPr>
            <p:pic>
              <p:nvPicPr>
                <p:cNvPr id="31" name="Graphic 30" descr="Single gear">
                  <a:extLst>
                    <a:ext uri="{FF2B5EF4-FFF2-40B4-BE49-F238E27FC236}">
                      <a16:creationId xmlns:a16="http://schemas.microsoft.com/office/drawing/2014/main" id="{E147D206-0192-4DD9-A95C-282E4F4C079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52735" y="2829513"/>
                  <a:ext cx="580751" cy="580751"/>
                </a:xfrm>
                <a:prstGeom prst="rect">
                  <a:avLst/>
                </a:prstGeom>
              </p:spPr>
            </p:pic>
            <p:sp>
              <p:nvSpPr>
                <p:cNvPr id="32" name="TextBox 31">
                  <a:extLst>
                    <a:ext uri="{FF2B5EF4-FFF2-40B4-BE49-F238E27FC236}">
                      <a16:creationId xmlns:a16="http://schemas.microsoft.com/office/drawing/2014/main" id="{503BB777-9AEA-4498-A709-0699316034E9}"/>
                    </a:ext>
                  </a:extLst>
                </p:cNvPr>
                <p:cNvSpPr txBox="1"/>
                <p:nvPr/>
              </p:nvSpPr>
              <p:spPr>
                <a:xfrm>
                  <a:off x="4880205" y="3382142"/>
                  <a:ext cx="1369626" cy="846884"/>
                </a:xfrm>
                <a:prstGeom prst="rect">
                  <a:avLst/>
                </a:prstGeom>
              </p:spPr>
              <p:txBody>
                <a:bodyPr vert="horz" wrap="square" lIns="146283" tIns="91427" rIns="0" bIns="0" rtlCol="0">
                  <a:noAutofit/>
                </a:bodyPr>
                <a:lstStyle/>
                <a:p>
                  <a:pPr algn="ctr" defTabSz="547633">
                    <a:lnSpc>
                      <a:spcPct val="110000"/>
                    </a:lnSpc>
                    <a:spcBef>
                      <a:spcPts val="2000"/>
                    </a:spcBef>
                  </a:pPr>
                  <a:r>
                    <a:rPr lang="en-US" sz="2000" spc="50">
                      <a:solidFill>
                        <a:srgbClr val="000000"/>
                      </a:solidFill>
                      <a:latin typeface="Segoe UI" panose="020B0502040204020203" pitchFamily="34" charset="0"/>
                      <a:cs typeface="Segoe UI" panose="020B0502040204020203" pitchFamily="34" charset="0"/>
                    </a:rPr>
                    <a:t>EXO PS</a:t>
                  </a:r>
                </a:p>
              </p:txBody>
            </p:sp>
          </p:grpSp>
          <p:sp>
            <p:nvSpPr>
              <p:cNvPr id="30" name="Oval 29">
                <a:extLst>
                  <a:ext uri="{FF2B5EF4-FFF2-40B4-BE49-F238E27FC236}">
                    <a16:creationId xmlns:a16="http://schemas.microsoft.com/office/drawing/2014/main" id="{512D2900-216C-48D8-9863-5D7BDCA806D9}"/>
                  </a:ext>
                </a:extLst>
              </p:cNvPr>
              <p:cNvSpPr/>
              <p:nvPr/>
            </p:nvSpPr>
            <p:spPr>
              <a:xfrm>
                <a:off x="5151665" y="2712017"/>
                <a:ext cx="1525810" cy="1570490"/>
              </a:xfrm>
              <a:prstGeom prst="ellipse">
                <a:avLst/>
              </a:prstGeom>
              <a:noFill/>
              <a:ln w="76200">
                <a:solidFill>
                  <a:srgbClr val="5239BD"/>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7" tIns="45713" rIns="91427" bIns="45713" numCol="1" spcCol="0" rtlCol="0" fromWordArt="0" anchor="t" anchorCtr="0" forceAA="0" compatLnSpc="1">
                <a:prstTxWarp prst="textNoShape">
                  <a:avLst/>
                </a:prstTxWarp>
                <a:noAutofit/>
              </a:bodyPr>
              <a:lstStyle/>
              <a:p>
                <a:pPr algn="ctr" defTabSz="547633"/>
                <a:endParaRPr lang="en-US" sz="2172">
                  <a:gradFill>
                    <a:gsLst>
                      <a:gs pos="53097">
                        <a:srgbClr val="FFFFFF"/>
                      </a:gs>
                      <a:gs pos="29000">
                        <a:srgbClr val="FFFFFF"/>
                      </a:gs>
                    </a:gsLst>
                    <a:lin ang="5400000" scaled="1"/>
                  </a:gradFill>
                  <a:latin typeface="Segoe UI Semilight"/>
                </a:endParaRPr>
              </a:p>
            </p:txBody>
          </p:sp>
        </p:grpSp>
        <p:sp>
          <p:nvSpPr>
            <p:cNvPr id="43" name="Arrow: Right 42" descr="An arrow pointing upward">
              <a:extLst>
                <a:ext uri="{FF2B5EF4-FFF2-40B4-BE49-F238E27FC236}">
                  <a16:creationId xmlns:a16="http://schemas.microsoft.com/office/drawing/2014/main" id="{1F003868-94D8-4DD4-AB49-C74ED82F9E9B}"/>
                </a:ext>
              </a:extLst>
            </p:cNvPr>
            <p:cNvSpPr/>
            <p:nvPr/>
          </p:nvSpPr>
          <p:spPr bwMode="auto">
            <a:xfrm rot="16200000">
              <a:off x="8022439" y="2035568"/>
              <a:ext cx="943303"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33" name="TextBox 32">
              <a:extLst>
                <a:ext uri="{FF2B5EF4-FFF2-40B4-BE49-F238E27FC236}">
                  <a16:creationId xmlns:a16="http://schemas.microsoft.com/office/drawing/2014/main" id="{8D7E83BB-D691-4071-A751-F6ACA4271AA3}"/>
                </a:ext>
              </a:extLst>
            </p:cNvPr>
            <p:cNvSpPr txBox="1"/>
            <p:nvPr/>
          </p:nvSpPr>
          <p:spPr>
            <a:xfrm>
              <a:off x="7094621" y="931861"/>
              <a:ext cx="2798938" cy="727302"/>
            </a:xfrm>
            <a:prstGeom prst="rect">
              <a:avLst/>
            </a:prstGeom>
            <a:ln>
              <a:solidFill>
                <a:srgbClr val="5239BD"/>
              </a:solidFill>
            </a:ln>
          </p:spPr>
          <p:txBody>
            <a:bodyPr vert="horz" wrap="square" lIns="91427" tIns="91427" rIns="91427" bIns="91427" rtlCol="0" anchor="t">
              <a:noAutofit/>
            </a:bodyPr>
            <a:lstStyle/>
            <a:p>
              <a:pPr algn="ctr" defTabSz="547633"/>
              <a:r>
                <a:rPr lang="en-US" sz="1399" b="1" spc="50">
                  <a:solidFill>
                    <a:srgbClr val="000000"/>
                  </a:solidFill>
                  <a:latin typeface="Segoe UI" panose="020B0502040204020203" pitchFamily="34" charset="0"/>
                  <a:cs typeface="Segoe UI" panose="020B0502040204020203" pitchFamily="34" charset="0"/>
                </a:rPr>
                <a:t>M365 Group Management</a:t>
              </a:r>
            </a:p>
            <a:p>
              <a:pPr algn="ctr" defTabSz="547633"/>
              <a:r>
                <a:rPr lang="en-US" sz="1399" b="1" spc="50">
                  <a:solidFill>
                    <a:srgbClr val="000000"/>
                  </a:solidFill>
                  <a:latin typeface="Segoe UI" panose="020B0502040204020203" pitchFamily="34" charset="0"/>
                  <a:cs typeface="Segoe UI" panose="020B0502040204020203" pitchFamily="34" charset="0"/>
                </a:rPr>
                <a:t>Custom O365 Group creation</a:t>
              </a:r>
            </a:p>
            <a:p>
              <a:pPr algn="ctr" defTabSz="547633"/>
              <a:r>
                <a:rPr lang="en-US" sz="1399" b="1" spc="50">
                  <a:solidFill>
                    <a:srgbClr val="000000"/>
                  </a:solidFill>
                  <a:latin typeface="Segoe UI" panose="020B0502040204020203" pitchFamily="34" charset="0"/>
                  <a:cs typeface="Segoe UI" panose="020B0502040204020203" pitchFamily="34" charset="0"/>
                </a:rPr>
                <a:t>M365 Group info</a:t>
              </a:r>
            </a:p>
          </p:txBody>
        </p:sp>
      </p:grpSp>
      <p:grpSp>
        <p:nvGrpSpPr>
          <p:cNvPr id="34" name="Group 33" descr="SPO PS">
            <a:extLst>
              <a:ext uri="{FF2B5EF4-FFF2-40B4-BE49-F238E27FC236}">
                <a16:creationId xmlns:a16="http://schemas.microsoft.com/office/drawing/2014/main" id="{C458536B-D9AB-4A25-BD98-05A16076C3EA}"/>
              </a:ext>
            </a:extLst>
          </p:cNvPr>
          <p:cNvGrpSpPr/>
          <p:nvPr/>
        </p:nvGrpSpPr>
        <p:grpSpPr>
          <a:xfrm>
            <a:off x="10056992" y="2825813"/>
            <a:ext cx="1525594" cy="1585439"/>
            <a:chOff x="5151665" y="2696843"/>
            <a:chExt cx="1525810" cy="1585664"/>
          </a:xfrm>
        </p:grpSpPr>
        <p:grpSp>
          <p:nvGrpSpPr>
            <p:cNvPr id="35" name="Group 34">
              <a:extLst>
                <a:ext uri="{FF2B5EF4-FFF2-40B4-BE49-F238E27FC236}">
                  <a16:creationId xmlns:a16="http://schemas.microsoft.com/office/drawing/2014/main" id="{1CD95D3F-C742-405C-8B0E-7F48A6ADE5CC}"/>
                </a:ext>
              </a:extLst>
            </p:cNvPr>
            <p:cNvGrpSpPr/>
            <p:nvPr/>
          </p:nvGrpSpPr>
          <p:grpSpPr>
            <a:xfrm>
              <a:off x="5151665" y="2696843"/>
              <a:ext cx="1369626" cy="1399513"/>
              <a:chOff x="4880205" y="2829513"/>
              <a:chExt cx="1369626" cy="1399513"/>
            </a:xfrm>
          </p:grpSpPr>
          <p:pic>
            <p:nvPicPr>
              <p:cNvPr id="37" name="Graphic 36" descr="Single gear">
                <a:extLst>
                  <a:ext uri="{FF2B5EF4-FFF2-40B4-BE49-F238E27FC236}">
                    <a16:creationId xmlns:a16="http://schemas.microsoft.com/office/drawing/2014/main" id="{8F41040E-1FA9-4753-A794-D5C47F84B27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52735" y="2829513"/>
                <a:ext cx="580751" cy="580751"/>
              </a:xfrm>
              <a:prstGeom prst="rect">
                <a:avLst/>
              </a:prstGeom>
            </p:spPr>
          </p:pic>
          <p:sp>
            <p:nvSpPr>
              <p:cNvPr id="38" name="TextBox 37">
                <a:extLst>
                  <a:ext uri="{FF2B5EF4-FFF2-40B4-BE49-F238E27FC236}">
                    <a16:creationId xmlns:a16="http://schemas.microsoft.com/office/drawing/2014/main" id="{DDFE094F-E5B2-4B1E-B6C4-D8431141E496}"/>
                  </a:ext>
                </a:extLst>
              </p:cNvPr>
              <p:cNvSpPr txBox="1"/>
              <p:nvPr/>
            </p:nvSpPr>
            <p:spPr>
              <a:xfrm>
                <a:off x="4880205" y="3382142"/>
                <a:ext cx="1369626" cy="846884"/>
              </a:xfrm>
              <a:prstGeom prst="rect">
                <a:avLst/>
              </a:prstGeom>
            </p:spPr>
            <p:txBody>
              <a:bodyPr vert="horz" wrap="square" lIns="146283" tIns="91427" rIns="0" bIns="0" rtlCol="0">
                <a:noAutofit/>
              </a:bodyPr>
              <a:lstStyle/>
              <a:p>
                <a:pPr algn="ctr" defTabSz="547633">
                  <a:lnSpc>
                    <a:spcPct val="110000"/>
                  </a:lnSpc>
                  <a:spcBef>
                    <a:spcPts val="2000"/>
                  </a:spcBef>
                </a:pPr>
                <a:r>
                  <a:rPr lang="en-US" sz="2000" spc="50">
                    <a:solidFill>
                      <a:srgbClr val="000000"/>
                    </a:solidFill>
                    <a:cs typeface="Segoe UI Semilight" panose="020B0402040204020203" pitchFamily="34" charset="0"/>
                  </a:rPr>
                  <a:t>SPO PS</a:t>
                </a:r>
              </a:p>
            </p:txBody>
          </p:sp>
        </p:grpSp>
        <p:sp>
          <p:nvSpPr>
            <p:cNvPr id="36" name="Oval 35">
              <a:extLst>
                <a:ext uri="{FF2B5EF4-FFF2-40B4-BE49-F238E27FC236}">
                  <a16:creationId xmlns:a16="http://schemas.microsoft.com/office/drawing/2014/main" id="{6EC209AA-CD07-400A-BE20-A6E857ABF79E}"/>
                </a:ext>
              </a:extLst>
            </p:cNvPr>
            <p:cNvSpPr/>
            <p:nvPr/>
          </p:nvSpPr>
          <p:spPr>
            <a:xfrm>
              <a:off x="5151665" y="2712017"/>
              <a:ext cx="1525810" cy="1570490"/>
            </a:xfrm>
            <a:prstGeom prst="ellipse">
              <a:avLst/>
            </a:prstGeom>
            <a:noFill/>
            <a:ln w="76200">
              <a:solidFill>
                <a:srgbClr val="5239BD"/>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27" tIns="45713" rIns="91427" bIns="45713" numCol="1" spcCol="0" rtlCol="0" fromWordArt="0" anchor="t" anchorCtr="0" forceAA="0" compatLnSpc="1">
              <a:prstTxWarp prst="textNoShape">
                <a:avLst/>
              </a:prstTxWarp>
              <a:noAutofit/>
            </a:bodyPr>
            <a:lstStyle/>
            <a:p>
              <a:pPr algn="ctr" defTabSz="547633"/>
              <a:endParaRPr lang="en-US" sz="2172">
                <a:gradFill>
                  <a:gsLst>
                    <a:gs pos="53097">
                      <a:srgbClr val="FFFFFF"/>
                    </a:gs>
                    <a:gs pos="29000">
                      <a:srgbClr val="FFFFFF"/>
                    </a:gs>
                  </a:gsLst>
                  <a:lin ang="5400000" scaled="1"/>
                </a:gradFill>
                <a:latin typeface="Segoe UI Semilight"/>
              </a:endParaRPr>
            </a:p>
          </p:txBody>
        </p:sp>
      </p:grpSp>
      <p:sp>
        <p:nvSpPr>
          <p:cNvPr id="44" name="Arrow: Right 43" descr="An arrow pointing downward">
            <a:extLst>
              <a:ext uri="{FF2B5EF4-FFF2-40B4-BE49-F238E27FC236}">
                <a16:creationId xmlns:a16="http://schemas.microsoft.com/office/drawing/2014/main" id="{29B559DB-1EA3-4169-8243-1EC35AF81782}"/>
              </a:ext>
            </a:extLst>
          </p:cNvPr>
          <p:cNvSpPr/>
          <p:nvPr/>
        </p:nvSpPr>
        <p:spPr bwMode="auto">
          <a:xfrm rot="5400000">
            <a:off x="10348136" y="4813954"/>
            <a:ext cx="943303"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39" name="TextBox 38">
            <a:extLst>
              <a:ext uri="{FF2B5EF4-FFF2-40B4-BE49-F238E27FC236}">
                <a16:creationId xmlns:a16="http://schemas.microsoft.com/office/drawing/2014/main" id="{5D1B83E0-D521-4BF9-AF13-5CAF61B3E943}"/>
              </a:ext>
            </a:extLst>
          </p:cNvPr>
          <p:cNvSpPr txBox="1"/>
          <p:nvPr/>
        </p:nvSpPr>
        <p:spPr>
          <a:xfrm>
            <a:off x="9995084" y="5517878"/>
            <a:ext cx="1649409" cy="727302"/>
          </a:xfrm>
          <a:prstGeom prst="rect">
            <a:avLst/>
          </a:prstGeom>
          <a:ln>
            <a:solidFill>
              <a:srgbClr val="5239BD"/>
            </a:solidFill>
          </a:ln>
        </p:spPr>
        <p:txBody>
          <a:bodyPr vert="horz" wrap="square" lIns="91427" tIns="91427" rIns="91427" bIns="91427" rtlCol="0" anchor="t">
            <a:noAutofit/>
          </a:bodyPr>
          <a:lstStyle/>
          <a:p>
            <a:pPr defTabSz="547633"/>
            <a:r>
              <a:rPr lang="en-US" sz="1399" b="1" spc="50">
                <a:solidFill>
                  <a:srgbClr val="000000"/>
                </a:solidFill>
                <a:latin typeface="Segoe UI" panose="020B0502040204020203" pitchFamily="34" charset="0"/>
                <a:cs typeface="Segoe UI" panose="020B0502040204020203" pitchFamily="34" charset="0"/>
              </a:rPr>
              <a:t>Site Config </a:t>
            </a:r>
          </a:p>
          <a:p>
            <a:pPr defTabSz="547633"/>
            <a:r>
              <a:rPr lang="en-US" sz="1399" b="1" spc="50">
                <a:solidFill>
                  <a:srgbClr val="000000"/>
                </a:solidFill>
                <a:latin typeface="Segoe UI" panose="020B0502040204020203" pitchFamily="34" charset="0"/>
                <a:cs typeface="Segoe UI" panose="020B0502040204020203" pitchFamily="34" charset="0"/>
              </a:rPr>
              <a:t>Storage quotas</a:t>
            </a:r>
          </a:p>
          <a:p>
            <a:pPr defTabSz="547633"/>
            <a:r>
              <a:rPr lang="en-US" sz="1399" b="1" spc="50">
                <a:solidFill>
                  <a:srgbClr val="000000"/>
                </a:solidFill>
                <a:latin typeface="Segoe UI" panose="020B0502040204020203" pitchFamily="34" charset="0"/>
                <a:cs typeface="Segoe UI" panose="020B0502040204020203" pitchFamily="34" charset="0"/>
              </a:rPr>
              <a:t>Site permissions</a:t>
            </a:r>
          </a:p>
        </p:txBody>
      </p:sp>
    </p:spTree>
    <p:extLst>
      <p:ext uri="{BB962C8B-B14F-4D97-AF65-F5344CB8AC3E}">
        <p14:creationId xmlns:p14="http://schemas.microsoft.com/office/powerpoint/2010/main" val="2511095843"/>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1D864-1EE3-47E5-989B-A96B6143F7E3}"/>
              </a:ext>
            </a:extLst>
          </p:cNvPr>
          <p:cNvSpPr>
            <a:spLocks noGrp="1"/>
          </p:cNvSpPr>
          <p:nvPr>
            <p:ph type="title"/>
          </p:nvPr>
        </p:nvSpPr>
        <p:spPr>
          <a:xfrm>
            <a:off x="374437" y="95666"/>
            <a:ext cx="11361620" cy="948970"/>
          </a:xfrm>
        </p:spPr>
        <p:txBody>
          <a:bodyPr vert="horz" wrap="square" lIns="93260" tIns="46630" rIns="93260" bIns="46630" rtlCol="0" anchor="b">
            <a:normAutofit/>
          </a:bodyPr>
          <a:lstStyle/>
          <a:p>
            <a:r>
              <a:rPr lang="en-US"/>
              <a:t>Configuring the Teams PowerShell Module</a:t>
            </a:r>
          </a:p>
        </p:txBody>
      </p:sp>
      <p:sp>
        <p:nvSpPr>
          <p:cNvPr id="11" name="Text Placeholder 1">
            <a:extLst>
              <a:ext uri="{FF2B5EF4-FFF2-40B4-BE49-F238E27FC236}">
                <a16:creationId xmlns:a16="http://schemas.microsoft.com/office/drawing/2014/main" id="{0A49BFEF-7FEC-4680-A5EC-D53BC6A70FC7}"/>
              </a:ext>
            </a:extLst>
          </p:cNvPr>
          <p:cNvSpPr txBox="1">
            <a:spLocks/>
          </p:cNvSpPr>
          <p:nvPr/>
        </p:nvSpPr>
        <p:spPr>
          <a:xfrm>
            <a:off x="434182" y="1375420"/>
            <a:ext cx="4965985" cy="1766894"/>
          </a:xfrm>
        </p:spPr>
        <p:txBody>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r>
              <a:rPr lang="en-US" b="1">
                <a:solidFill>
                  <a:srgbClr val="000000"/>
                </a:solidFill>
              </a:rPr>
              <a:t>1) Install the Teams Module</a:t>
            </a:r>
          </a:p>
        </p:txBody>
      </p:sp>
      <p:sp>
        <p:nvSpPr>
          <p:cNvPr id="12" name="Text Placeholder 1">
            <a:extLst>
              <a:ext uri="{FF2B5EF4-FFF2-40B4-BE49-F238E27FC236}">
                <a16:creationId xmlns:a16="http://schemas.microsoft.com/office/drawing/2014/main" id="{27CAB1E3-BB84-456E-9D47-541A06B19C7E}"/>
              </a:ext>
            </a:extLst>
          </p:cNvPr>
          <p:cNvSpPr txBox="1">
            <a:spLocks/>
          </p:cNvSpPr>
          <p:nvPr/>
        </p:nvSpPr>
        <p:spPr>
          <a:xfrm>
            <a:off x="434181" y="3414595"/>
            <a:ext cx="4965985" cy="1766894"/>
          </a:xfrm>
        </p:spPr>
        <p:txBody>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r>
              <a:rPr lang="en-US" b="1">
                <a:solidFill>
                  <a:srgbClr val="000000"/>
                </a:solidFill>
              </a:rPr>
              <a:t>2) Sign In</a:t>
            </a:r>
          </a:p>
        </p:txBody>
      </p:sp>
      <p:sp>
        <p:nvSpPr>
          <p:cNvPr id="14" name="Text Placeholder 1">
            <a:extLst>
              <a:ext uri="{FF2B5EF4-FFF2-40B4-BE49-F238E27FC236}">
                <a16:creationId xmlns:a16="http://schemas.microsoft.com/office/drawing/2014/main" id="{051F67F1-2B61-4E10-99AD-F1CF75A0B5E0}"/>
              </a:ext>
            </a:extLst>
          </p:cNvPr>
          <p:cNvSpPr txBox="1">
            <a:spLocks/>
          </p:cNvSpPr>
          <p:nvPr/>
        </p:nvSpPr>
        <p:spPr>
          <a:xfrm>
            <a:off x="8296977" y="1508022"/>
            <a:ext cx="4965985" cy="1766894"/>
          </a:xfrm>
        </p:spPr>
        <p:txBody>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r>
              <a:rPr lang="en-US" b="1">
                <a:solidFill>
                  <a:srgbClr val="000000"/>
                </a:solidFill>
              </a:rPr>
              <a:t>3) Update the module</a:t>
            </a:r>
          </a:p>
        </p:txBody>
      </p:sp>
      <p:sp>
        <p:nvSpPr>
          <p:cNvPr id="16" name="Text Placeholder 1">
            <a:extLst>
              <a:ext uri="{FF2B5EF4-FFF2-40B4-BE49-F238E27FC236}">
                <a16:creationId xmlns:a16="http://schemas.microsoft.com/office/drawing/2014/main" id="{67096FB2-3C34-46A1-85CA-0CB2E9B46EAB}"/>
              </a:ext>
            </a:extLst>
          </p:cNvPr>
          <p:cNvSpPr txBox="1">
            <a:spLocks/>
          </p:cNvSpPr>
          <p:nvPr/>
        </p:nvSpPr>
        <p:spPr>
          <a:xfrm>
            <a:off x="8296976" y="3777698"/>
            <a:ext cx="4965985" cy="1766894"/>
          </a:xfrm>
        </p:spPr>
        <p:txBody>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r>
              <a:rPr lang="en-US" b="1">
                <a:solidFill>
                  <a:srgbClr val="000000"/>
                </a:solidFill>
              </a:rPr>
              <a:t>4) Uninstall the module</a:t>
            </a:r>
          </a:p>
        </p:txBody>
      </p:sp>
      <p:pic>
        <p:nvPicPr>
          <p:cNvPr id="3" name="Picture 2">
            <a:extLst>
              <a:ext uri="{FF2B5EF4-FFF2-40B4-BE49-F238E27FC236}">
                <a16:creationId xmlns:a16="http://schemas.microsoft.com/office/drawing/2014/main" id="{3BEE6D3B-5BAF-49BF-AD6D-F1533A57FC6C}"/>
              </a:ext>
            </a:extLst>
          </p:cNvPr>
          <p:cNvPicPr>
            <a:picLocks noChangeAspect="1"/>
          </p:cNvPicPr>
          <p:nvPr/>
        </p:nvPicPr>
        <p:blipFill>
          <a:blip r:embed="rId3"/>
          <a:stretch>
            <a:fillRect/>
          </a:stretch>
        </p:blipFill>
        <p:spPr>
          <a:xfrm>
            <a:off x="447315" y="1815206"/>
            <a:ext cx="3133725" cy="1152525"/>
          </a:xfrm>
          <a:prstGeom prst="rect">
            <a:avLst/>
          </a:prstGeom>
        </p:spPr>
      </p:pic>
      <p:pic>
        <p:nvPicPr>
          <p:cNvPr id="5" name="Picture 4">
            <a:extLst>
              <a:ext uri="{FF2B5EF4-FFF2-40B4-BE49-F238E27FC236}">
                <a16:creationId xmlns:a16="http://schemas.microsoft.com/office/drawing/2014/main" id="{651AAE1C-10B8-42CD-950E-0396A377083E}"/>
              </a:ext>
            </a:extLst>
          </p:cNvPr>
          <p:cNvPicPr>
            <a:picLocks noChangeAspect="1"/>
          </p:cNvPicPr>
          <p:nvPr/>
        </p:nvPicPr>
        <p:blipFill>
          <a:blip r:embed="rId4"/>
          <a:stretch>
            <a:fillRect/>
          </a:stretch>
        </p:blipFill>
        <p:spPr>
          <a:xfrm>
            <a:off x="8312263" y="1939704"/>
            <a:ext cx="3000375" cy="1123950"/>
          </a:xfrm>
          <a:prstGeom prst="rect">
            <a:avLst/>
          </a:prstGeom>
        </p:spPr>
      </p:pic>
      <p:pic>
        <p:nvPicPr>
          <p:cNvPr id="6" name="Picture 5">
            <a:extLst>
              <a:ext uri="{FF2B5EF4-FFF2-40B4-BE49-F238E27FC236}">
                <a16:creationId xmlns:a16="http://schemas.microsoft.com/office/drawing/2014/main" id="{1648E49D-A084-4F50-871D-C154C622F8E2}"/>
              </a:ext>
            </a:extLst>
          </p:cNvPr>
          <p:cNvPicPr>
            <a:picLocks noChangeAspect="1"/>
          </p:cNvPicPr>
          <p:nvPr/>
        </p:nvPicPr>
        <p:blipFill>
          <a:blip r:embed="rId5"/>
          <a:stretch>
            <a:fillRect/>
          </a:stretch>
        </p:blipFill>
        <p:spPr>
          <a:xfrm>
            <a:off x="8312263" y="4249085"/>
            <a:ext cx="3190875" cy="1114425"/>
          </a:xfrm>
          <a:prstGeom prst="rect">
            <a:avLst/>
          </a:prstGeom>
        </p:spPr>
      </p:pic>
      <p:pic>
        <p:nvPicPr>
          <p:cNvPr id="8" name="Picture 7">
            <a:extLst>
              <a:ext uri="{FF2B5EF4-FFF2-40B4-BE49-F238E27FC236}">
                <a16:creationId xmlns:a16="http://schemas.microsoft.com/office/drawing/2014/main" id="{C2BEFAA5-4E54-4632-B8E2-41834C37C9F9}"/>
              </a:ext>
            </a:extLst>
          </p:cNvPr>
          <p:cNvPicPr>
            <a:picLocks noChangeAspect="1"/>
          </p:cNvPicPr>
          <p:nvPr/>
        </p:nvPicPr>
        <p:blipFill>
          <a:blip r:embed="rId6"/>
          <a:stretch>
            <a:fillRect/>
          </a:stretch>
        </p:blipFill>
        <p:spPr>
          <a:xfrm>
            <a:off x="374437" y="3971280"/>
            <a:ext cx="6224904" cy="2211311"/>
          </a:xfrm>
          <a:prstGeom prst="rect">
            <a:avLst/>
          </a:prstGeom>
        </p:spPr>
      </p:pic>
    </p:spTree>
    <p:extLst>
      <p:ext uri="{BB962C8B-B14F-4D97-AF65-F5344CB8AC3E}">
        <p14:creationId xmlns:p14="http://schemas.microsoft.com/office/powerpoint/2010/main" val="40414807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9999389-19D2-4CB1-84E4-3466B20D448A}"/>
              </a:ext>
            </a:extLst>
          </p:cNvPr>
          <p:cNvSpPr>
            <a:spLocks noGrp="1"/>
          </p:cNvSpPr>
          <p:nvPr>
            <p:ph type="title" idx="4294967295"/>
          </p:nvPr>
        </p:nvSpPr>
        <p:spPr>
          <a:xfrm>
            <a:off x="395288" y="341313"/>
            <a:ext cx="11034712" cy="782637"/>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508572" rtl="0" eaLnBrk="1" fontAlgn="auto" latinLnBrk="0" hangingPunct="1">
              <a:lnSpc>
                <a:spcPct val="90000"/>
              </a:lnSpc>
              <a:spcBef>
                <a:spcPts val="0"/>
              </a:spcBef>
              <a:spcAft>
                <a:spcPts val="0"/>
              </a:spcAft>
              <a:buClrTx/>
              <a:buSzTx/>
              <a:buFont typeface="Arial"/>
              <a:buNone/>
              <a:tabLst/>
              <a:defRPr/>
            </a:pPr>
            <a:r>
              <a:rPr kumimoji="0" lang="en-US" sz="4000" b="1" i="0" u="none" strike="noStrike" kern="1200" cap="none" spc="-102" normalizeH="0" baseline="0" noProof="0">
                <a:ln w="3175">
                  <a:noFill/>
                </a:ln>
                <a:solidFill>
                  <a:srgbClr val="5239BD"/>
                </a:solidFill>
                <a:effectLst/>
                <a:uLnTx/>
                <a:uFillTx/>
                <a:latin typeface="Segoe UI Semibold" panose="020B0702040204020203" pitchFamily="34" charset="0"/>
                <a:ea typeface="+mn-ea"/>
                <a:cs typeface="Segoe UI Semibold" panose="020B0702040204020203" pitchFamily="34" charset="0"/>
              </a:rPr>
              <a:t>Teams Creation Scripting Considerations</a:t>
            </a:r>
          </a:p>
        </p:txBody>
      </p:sp>
      <p:sp>
        <p:nvSpPr>
          <p:cNvPr id="2" name="Text Placeholder 1">
            <a:extLst>
              <a:ext uri="{FF2B5EF4-FFF2-40B4-BE49-F238E27FC236}">
                <a16:creationId xmlns:a16="http://schemas.microsoft.com/office/drawing/2014/main" id="{E1171301-EF02-4CE6-805A-F158E1E620F8}"/>
              </a:ext>
            </a:extLst>
          </p:cNvPr>
          <p:cNvSpPr>
            <a:spLocks noGrp="1"/>
          </p:cNvSpPr>
          <p:nvPr>
            <p:ph type="body" sz="quarter" idx="11"/>
          </p:nvPr>
        </p:nvSpPr>
        <p:spPr>
          <a:xfrm>
            <a:off x="435588" y="1367111"/>
            <a:ext cx="11143604" cy="2304928"/>
          </a:xfrm>
        </p:spPr>
        <p:txBody>
          <a:bodyPr/>
          <a:lstStyle/>
          <a:p>
            <a:r>
              <a:rPr lang="en-US">
                <a:solidFill>
                  <a:srgbClr val="000000"/>
                </a:solidFill>
                <a:latin typeface="Segoe UI" panose="020B0502040204020203" pitchFamily="34" charset="0"/>
                <a:cs typeface="Segoe UI" panose="020B0502040204020203" pitchFamily="34" charset="0"/>
              </a:rPr>
              <a:t>A combination of Teams and Azure AD PowerShell cmdlets is required for full customization</a:t>
            </a:r>
          </a:p>
          <a:p>
            <a:r>
              <a:rPr lang="en-US">
                <a:solidFill>
                  <a:srgbClr val="000000"/>
                </a:solidFill>
                <a:latin typeface="Segoe UI" panose="020B0502040204020203" pitchFamily="34" charset="0"/>
                <a:cs typeface="Segoe UI" panose="020B0502040204020203" pitchFamily="34" charset="0"/>
              </a:rPr>
              <a:t>(xxx-</a:t>
            </a:r>
            <a:r>
              <a:rPr lang="en-US" err="1">
                <a:solidFill>
                  <a:srgbClr val="000000"/>
                </a:solidFill>
                <a:latin typeface="Segoe UI" panose="020B0502040204020203" pitchFamily="34" charset="0"/>
                <a:cs typeface="Segoe UI" panose="020B0502040204020203" pitchFamily="34" charset="0"/>
              </a:rPr>
              <a:t>UnifiedGroup</a:t>
            </a:r>
            <a:r>
              <a:rPr lang="en-US">
                <a:solidFill>
                  <a:srgbClr val="000000"/>
                </a:solidFill>
                <a:latin typeface="Segoe UI" panose="020B0502040204020203" pitchFamily="34" charset="0"/>
                <a:cs typeface="Segoe UI" panose="020B0502040204020203" pitchFamily="34" charset="0"/>
              </a:rPr>
              <a:t> &amp; New-Team or New-</a:t>
            </a:r>
            <a:r>
              <a:rPr lang="en-US" err="1">
                <a:solidFill>
                  <a:srgbClr val="000000"/>
                </a:solidFill>
                <a:latin typeface="Segoe UI" panose="020B0502040204020203" pitchFamily="34" charset="0"/>
                <a:cs typeface="Segoe UI" panose="020B0502040204020203" pitchFamily="34" charset="0"/>
              </a:rPr>
              <a:t>TeamChannel</a:t>
            </a:r>
            <a:r>
              <a:rPr lang="en-US">
                <a:solidFill>
                  <a:srgbClr val="000000"/>
                </a:solidFill>
                <a:latin typeface="Segoe UI" panose="020B0502040204020203" pitchFamily="34" charset="0"/>
                <a:cs typeface="Segoe UI" panose="020B0502040204020203" pitchFamily="34" charset="0"/>
              </a:rPr>
              <a:t>)</a:t>
            </a:r>
            <a:br>
              <a:rPr lang="en-US">
                <a:solidFill>
                  <a:srgbClr val="000000"/>
                </a:solidFill>
                <a:latin typeface="Segoe UI" panose="020B0502040204020203" pitchFamily="34" charset="0"/>
                <a:cs typeface="Segoe UI" panose="020B0502040204020203" pitchFamily="34" charset="0"/>
              </a:rPr>
            </a:br>
            <a:endParaRPr lang="en-US">
              <a:solidFill>
                <a:srgbClr val="000000"/>
              </a:solidFill>
              <a:latin typeface="Segoe UI" panose="020B0502040204020203" pitchFamily="34" charset="0"/>
              <a:cs typeface="Segoe UI" panose="020B0502040204020203" pitchFamily="34" charset="0"/>
            </a:endParaRPr>
          </a:p>
          <a:p>
            <a:r>
              <a:rPr lang="en-US" b="1">
                <a:solidFill>
                  <a:srgbClr val="000000"/>
                </a:solidFill>
                <a:latin typeface="Segoe UI" panose="020B0502040204020203" pitchFamily="34" charset="0"/>
                <a:cs typeface="Segoe UI" panose="020B0502040204020203" pitchFamily="34" charset="0"/>
              </a:rPr>
              <a:t>Teams cmdlets need to reference the </a:t>
            </a:r>
            <a:r>
              <a:rPr lang="en-US" b="1" err="1">
                <a:solidFill>
                  <a:srgbClr val="C00000"/>
                </a:solidFill>
                <a:latin typeface="Segoe UI" panose="020B0502040204020203" pitchFamily="34" charset="0"/>
                <a:cs typeface="Segoe UI" panose="020B0502040204020203" pitchFamily="34" charset="0"/>
              </a:rPr>
              <a:t>GroupID</a:t>
            </a:r>
            <a:r>
              <a:rPr lang="en-US" b="1">
                <a:solidFill>
                  <a:srgbClr val="000000"/>
                </a:solidFill>
                <a:latin typeface="Segoe UI" panose="020B0502040204020203" pitchFamily="34" charset="0"/>
                <a:cs typeface="Segoe UI" panose="020B0502040204020203" pitchFamily="34" charset="0"/>
              </a:rPr>
              <a:t> not the display name!</a:t>
            </a:r>
          </a:p>
          <a:p>
            <a:endParaRPr lang="en-US">
              <a:solidFill>
                <a:srgbClr val="000000"/>
              </a:solidFill>
              <a:latin typeface="Segoe UI" panose="020B0502040204020203" pitchFamily="34" charset="0"/>
              <a:cs typeface="Segoe UI" panose="020B0502040204020203" pitchFamily="34" charset="0"/>
            </a:endParaRPr>
          </a:p>
          <a:p>
            <a:r>
              <a:rPr lang="en-US">
                <a:solidFill>
                  <a:srgbClr val="000000"/>
                </a:solidFill>
                <a:latin typeface="Segoe UI" panose="020B0502040204020203" pitchFamily="34" charset="0"/>
                <a:cs typeface="Segoe UI" panose="020B0502040204020203" pitchFamily="34" charset="0"/>
              </a:rPr>
              <a:t>Service or Admin account with permissions to create Microsoft 365 Groups</a:t>
            </a:r>
          </a:p>
          <a:p>
            <a:endParaRPr lang="en-US">
              <a:solidFill>
                <a:srgbClr val="000000"/>
              </a:solidFill>
              <a:latin typeface="Segoe UI" panose="020B0502040204020203" pitchFamily="34" charset="0"/>
              <a:cs typeface="Segoe UI" panose="020B0502040204020203" pitchFamily="34" charset="0"/>
            </a:endParaRPr>
          </a:p>
        </p:txBody>
      </p:sp>
      <p:pic>
        <p:nvPicPr>
          <p:cNvPr id="5" name="Picture 4">
            <a:extLst>
              <a:ext uri="{FF2B5EF4-FFF2-40B4-BE49-F238E27FC236}">
                <a16:creationId xmlns:a16="http://schemas.microsoft.com/office/drawing/2014/main" id="{1D8FB093-B5BF-49C1-8C75-A53621E35779}"/>
              </a:ext>
            </a:extLst>
          </p:cNvPr>
          <p:cNvPicPr>
            <a:picLocks noChangeAspect="1"/>
          </p:cNvPicPr>
          <p:nvPr/>
        </p:nvPicPr>
        <p:blipFill>
          <a:blip r:embed="rId3"/>
          <a:stretch>
            <a:fillRect/>
          </a:stretch>
        </p:blipFill>
        <p:spPr>
          <a:xfrm>
            <a:off x="1498225" y="4709886"/>
            <a:ext cx="10137390" cy="1090575"/>
          </a:xfrm>
          <a:prstGeom prst="rect">
            <a:avLst/>
          </a:prstGeom>
        </p:spPr>
      </p:pic>
      <p:sp>
        <p:nvSpPr>
          <p:cNvPr id="36" name="Arrow: Right 35" descr="An arrow pointing to the right">
            <a:extLst>
              <a:ext uri="{FF2B5EF4-FFF2-40B4-BE49-F238E27FC236}">
                <a16:creationId xmlns:a16="http://schemas.microsoft.com/office/drawing/2014/main" id="{CE281A51-6D5A-4C51-8544-450F455383BA}"/>
              </a:ext>
            </a:extLst>
          </p:cNvPr>
          <p:cNvSpPr/>
          <p:nvPr/>
        </p:nvSpPr>
        <p:spPr bwMode="auto">
          <a:xfrm>
            <a:off x="653853" y="5375588"/>
            <a:ext cx="674771"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643733636"/>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373BC-7714-42A0-BFED-1006B9B13AE0}"/>
              </a:ext>
            </a:extLst>
          </p:cNvPr>
          <p:cNvSpPr>
            <a:spLocks noGrp="1"/>
          </p:cNvSpPr>
          <p:nvPr>
            <p:ph type="title"/>
          </p:nvPr>
        </p:nvSpPr>
        <p:spPr/>
        <p:txBody>
          <a:bodyPr/>
          <a:lstStyle/>
          <a:p>
            <a:r>
              <a:rPr lang="en-US"/>
              <a:t>Teams &amp; Channel Creation Via PowerShell</a:t>
            </a:r>
          </a:p>
        </p:txBody>
      </p:sp>
      <p:sp>
        <p:nvSpPr>
          <p:cNvPr id="3" name="Text Placeholder 2">
            <a:extLst>
              <a:ext uri="{FF2B5EF4-FFF2-40B4-BE49-F238E27FC236}">
                <a16:creationId xmlns:a16="http://schemas.microsoft.com/office/drawing/2014/main" id="{91C0EEAC-5710-41E7-9B2A-9C0DA0AD15F6}"/>
              </a:ext>
            </a:extLst>
          </p:cNvPr>
          <p:cNvSpPr>
            <a:spLocks noGrp="1"/>
          </p:cNvSpPr>
          <p:nvPr>
            <p:ph type="body" sz="quarter" idx="10"/>
          </p:nvPr>
        </p:nvSpPr>
        <p:spPr>
          <a:xfrm>
            <a:off x="274604" y="1477220"/>
            <a:ext cx="11885612" cy="1785104"/>
          </a:xfrm>
        </p:spPr>
        <p:txBody>
          <a:bodyPr/>
          <a:lstStyle/>
          <a:p>
            <a:r>
              <a:rPr lang="en-US" sz="2800"/>
              <a:t>The small script below will create a </a:t>
            </a:r>
            <a:r>
              <a:rPr lang="en-US" sz="2800">
                <a:solidFill>
                  <a:srgbClr val="5239BD"/>
                </a:solidFill>
              </a:rPr>
              <a:t>private</a:t>
            </a:r>
            <a:r>
              <a:rPr lang="en-US" sz="2800"/>
              <a:t> team called - </a:t>
            </a:r>
            <a:r>
              <a:rPr lang="en-US" sz="2800" err="1">
                <a:solidFill>
                  <a:srgbClr val="5239BD"/>
                </a:solidFill>
              </a:rPr>
              <a:t>TestTeam</a:t>
            </a:r>
            <a:endParaRPr lang="en-US" sz="2800">
              <a:solidFill>
                <a:srgbClr val="5239BD"/>
              </a:solidFill>
            </a:endParaRPr>
          </a:p>
          <a:p>
            <a:r>
              <a:rPr lang="en-US" sz="2800"/>
              <a:t>It will add two users – </a:t>
            </a:r>
            <a:r>
              <a:rPr lang="en-US" sz="2800">
                <a:solidFill>
                  <a:srgbClr val="5239BD"/>
                </a:solidFill>
              </a:rPr>
              <a:t>Fred</a:t>
            </a:r>
            <a:r>
              <a:rPr lang="en-US" sz="2800"/>
              <a:t> and </a:t>
            </a:r>
            <a:r>
              <a:rPr lang="en-US" sz="2800">
                <a:solidFill>
                  <a:srgbClr val="5239BD"/>
                </a:solidFill>
              </a:rPr>
              <a:t>John</a:t>
            </a:r>
          </a:p>
          <a:p>
            <a:r>
              <a:rPr lang="en-US" sz="2800"/>
              <a:t>It will add two channels – </a:t>
            </a:r>
            <a:r>
              <a:rPr lang="en-US" sz="2800">
                <a:solidFill>
                  <a:srgbClr val="5239BD"/>
                </a:solidFill>
              </a:rPr>
              <a:t>Q4 Planning</a:t>
            </a:r>
            <a:r>
              <a:rPr lang="en-US" sz="2800"/>
              <a:t> and </a:t>
            </a:r>
            <a:r>
              <a:rPr lang="en-US" sz="2800">
                <a:solidFill>
                  <a:srgbClr val="5239BD"/>
                </a:solidFill>
              </a:rPr>
              <a:t>Exec status</a:t>
            </a:r>
          </a:p>
        </p:txBody>
      </p:sp>
      <p:sp>
        <p:nvSpPr>
          <p:cNvPr id="5" name="Rectangle 4">
            <a:extLst>
              <a:ext uri="{FF2B5EF4-FFF2-40B4-BE49-F238E27FC236}">
                <a16:creationId xmlns:a16="http://schemas.microsoft.com/office/drawing/2014/main" id="{ED8394A1-F869-4A3C-9AAE-BB64939DA113}"/>
              </a:ext>
            </a:extLst>
          </p:cNvPr>
          <p:cNvSpPr/>
          <p:nvPr/>
        </p:nvSpPr>
        <p:spPr>
          <a:xfrm>
            <a:off x="534487" y="4504624"/>
            <a:ext cx="11699222" cy="1862048"/>
          </a:xfrm>
          <a:prstGeom prst="rect">
            <a:avLst/>
          </a:prstGeom>
        </p:spPr>
        <p:txBody>
          <a:bodyPr wrap="square">
            <a:spAutoFit/>
          </a:bodyPr>
          <a:lstStyle/>
          <a:p>
            <a:r>
              <a:rPr lang="en-GB" sz="2300">
                <a:solidFill>
                  <a:srgbClr val="171717"/>
                </a:solidFill>
                <a:latin typeface="SFMono-Regular"/>
              </a:rPr>
              <a:t>$group = </a:t>
            </a:r>
            <a:r>
              <a:rPr lang="en-GB" sz="2300">
                <a:solidFill>
                  <a:srgbClr val="0101FD"/>
                </a:solidFill>
                <a:latin typeface="SFMono-Regular"/>
              </a:rPr>
              <a:t>New-Team</a:t>
            </a:r>
            <a:r>
              <a:rPr lang="en-GB" sz="2300">
                <a:solidFill>
                  <a:srgbClr val="007D9A"/>
                </a:solidFill>
                <a:latin typeface="SFMono-Regular"/>
              </a:rPr>
              <a:t> -</a:t>
            </a:r>
            <a:r>
              <a:rPr lang="en-GB" sz="2300" err="1">
                <a:solidFill>
                  <a:srgbClr val="007D9A"/>
                </a:solidFill>
                <a:latin typeface="SFMono-Regular"/>
              </a:rPr>
              <a:t>MailNickname</a:t>
            </a:r>
            <a:r>
              <a:rPr lang="en-GB" sz="2300">
                <a:solidFill>
                  <a:srgbClr val="171717"/>
                </a:solidFill>
                <a:latin typeface="SFMono-Regular"/>
              </a:rPr>
              <a:t> </a:t>
            </a:r>
            <a:r>
              <a:rPr lang="en-GB" sz="2300">
                <a:solidFill>
                  <a:srgbClr val="A31515"/>
                </a:solidFill>
                <a:latin typeface="SFMono-Regular"/>
              </a:rPr>
              <a:t>"</a:t>
            </a:r>
            <a:r>
              <a:rPr lang="en-GB" sz="2300" err="1">
                <a:solidFill>
                  <a:srgbClr val="A31515"/>
                </a:solidFill>
                <a:latin typeface="SFMono-Regular"/>
              </a:rPr>
              <a:t>TestTeam</a:t>
            </a:r>
            <a:r>
              <a:rPr lang="en-GB" sz="2300">
                <a:solidFill>
                  <a:srgbClr val="A31515"/>
                </a:solidFill>
                <a:latin typeface="SFMono-Regular"/>
              </a:rPr>
              <a:t>"</a:t>
            </a:r>
            <a:r>
              <a:rPr lang="en-GB" sz="2300">
                <a:solidFill>
                  <a:srgbClr val="007D9A"/>
                </a:solidFill>
                <a:latin typeface="SFMono-Regular"/>
              </a:rPr>
              <a:t> -</a:t>
            </a:r>
            <a:r>
              <a:rPr lang="en-GB" sz="2300" err="1">
                <a:solidFill>
                  <a:srgbClr val="007D9A"/>
                </a:solidFill>
                <a:latin typeface="SFMono-Regular"/>
              </a:rPr>
              <a:t>displayname</a:t>
            </a:r>
            <a:r>
              <a:rPr lang="en-GB" sz="2300">
                <a:solidFill>
                  <a:srgbClr val="171717"/>
                </a:solidFill>
                <a:latin typeface="SFMono-Regular"/>
              </a:rPr>
              <a:t> </a:t>
            </a:r>
            <a:r>
              <a:rPr lang="en-GB" sz="2300">
                <a:solidFill>
                  <a:srgbClr val="A31515"/>
                </a:solidFill>
                <a:latin typeface="SFMono-Regular"/>
              </a:rPr>
              <a:t>"Test Team"</a:t>
            </a:r>
            <a:r>
              <a:rPr lang="en-GB" sz="2300">
                <a:solidFill>
                  <a:srgbClr val="007D9A"/>
                </a:solidFill>
                <a:latin typeface="SFMono-Regular"/>
              </a:rPr>
              <a:t> -Visibility</a:t>
            </a:r>
            <a:r>
              <a:rPr lang="en-GB" sz="2300">
                <a:solidFill>
                  <a:srgbClr val="171717"/>
                </a:solidFill>
                <a:latin typeface="SFMono-Regular"/>
              </a:rPr>
              <a:t> </a:t>
            </a:r>
            <a:r>
              <a:rPr lang="en-GB" sz="2300">
                <a:solidFill>
                  <a:srgbClr val="A31515"/>
                </a:solidFill>
                <a:latin typeface="SFMono-Regular"/>
              </a:rPr>
              <a:t>"private"</a:t>
            </a:r>
            <a:r>
              <a:rPr lang="en-GB" sz="2300">
                <a:solidFill>
                  <a:srgbClr val="171717"/>
                </a:solidFill>
                <a:latin typeface="SFMono-Regular"/>
              </a:rPr>
              <a:t> </a:t>
            </a:r>
          </a:p>
          <a:p>
            <a:r>
              <a:rPr lang="en-GB" sz="2300">
                <a:solidFill>
                  <a:srgbClr val="0101FD"/>
                </a:solidFill>
                <a:latin typeface="SFMono-Regular"/>
              </a:rPr>
              <a:t>Add-</a:t>
            </a:r>
            <a:r>
              <a:rPr lang="en-GB" sz="2300" err="1">
                <a:solidFill>
                  <a:srgbClr val="0101FD"/>
                </a:solidFill>
                <a:latin typeface="SFMono-Regular"/>
              </a:rPr>
              <a:t>TeamUser</a:t>
            </a:r>
            <a:r>
              <a:rPr lang="en-GB" sz="2300">
                <a:solidFill>
                  <a:srgbClr val="007D9A"/>
                </a:solidFill>
                <a:latin typeface="SFMono-Regular"/>
              </a:rPr>
              <a:t> -</a:t>
            </a:r>
            <a:r>
              <a:rPr lang="en-GB" sz="2300" err="1">
                <a:solidFill>
                  <a:srgbClr val="007D9A"/>
                </a:solidFill>
                <a:latin typeface="SFMono-Regular"/>
              </a:rPr>
              <a:t>GroupId</a:t>
            </a:r>
            <a:r>
              <a:rPr lang="en-GB" sz="2300">
                <a:solidFill>
                  <a:srgbClr val="171717"/>
                </a:solidFill>
                <a:latin typeface="SFMono-Regular"/>
              </a:rPr>
              <a:t> $</a:t>
            </a:r>
            <a:r>
              <a:rPr lang="en-GB" sz="2300" err="1">
                <a:solidFill>
                  <a:srgbClr val="171717"/>
                </a:solidFill>
                <a:latin typeface="SFMono-Regular"/>
              </a:rPr>
              <a:t>group.GroupId</a:t>
            </a:r>
            <a:r>
              <a:rPr lang="en-GB" sz="2300">
                <a:solidFill>
                  <a:srgbClr val="007D9A"/>
                </a:solidFill>
                <a:latin typeface="SFMono-Regular"/>
              </a:rPr>
              <a:t> -User</a:t>
            </a:r>
            <a:r>
              <a:rPr lang="en-GB" sz="2300">
                <a:solidFill>
                  <a:srgbClr val="171717"/>
                </a:solidFill>
                <a:latin typeface="SFMono-Regular"/>
              </a:rPr>
              <a:t> </a:t>
            </a:r>
            <a:r>
              <a:rPr lang="en-GB" sz="2300">
                <a:solidFill>
                  <a:srgbClr val="A31515"/>
                </a:solidFill>
                <a:latin typeface="SFMono-Regular"/>
              </a:rPr>
              <a:t>"fred@example.com"</a:t>
            </a:r>
            <a:r>
              <a:rPr lang="en-GB" sz="2300">
                <a:solidFill>
                  <a:srgbClr val="171717"/>
                </a:solidFill>
                <a:latin typeface="SFMono-Regular"/>
              </a:rPr>
              <a:t> </a:t>
            </a:r>
          </a:p>
          <a:p>
            <a:r>
              <a:rPr lang="en-GB" sz="2300">
                <a:solidFill>
                  <a:srgbClr val="0101FD"/>
                </a:solidFill>
                <a:latin typeface="SFMono-Regular"/>
              </a:rPr>
              <a:t>Add-</a:t>
            </a:r>
            <a:r>
              <a:rPr lang="en-GB" sz="2300" err="1">
                <a:solidFill>
                  <a:srgbClr val="0101FD"/>
                </a:solidFill>
                <a:latin typeface="SFMono-Regular"/>
              </a:rPr>
              <a:t>TeamUser</a:t>
            </a:r>
            <a:r>
              <a:rPr lang="en-GB" sz="2300">
                <a:solidFill>
                  <a:srgbClr val="007D9A"/>
                </a:solidFill>
                <a:latin typeface="SFMono-Regular"/>
              </a:rPr>
              <a:t> -</a:t>
            </a:r>
            <a:r>
              <a:rPr lang="en-GB" sz="2300" err="1">
                <a:solidFill>
                  <a:srgbClr val="007D9A"/>
                </a:solidFill>
                <a:latin typeface="SFMono-Regular"/>
              </a:rPr>
              <a:t>GroupId</a:t>
            </a:r>
            <a:r>
              <a:rPr lang="en-GB" sz="2300">
                <a:solidFill>
                  <a:srgbClr val="171717"/>
                </a:solidFill>
                <a:latin typeface="SFMono-Regular"/>
              </a:rPr>
              <a:t> $</a:t>
            </a:r>
            <a:r>
              <a:rPr lang="en-GB" sz="2300" err="1">
                <a:solidFill>
                  <a:srgbClr val="171717"/>
                </a:solidFill>
                <a:latin typeface="SFMono-Regular"/>
              </a:rPr>
              <a:t>group.GroupId</a:t>
            </a:r>
            <a:r>
              <a:rPr lang="en-GB" sz="2300">
                <a:solidFill>
                  <a:srgbClr val="007D9A"/>
                </a:solidFill>
                <a:latin typeface="SFMono-Regular"/>
              </a:rPr>
              <a:t> -User</a:t>
            </a:r>
            <a:r>
              <a:rPr lang="en-GB" sz="2300">
                <a:solidFill>
                  <a:srgbClr val="171717"/>
                </a:solidFill>
                <a:latin typeface="SFMono-Regular"/>
              </a:rPr>
              <a:t> </a:t>
            </a:r>
            <a:r>
              <a:rPr lang="en-GB" sz="2300">
                <a:solidFill>
                  <a:srgbClr val="A31515"/>
                </a:solidFill>
                <a:latin typeface="SFMono-Regular"/>
              </a:rPr>
              <a:t>"john@example.com"</a:t>
            </a:r>
            <a:r>
              <a:rPr lang="en-GB" sz="2300">
                <a:solidFill>
                  <a:srgbClr val="171717"/>
                </a:solidFill>
                <a:latin typeface="SFMono-Regular"/>
              </a:rPr>
              <a:t> </a:t>
            </a:r>
          </a:p>
          <a:p>
            <a:r>
              <a:rPr lang="en-GB" sz="2300">
                <a:solidFill>
                  <a:srgbClr val="0101FD"/>
                </a:solidFill>
                <a:latin typeface="SFMono-Regular"/>
              </a:rPr>
              <a:t>New-</a:t>
            </a:r>
            <a:r>
              <a:rPr lang="en-GB" sz="2300" err="1">
                <a:solidFill>
                  <a:srgbClr val="0101FD"/>
                </a:solidFill>
                <a:latin typeface="SFMono-Regular"/>
              </a:rPr>
              <a:t>TeamChannel</a:t>
            </a:r>
            <a:r>
              <a:rPr lang="en-GB" sz="2300">
                <a:solidFill>
                  <a:srgbClr val="007D9A"/>
                </a:solidFill>
                <a:latin typeface="SFMono-Regular"/>
              </a:rPr>
              <a:t> -</a:t>
            </a:r>
            <a:r>
              <a:rPr lang="en-GB" sz="2300" err="1">
                <a:solidFill>
                  <a:srgbClr val="007D9A"/>
                </a:solidFill>
                <a:latin typeface="SFMono-Regular"/>
              </a:rPr>
              <a:t>GroupId</a:t>
            </a:r>
            <a:r>
              <a:rPr lang="en-GB" sz="2300">
                <a:solidFill>
                  <a:srgbClr val="171717"/>
                </a:solidFill>
                <a:latin typeface="SFMono-Regular"/>
              </a:rPr>
              <a:t> $</a:t>
            </a:r>
            <a:r>
              <a:rPr lang="en-GB" sz="2300" err="1">
                <a:solidFill>
                  <a:srgbClr val="171717"/>
                </a:solidFill>
                <a:latin typeface="SFMono-Regular"/>
              </a:rPr>
              <a:t>group.GroupId</a:t>
            </a:r>
            <a:r>
              <a:rPr lang="en-GB" sz="2300">
                <a:solidFill>
                  <a:srgbClr val="007D9A"/>
                </a:solidFill>
                <a:latin typeface="SFMono-Regular"/>
              </a:rPr>
              <a:t> -DisplayName</a:t>
            </a:r>
            <a:r>
              <a:rPr lang="en-GB" sz="2300">
                <a:solidFill>
                  <a:srgbClr val="171717"/>
                </a:solidFill>
                <a:latin typeface="SFMono-Regular"/>
              </a:rPr>
              <a:t> </a:t>
            </a:r>
            <a:r>
              <a:rPr lang="en-GB" sz="2300">
                <a:solidFill>
                  <a:srgbClr val="A31515"/>
                </a:solidFill>
                <a:latin typeface="SFMono-Regular"/>
              </a:rPr>
              <a:t>"Q4 planning"</a:t>
            </a:r>
            <a:r>
              <a:rPr lang="en-GB" sz="2300">
                <a:solidFill>
                  <a:srgbClr val="171717"/>
                </a:solidFill>
                <a:latin typeface="SFMono-Regular"/>
              </a:rPr>
              <a:t> </a:t>
            </a:r>
          </a:p>
          <a:p>
            <a:r>
              <a:rPr lang="en-GB" sz="2300">
                <a:solidFill>
                  <a:srgbClr val="0101FD"/>
                </a:solidFill>
                <a:latin typeface="SFMono-Regular"/>
              </a:rPr>
              <a:t>New-</a:t>
            </a:r>
            <a:r>
              <a:rPr lang="en-GB" sz="2300" err="1">
                <a:solidFill>
                  <a:srgbClr val="0101FD"/>
                </a:solidFill>
                <a:latin typeface="SFMono-Regular"/>
              </a:rPr>
              <a:t>TeamChannel</a:t>
            </a:r>
            <a:r>
              <a:rPr lang="en-GB" sz="2300">
                <a:solidFill>
                  <a:srgbClr val="007D9A"/>
                </a:solidFill>
                <a:latin typeface="SFMono-Regular"/>
              </a:rPr>
              <a:t> -</a:t>
            </a:r>
            <a:r>
              <a:rPr lang="en-GB" sz="2300" err="1">
                <a:solidFill>
                  <a:srgbClr val="007D9A"/>
                </a:solidFill>
                <a:latin typeface="SFMono-Regular"/>
              </a:rPr>
              <a:t>GroupId</a:t>
            </a:r>
            <a:r>
              <a:rPr lang="en-GB" sz="2300">
                <a:solidFill>
                  <a:srgbClr val="171717"/>
                </a:solidFill>
                <a:latin typeface="SFMono-Regular"/>
              </a:rPr>
              <a:t> $</a:t>
            </a:r>
            <a:r>
              <a:rPr lang="en-GB" sz="2300" err="1">
                <a:solidFill>
                  <a:srgbClr val="171717"/>
                </a:solidFill>
                <a:latin typeface="SFMono-Regular"/>
              </a:rPr>
              <a:t>group.GroupId</a:t>
            </a:r>
            <a:r>
              <a:rPr lang="en-GB" sz="2300">
                <a:solidFill>
                  <a:srgbClr val="007D9A"/>
                </a:solidFill>
                <a:latin typeface="SFMono-Regular"/>
              </a:rPr>
              <a:t> -DisplayName</a:t>
            </a:r>
            <a:r>
              <a:rPr lang="en-GB" sz="2300">
                <a:solidFill>
                  <a:srgbClr val="171717"/>
                </a:solidFill>
                <a:latin typeface="SFMono-Regular"/>
              </a:rPr>
              <a:t> </a:t>
            </a:r>
            <a:r>
              <a:rPr lang="en-GB" sz="2300">
                <a:solidFill>
                  <a:srgbClr val="A31515"/>
                </a:solidFill>
                <a:latin typeface="SFMono-Regular"/>
              </a:rPr>
              <a:t>"Exec status"</a:t>
            </a:r>
            <a:r>
              <a:rPr lang="en-GB" sz="2300">
                <a:solidFill>
                  <a:srgbClr val="171717"/>
                </a:solidFill>
                <a:latin typeface="SFMono-Regular"/>
              </a:rPr>
              <a:t> </a:t>
            </a:r>
          </a:p>
        </p:txBody>
      </p:sp>
    </p:spTree>
    <p:extLst>
      <p:ext uri="{BB962C8B-B14F-4D97-AF65-F5344CB8AC3E}">
        <p14:creationId xmlns:p14="http://schemas.microsoft.com/office/powerpoint/2010/main" val="19222698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E30EF89-7FD8-4AE6-A651-272B8F19AA12}"/>
              </a:ext>
            </a:extLst>
          </p:cNvPr>
          <p:cNvSpPr>
            <a:spLocks noGrp="1"/>
          </p:cNvSpPr>
          <p:nvPr>
            <p:ph type="body" sz="quarter" idx="10"/>
          </p:nvPr>
        </p:nvSpPr>
        <p:spPr>
          <a:xfrm>
            <a:off x="455138" y="1839526"/>
            <a:ext cx="5740185" cy="1757860"/>
          </a:xfrm>
        </p:spPr>
        <p:txBody>
          <a:bodyPr/>
          <a:lstStyle/>
          <a:p>
            <a:r>
              <a:rPr lang="en-US" sz="2000">
                <a:solidFill>
                  <a:srgbClr val="000000"/>
                </a:solidFill>
                <a:latin typeface="+mn-lt"/>
              </a:rPr>
              <a:t>Graph API is far </a:t>
            </a:r>
            <a:r>
              <a:rPr lang="en-US" sz="2000" b="1">
                <a:solidFill>
                  <a:srgbClr val="000000"/>
                </a:solidFill>
                <a:latin typeface="+mn-lt"/>
              </a:rPr>
              <a:t>more powerful</a:t>
            </a:r>
            <a:r>
              <a:rPr lang="en-US" sz="2000">
                <a:solidFill>
                  <a:srgbClr val="000000"/>
                </a:solidFill>
                <a:latin typeface="+mn-lt"/>
              </a:rPr>
              <a:t> when it comes to administrating Microsoft Teams</a:t>
            </a:r>
          </a:p>
          <a:p>
            <a:r>
              <a:rPr lang="en-US" sz="2000">
                <a:solidFill>
                  <a:srgbClr val="000000"/>
                </a:solidFill>
                <a:latin typeface="+mn-lt"/>
              </a:rPr>
              <a:t>Automate aspects such as Team creation and deletion, member management, adding and removing apps etc.</a:t>
            </a:r>
          </a:p>
        </p:txBody>
      </p:sp>
      <p:sp>
        <p:nvSpPr>
          <p:cNvPr id="3" name="Title 2">
            <a:extLst>
              <a:ext uri="{FF2B5EF4-FFF2-40B4-BE49-F238E27FC236}">
                <a16:creationId xmlns:a16="http://schemas.microsoft.com/office/drawing/2014/main" id="{7A8063BA-8145-4931-9052-59871A2DFAEA}"/>
              </a:ext>
            </a:extLst>
          </p:cNvPr>
          <p:cNvSpPr>
            <a:spLocks noGrp="1"/>
          </p:cNvSpPr>
          <p:nvPr>
            <p:ph type="title"/>
          </p:nvPr>
        </p:nvSpPr>
        <p:spPr>
          <a:xfrm>
            <a:off x="345480" y="217990"/>
            <a:ext cx="6357014" cy="917562"/>
          </a:xfrm>
        </p:spPr>
        <p:txBody>
          <a:bodyPr/>
          <a:lstStyle/>
          <a:p>
            <a:r>
              <a:rPr lang="en-US" sz="4000">
                <a:solidFill>
                  <a:srgbClr val="5239BD"/>
                </a:solidFill>
              </a:rPr>
              <a:t>Microsoft Graph API</a:t>
            </a:r>
          </a:p>
        </p:txBody>
      </p:sp>
      <p:pic>
        <p:nvPicPr>
          <p:cNvPr id="11" name="Picture 10" descr="Graph API commands on changing the membership of Microsoft Teams.">
            <a:extLst>
              <a:ext uri="{FF2B5EF4-FFF2-40B4-BE49-F238E27FC236}">
                <a16:creationId xmlns:a16="http://schemas.microsoft.com/office/drawing/2014/main" id="{848FFB17-7CA4-4625-9A0A-1562D04A8C5B}"/>
              </a:ext>
            </a:extLst>
          </p:cNvPr>
          <p:cNvPicPr preferRelativeResize="0">
            <a:picLocks/>
          </p:cNvPicPr>
          <p:nvPr/>
        </p:nvPicPr>
        <p:blipFill>
          <a:blip r:embed="rId3"/>
          <a:stretch>
            <a:fillRect/>
          </a:stretch>
        </p:blipFill>
        <p:spPr>
          <a:xfrm>
            <a:off x="510658" y="3946053"/>
            <a:ext cx="5477558" cy="2759441"/>
          </a:xfrm>
          <a:prstGeom prst="rect">
            <a:avLst/>
          </a:prstGeom>
          <a:effectLst>
            <a:outerShdw blurRad="50800" dist="38100" dir="2700000" algn="tl" rotWithShape="0">
              <a:prstClr val="black">
                <a:alpha val="40000"/>
              </a:prstClr>
            </a:outerShdw>
          </a:effectLst>
        </p:spPr>
      </p:pic>
      <p:sp>
        <p:nvSpPr>
          <p:cNvPr id="17" name="Rounded Rectangle 13">
            <a:extLst>
              <a:ext uri="{FF2B5EF4-FFF2-40B4-BE49-F238E27FC236}">
                <a16:creationId xmlns:a16="http://schemas.microsoft.com/office/drawing/2014/main" id="{C29DA3E5-E289-4A81-8711-219F9BD878BA}"/>
              </a:ext>
            </a:extLst>
          </p:cNvPr>
          <p:cNvSpPr/>
          <p:nvPr/>
        </p:nvSpPr>
        <p:spPr>
          <a:xfrm>
            <a:off x="7451855" y="563279"/>
            <a:ext cx="4401584" cy="414353"/>
          </a:xfrm>
          <a:prstGeom prst="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spAutoFit/>
          </a:bodyPr>
          <a:lstStyle/>
          <a:p>
            <a:pPr algn="ctr" defTabSz="950791">
              <a:defRPr/>
            </a:pPr>
            <a:r>
              <a:rPr lang="en-US" sz="2040" b="1">
                <a:solidFill>
                  <a:srgbClr val="1A1A1A"/>
                </a:solidFill>
                <a:latin typeface="Segoe UI"/>
              </a:rPr>
              <a:t>https://graph.microsoft.com</a:t>
            </a:r>
          </a:p>
        </p:txBody>
      </p:sp>
      <p:sp>
        <p:nvSpPr>
          <p:cNvPr id="19" name="Text Placeholder 1">
            <a:extLst>
              <a:ext uri="{FF2B5EF4-FFF2-40B4-BE49-F238E27FC236}">
                <a16:creationId xmlns:a16="http://schemas.microsoft.com/office/drawing/2014/main" id="{8B00147E-59FD-4991-B795-331B2DBBEDFA}"/>
              </a:ext>
            </a:extLst>
          </p:cNvPr>
          <p:cNvSpPr txBox="1">
            <a:spLocks/>
          </p:cNvSpPr>
          <p:nvPr/>
        </p:nvSpPr>
        <p:spPr>
          <a:xfrm>
            <a:off x="6702494" y="2239262"/>
            <a:ext cx="4965915" cy="470856"/>
          </a:xfrm>
          <a:prstGeom prst="rect">
            <a:avLst/>
          </a:prstGeom>
        </p:spPr>
        <p:txBody>
          <a:bodyPr vert="horz" wrap="square" lIns="93260" tIns="93260" rIns="93260" bIns="93260" rtlCol="0">
            <a:spAutoFit/>
          </a:bodyPr>
          <a:lstStyle>
            <a:lvl1pPr marL="0" marR="0" indent="0" algn="l" defTabSz="914378"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solidFill>
                  <a:schemeClr val="tx1"/>
                </a:solidFill>
                <a:latin typeface="+mj-lt"/>
                <a:ea typeface="+mn-ea"/>
                <a:cs typeface="+mn-cs"/>
              </a:defRPr>
            </a:lvl1pPr>
            <a:lvl2pPr marL="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2pPr>
            <a:lvl3pPr marL="2272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3pPr>
            <a:lvl4pPr marL="4513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4pPr>
            <a:lvl5pPr marL="672298"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5pPr>
            <a:lvl6pPr marL="2514770"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2002"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9233"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466"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gn="ctr" defTabSz="932574">
              <a:spcBef>
                <a:spcPts val="1224"/>
              </a:spcBef>
              <a:buClr>
                <a:srgbClr val="FFFFFF"/>
              </a:buClr>
            </a:pPr>
            <a:r>
              <a:rPr lang="en-US" sz="2000" b="1">
                <a:solidFill>
                  <a:srgbClr val="000000"/>
                </a:solidFill>
                <a:latin typeface="Segoe UI"/>
              </a:rPr>
              <a:t>Teams PowerShell vs. Graph API</a:t>
            </a:r>
          </a:p>
        </p:txBody>
      </p:sp>
      <p:sp>
        <p:nvSpPr>
          <p:cNvPr id="25" name="Rectangle 24">
            <a:extLst>
              <a:ext uri="{FF2B5EF4-FFF2-40B4-BE49-F238E27FC236}">
                <a16:creationId xmlns:a16="http://schemas.microsoft.com/office/drawing/2014/main" id="{9AAE4786-F617-43F5-97D9-4BF72841A5A5}"/>
              </a:ext>
            </a:extLst>
          </p:cNvPr>
          <p:cNvSpPr/>
          <p:nvPr/>
        </p:nvSpPr>
        <p:spPr>
          <a:xfrm>
            <a:off x="455137" y="1135552"/>
            <a:ext cx="11398302" cy="478376"/>
          </a:xfrm>
          <a:prstGeom prst="rect">
            <a:avLst/>
          </a:prstGeom>
          <a:solidFill>
            <a:srgbClr val="5239BD"/>
          </a:solidFill>
          <a:ln>
            <a:solidFill>
              <a:srgbClr val="FFFFFF">
                <a:lumMod val="85000"/>
              </a:srgbClr>
            </a:solidFill>
          </a:ln>
          <a:effectLst>
            <a:outerShdw blurRad="50800" dist="38100" dir="5400000" algn="t" rotWithShape="0">
              <a:prstClr val="black">
                <a:alpha val="40000"/>
              </a:prstClr>
            </a:outerShdw>
          </a:effectLst>
        </p:spPr>
        <p:style>
          <a:lnRef idx="0">
            <a:scrgbClr r="0" g="0" b="0"/>
          </a:lnRef>
          <a:fillRef idx="0">
            <a:scrgbClr r="0" g="0" b="0"/>
          </a:fillRef>
          <a:effectRef idx="0">
            <a:scrgbClr r="0" g="0" b="0"/>
          </a:effectRef>
          <a:fontRef idx="major"/>
        </p:style>
        <p:txBody>
          <a:bodyPr wrap="square">
            <a:spAutoFit/>
          </a:bodyPr>
          <a:lstStyle/>
          <a:p>
            <a:pPr marL="475652" lvl="1" algn="ctr" defTabSz="951304">
              <a:defRPr/>
            </a:pPr>
            <a:r>
              <a:rPr lang="en-US" sz="2448" kern="0">
                <a:solidFill>
                  <a:srgbClr val="FFFFFF"/>
                </a:solidFill>
                <a:latin typeface="Segoe UI Semilight"/>
              </a:rPr>
              <a:t>Gateway to data and intelligence across all services in Microsoft 365</a:t>
            </a:r>
          </a:p>
        </p:txBody>
      </p:sp>
      <p:graphicFrame>
        <p:nvGraphicFramePr>
          <p:cNvPr id="9" name="Table 10">
            <a:extLst>
              <a:ext uri="{FF2B5EF4-FFF2-40B4-BE49-F238E27FC236}">
                <a16:creationId xmlns:a16="http://schemas.microsoft.com/office/drawing/2014/main" id="{DD94A05A-F153-4501-ABF7-E0AF0B6AF6FD}"/>
              </a:ext>
            </a:extLst>
          </p:cNvPr>
          <p:cNvGraphicFramePr>
            <a:graphicFrameLocks noGrp="1"/>
          </p:cNvGraphicFramePr>
          <p:nvPr>
            <p:extLst>
              <p:ext uri="{D42A27DB-BD31-4B8C-83A1-F6EECF244321}">
                <p14:modId xmlns:p14="http://schemas.microsoft.com/office/powerpoint/2010/main" val="2543656514"/>
              </p:ext>
            </p:extLst>
          </p:nvPr>
        </p:nvGraphicFramePr>
        <p:xfrm>
          <a:off x="6547911" y="2617872"/>
          <a:ext cx="5740186" cy="4282440"/>
        </p:xfrm>
        <a:graphic>
          <a:graphicData uri="http://schemas.openxmlformats.org/drawingml/2006/table">
            <a:tbl>
              <a:tblPr firstRow="1" bandRow="1">
                <a:tableStyleId>{72833802-FEF1-4C79-8D5D-14CF1EAF98D9}</a:tableStyleId>
              </a:tblPr>
              <a:tblGrid>
                <a:gridCol w="2902345">
                  <a:extLst>
                    <a:ext uri="{9D8B030D-6E8A-4147-A177-3AD203B41FA5}">
                      <a16:colId xmlns:a16="http://schemas.microsoft.com/office/drawing/2014/main" val="2824744899"/>
                    </a:ext>
                  </a:extLst>
                </a:gridCol>
                <a:gridCol w="1277333">
                  <a:extLst>
                    <a:ext uri="{9D8B030D-6E8A-4147-A177-3AD203B41FA5}">
                      <a16:colId xmlns:a16="http://schemas.microsoft.com/office/drawing/2014/main" val="3138329437"/>
                    </a:ext>
                  </a:extLst>
                </a:gridCol>
                <a:gridCol w="1560508">
                  <a:extLst>
                    <a:ext uri="{9D8B030D-6E8A-4147-A177-3AD203B41FA5}">
                      <a16:colId xmlns:a16="http://schemas.microsoft.com/office/drawing/2014/main" val="1960892270"/>
                    </a:ext>
                  </a:extLst>
                </a:gridCol>
              </a:tblGrid>
              <a:tr h="253845">
                <a:tc>
                  <a:txBody>
                    <a:bodyPr/>
                    <a:lstStyle/>
                    <a:p>
                      <a:pPr algn="l" fontAlgn="b"/>
                      <a:r>
                        <a:rPr lang="en-GB" sz="1400">
                          <a:solidFill>
                            <a:schemeClr val="tx1"/>
                          </a:solidFill>
                          <a:effectLst/>
                        </a:rPr>
                        <a:t>Activity </a:t>
                      </a:r>
                    </a:p>
                  </a:txBody>
                  <a:tcPr anchor="b">
                    <a:solidFill>
                      <a:srgbClr val="5239BD"/>
                    </a:solidFill>
                  </a:tcPr>
                </a:tc>
                <a:tc>
                  <a:txBody>
                    <a:bodyPr/>
                    <a:lstStyle/>
                    <a:p>
                      <a:pPr algn="l" fontAlgn="b"/>
                      <a:r>
                        <a:rPr lang="en-GB" sz="1400">
                          <a:solidFill>
                            <a:schemeClr val="tx1"/>
                          </a:solidFill>
                          <a:effectLst/>
                        </a:rPr>
                        <a:t>PowerShell</a:t>
                      </a:r>
                    </a:p>
                  </a:txBody>
                  <a:tcPr anchor="b">
                    <a:solidFill>
                      <a:srgbClr val="5239BD"/>
                    </a:solidFill>
                  </a:tcPr>
                </a:tc>
                <a:tc>
                  <a:txBody>
                    <a:bodyPr/>
                    <a:lstStyle/>
                    <a:p>
                      <a:pPr algn="l" fontAlgn="b"/>
                      <a:r>
                        <a:rPr lang="en-GB" sz="1400">
                          <a:solidFill>
                            <a:schemeClr val="tx1"/>
                          </a:solidFill>
                          <a:effectLst/>
                        </a:rPr>
                        <a:t>Graph API</a:t>
                      </a:r>
                    </a:p>
                  </a:txBody>
                  <a:tcPr anchor="b">
                    <a:solidFill>
                      <a:srgbClr val="5239BD"/>
                    </a:solidFill>
                  </a:tcPr>
                </a:tc>
                <a:extLst>
                  <a:ext uri="{0D108BD9-81ED-4DB2-BD59-A6C34878D82A}">
                    <a16:rowId xmlns:a16="http://schemas.microsoft.com/office/drawing/2014/main" val="1167007817"/>
                  </a:ext>
                </a:extLst>
              </a:tr>
              <a:tr h="0">
                <a:tc>
                  <a:txBody>
                    <a:bodyPr/>
                    <a:lstStyle/>
                    <a:p>
                      <a:pPr algn="l" fontAlgn="t"/>
                      <a:r>
                        <a:rPr lang="en-GB" sz="1500" b="0">
                          <a:solidFill>
                            <a:schemeClr val="bg1"/>
                          </a:solidFill>
                          <a:effectLst/>
                        </a:rPr>
                        <a:t>Create a Team</a:t>
                      </a:r>
                    </a:p>
                  </a:txBody>
                  <a:tcPr/>
                </a:tc>
                <a:tc>
                  <a:txBody>
                    <a:bodyPr/>
                    <a:lstStyle/>
                    <a:p>
                      <a:pPr algn="l" fontAlgn="t"/>
                      <a:r>
                        <a:rPr lang="en-GB" sz="1500" b="0" kern="1200">
                          <a:solidFill>
                            <a:schemeClr val="bg1"/>
                          </a:solidFill>
                          <a:effectLst/>
                        </a:rPr>
                        <a:t>✔</a:t>
                      </a:r>
                      <a:endParaRPr lang="en-GB" sz="1500">
                        <a:solidFill>
                          <a:schemeClr val="bg1"/>
                        </a:solidFill>
                        <a:effectLst/>
                      </a:endParaRPr>
                    </a:p>
                  </a:txBody>
                  <a:tcPr/>
                </a:tc>
                <a:tc>
                  <a:txBody>
                    <a:bodyPr/>
                    <a:lstStyle/>
                    <a:p>
                      <a:pPr algn="l" fontAlgn="t"/>
                      <a:r>
                        <a:rPr lang="en-GB" sz="1500" b="0" kern="1200">
                          <a:solidFill>
                            <a:schemeClr val="bg1"/>
                          </a:solidFill>
                          <a:effectLst/>
                        </a:rPr>
                        <a:t>✔</a:t>
                      </a:r>
                      <a:endParaRPr lang="en-GB" sz="1500">
                        <a:solidFill>
                          <a:schemeClr val="bg1"/>
                        </a:solidFill>
                        <a:effectLst/>
                      </a:endParaRPr>
                    </a:p>
                  </a:txBody>
                  <a:tcPr/>
                </a:tc>
                <a:extLst>
                  <a:ext uri="{0D108BD9-81ED-4DB2-BD59-A6C34878D82A}">
                    <a16:rowId xmlns:a16="http://schemas.microsoft.com/office/drawing/2014/main" val="1949059765"/>
                  </a:ext>
                </a:extLst>
              </a:tr>
              <a:tr h="0">
                <a:tc>
                  <a:txBody>
                    <a:bodyPr/>
                    <a:lstStyle/>
                    <a:p>
                      <a:pPr algn="l" fontAlgn="t"/>
                      <a:r>
                        <a:rPr lang="en-GB" sz="1500" b="0">
                          <a:solidFill>
                            <a:schemeClr val="bg1"/>
                          </a:solidFill>
                          <a:effectLst/>
                        </a:rPr>
                        <a:t>Cloning Teams</a:t>
                      </a:r>
                    </a:p>
                  </a:txBody>
                  <a:tcPr/>
                </a:tc>
                <a:tc>
                  <a:txBody>
                    <a:bodyPr/>
                    <a:lstStyle/>
                    <a:p>
                      <a:pPr algn="l" fontAlgn="t"/>
                      <a:r>
                        <a:rPr lang="en-GB" sz="1500" b="0" kern="1200">
                          <a:solidFill>
                            <a:schemeClr val="bg1"/>
                          </a:solidFill>
                          <a:effectLst/>
                        </a:rPr>
                        <a:t>✖</a:t>
                      </a:r>
                      <a:endParaRPr lang="en-GB" sz="1500">
                        <a:solidFill>
                          <a:schemeClr val="bg1"/>
                        </a:solidFill>
                        <a:effectLst/>
                      </a:endParaRPr>
                    </a:p>
                  </a:txBody>
                  <a:tcPr/>
                </a:tc>
                <a:tc>
                  <a:txBody>
                    <a:bodyPr/>
                    <a:lstStyle/>
                    <a:p>
                      <a:pPr marL="0" marR="0" lvl="0" indent="0" algn="l" defTabSz="932660" rtl="0" eaLnBrk="1" fontAlgn="t" latinLnBrk="0" hangingPunct="1">
                        <a:lnSpc>
                          <a:spcPct val="100000"/>
                        </a:lnSpc>
                        <a:spcBef>
                          <a:spcPts val="0"/>
                        </a:spcBef>
                        <a:spcAft>
                          <a:spcPts val="0"/>
                        </a:spcAft>
                        <a:buClrTx/>
                        <a:buSzTx/>
                        <a:buFontTx/>
                        <a:buNone/>
                        <a:tabLst/>
                        <a:defRPr/>
                      </a:pPr>
                      <a:r>
                        <a:rPr lang="en-GB" sz="1500" b="0" kern="1200">
                          <a:solidFill>
                            <a:schemeClr val="bg1"/>
                          </a:solidFill>
                          <a:effectLst/>
                        </a:rPr>
                        <a:t>✔</a:t>
                      </a:r>
                      <a:endParaRPr lang="en-GB" sz="1500">
                        <a:solidFill>
                          <a:schemeClr val="bg1"/>
                        </a:solidFill>
                        <a:effectLst/>
                      </a:endParaRPr>
                    </a:p>
                    <a:p>
                      <a:pPr algn="l" fontAlgn="t"/>
                      <a:endParaRPr lang="en-GB" sz="1500">
                        <a:solidFill>
                          <a:schemeClr val="bg1"/>
                        </a:solidFill>
                        <a:effectLst/>
                      </a:endParaRPr>
                    </a:p>
                  </a:txBody>
                  <a:tcPr/>
                </a:tc>
                <a:extLst>
                  <a:ext uri="{0D108BD9-81ED-4DB2-BD59-A6C34878D82A}">
                    <a16:rowId xmlns:a16="http://schemas.microsoft.com/office/drawing/2014/main" val="3205893848"/>
                  </a:ext>
                </a:extLst>
              </a:tr>
              <a:tr h="0">
                <a:tc>
                  <a:txBody>
                    <a:bodyPr/>
                    <a:lstStyle/>
                    <a:p>
                      <a:pPr algn="l" fontAlgn="t"/>
                      <a:r>
                        <a:rPr lang="en-GB" sz="1500" b="0">
                          <a:solidFill>
                            <a:schemeClr val="bg1"/>
                          </a:solidFill>
                          <a:effectLst/>
                        </a:rPr>
                        <a:t>Adding members and owners</a:t>
                      </a:r>
                    </a:p>
                  </a:txBody>
                  <a:tcPr/>
                </a:tc>
                <a:tc>
                  <a:txBody>
                    <a:bodyPr/>
                    <a:lstStyle/>
                    <a:p>
                      <a:pPr marL="0" marR="0" lvl="0" indent="0" algn="l" defTabSz="932660" rtl="0" eaLnBrk="1" fontAlgn="t" latinLnBrk="0" hangingPunct="1">
                        <a:lnSpc>
                          <a:spcPct val="100000"/>
                        </a:lnSpc>
                        <a:spcBef>
                          <a:spcPts val="0"/>
                        </a:spcBef>
                        <a:spcAft>
                          <a:spcPts val="0"/>
                        </a:spcAft>
                        <a:buClrTx/>
                        <a:buSzTx/>
                        <a:buFontTx/>
                        <a:buNone/>
                        <a:tabLst/>
                        <a:defRPr/>
                      </a:pPr>
                      <a:r>
                        <a:rPr lang="en-GB" sz="1500" b="0" kern="1200">
                          <a:solidFill>
                            <a:schemeClr val="bg1"/>
                          </a:solidFill>
                          <a:effectLst/>
                        </a:rPr>
                        <a:t>✔</a:t>
                      </a:r>
                      <a:endParaRPr lang="en-GB" sz="1500">
                        <a:solidFill>
                          <a:schemeClr val="bg1"/>
                        </a:solidFill>
                        <a:effectLst/>
                      </a:endParaRPr>
                    </a:p>
                  </a:txBody>
                  <a:tcPr/>
                </a:tc>
                <a:tc>
                  <a:txBody>
                    <a:bodyPr/>
                    <a:lstStyle/>
                    <a:p>
                      <a:pPr marL="0" marR="0" lvl="0" indent="0" algn="l" defTabSz="932660" rtl="0" eaLnBrk="1" fontAlgn="t" latinLnBrk="0" hangingPunct="1">
                        <a:lnSpc>
                          <a:spcPct val="100000"/>
                        </a:lnSpc>
                        <a:spcBef>
                          <a:spcPts val="0"/>
                        </a:spcBef>
                        <a:spcAft>
                          <a:spcPts val="0"/>
                        </a:spcAft>
                        <a:buClrTx/>
                        <a:buSzTx/>
                        <a:buFontTx/>
                        <a:buNone/>
                        <a:tabLst/>
                        <a:defRPr/>
                      </a:pPr>
                      <a:r>
                        <a:rPr lang="en-GB" sz="1500" b="0" kern="1200">
                          <a:solidFill>
                            <a:schemeClr val="bg1"/>
                          </a:solidFill>
                          <a:effectLst/>
                        </a:rPr>
                        <a:t>✔</a:t>
                      </a:r>
                      <a:endParaRPr lang="en-GB" sz="1500">
                        <a:solidFill>
                          <a:schemeClr val="bg1"/>
                        </a:solidFill>
                        <a:effectLst/>
                      </a:endParaRPr>
                    </a:p>
                  </a:txBody>
                  <a:tcPr/>
                </a:tc>
                <a:extLst>
                  <a:ext uri="{0D108BD9-81ED-4DB2-BD59-A6C34878D82A}">
                    <a16:rowId xmlns:a16="http://schemas.microsoft.com/office/drawing/2014/main" val="2584465308"/>
                  </a:ext>
                </a:extLst>
              </a:tr>
              <a:tr h="0">
                <a:tc>
                  <a:txBody>
                    <a:bodyPr/>
                    <a:lstStyle/>
                    <a:p>
                      <a:pPr algn="l" fontAlgn="t"/>
                      <a:r>
                        <a:rPr lang="en-GB" sz="1500" b="0">
                          <a:solidFill>
                            <a:schemeClr val="bg1"/>
                          </a:solidFill>
                          <a:effectLst/>
                        </a:rPr>
                        <a:t>Add channels</a:t>
                      </a:r>
                    </a:p>
                  </a:txBody>
                  <a:tcPr/>
                </a:tc>
                <a:tc>
                  <a:txBody>
                    <a:bodyPr/>
                    <a:lstStyle/>
                    <a:p>
                      <a:pPr marL="0" marR="0" lvl="0" indent="0" algn="l" defTabSz="932660" rtl="0" eaLnBrk="1" fontAlgn="t" latinLnBrk="0" hangingPunct="1">
                        <a:lnSpc>
                          <a:spcPct val="100000"/>
                        </a:lnSpc>
                        <a:spcBef>
                          <a:spcPts val="0"/>
                        </a:spcBef>
                        <a:spcAft>
                          <a:spcPts val="0"/>
                        </a:spcAft>
                        <a:buClrTx/>
                        <a:buSzTx/>
                        <a:buFontTx/>
                        <a:buNone/>
                        <a:tabLst/>
                        <a:defRPr/>
                      </a:pPr>
                      <a:r>
                        <a:rPr lang="en-GB" sz="1500" b="0" kern="1200">
                          <a:solidFill>
                            <a:schemeClr val="bg1"/>
                          </a:solidFill>
                          <a:effectLst/>
                        </a:rPr>
                        <a:t>✔</a:t>
                      </a:r>
                      <a:endParaRPr lang="en-GB" sz="1500">
                        <a:solidFill>
                          <a:schemeClr val="bg1"/>
                        </a:solidFill>
                        <a:effectLst/>
                      </a:endParaRPr>
                    </a:p>
                  </a:txBody>
                  <a:tcPr/>
                </a:tc>
                <a:tc>
                  <a:txBody>
                    <a:bodyPr/>
                    <a:lstStyle/>
                    <a:p>
                      <a:pPr marL="0" marR="0" lvl="0" indent="0" algn="l" defTabSz="932660" rtl="0" eaLnBrk="1" fontAlgn="t" latinLnBrk="0" hangingPunct="1">
                        <a:lnSpc>
                          <a:spcPct val="100000"/>
                        </a:lnSpc>
                        <a:spcBef>
                          <a:spcPts val="0"/>
                        </a:spcBef>
                        <a:spcAft>
                          <a:spcPts val="0"/>
                        </a:spcAft>
                        <a:buClrTx/>
                        <a:buSzTx/>
                        <a:buFontTx/>
                        <a:buNone/>
                        <a:tabLst/>
                        <a:defRPr/>
                      </a:pPr>
                      <a:r>
                        <a:rPr lang="en-GB" sz="1500" b="0" kern="1200">
                          <a:solidFill>
                            <a:schemeClr val="bg1"/>
                          </a:solidFill>
                          <a:effectLst/>
                        </a:rPr>
                        <a:t>✔</a:t>
                      </a:r>
                      <a:endParaRPr lang="en-GB" sz="1500">
                        <a:solidFill>
                          <a:schemeClr val="bg1"/>
                        </a:solidFill>
                        <a:effectLst/>
                      </a:endParaRPr>
                    </a:p>
                  </a:txBody>
                  <a:tcPr/>
                </a:tc>
                <a:extLst>
                  <a:ext uri="{0D108BD9-81ED-4DB2-BD59-A6C34878D82A}">
                    <a16:rowId xmlns:a16="http://schemas.microsoft.com/office/drawing/2014/main" val="675274501"/>
                  </a:ext>
                </a:extLst>
              </a:tr>
              <a:tr h="0">
                <a:tc>
                  <a:txBody>
                    <a:bodyPr/>
                    <a:lstStyle/>
                    <a:p>
                      <a:pPr algn="l" fontAlgn="t"/>
                      <a:r>
                        <a:rPr lang="en-GB" sz="1500" b="0">
                          <a:solidFill>
                            <a:schemeClr val="bg1"/>
                          </a:solidFill>
                          <a:effectLst/>
                        </a:rPr>
                        <a:t>Add apps</a:t>
                      </a:r>
                    </a:p>
                  </a:txBody>
                  <a:tcPr/>
                </a:tc>
                <a:tc>
                  <a:txBody>
                    <a:bodyPr/>
                    <a:lstStyle/>
                    <a:p>
                      <a:pPr algn="l" fontAlgn="t"/>
                      <a:r>
                        <a:rPr lang="en-GB" sz="1500" b="0" kern="1200">
                          <a:solidFill>
                            <a:schemeClr val="bg1"/>
                          </a:solidFill>
                          <a:effectLst/>
                        </a:rPr>
                        <a:t>✖</a:t>
                      </a:r>
                      <a:endParaRPr lang="en-GB" sz="1500">
                        <a:solidFill>
                          <a:schemeClr val="bg1"/>
                        </a:solidFill>
                        <a:effectLst/>
                      </a:endParaRPr>
                    </a:p>
                  </a:txBody>
                  <a:tcPr/>
                </a:tc>
                <a:tc>
                  <a:txBody>
                    <a:bodyPr/>
                    <a:lstStyle/>
                    <a:p>
                      <a:pPr marL="0" marR="0" lvl="0" indent="0" algn="l" defTabSz="932660" rtl="0" eaLnBrk="1" fontAlgn="t" latinLnBrk="0" hangingPunct="1">
                        <a:lnSpc>
                          <a:spcPct val="100000"/>
                        </a:lnSpc>
                        <a:spcBef>
                          <a:spcPts val="0"/>
                        </a:spcBef>
                        <a:spcAft>
                          <a:spcPts val="0"/>
                        </a:spcAft>
                        <a:buClrTx/>
                        <a:buSzTx/>
                        <a:buFontTx/>
                        <a:buNone/>
                        <a:tabLst/>
                        <a:defRPr/>
                      </a:pPr>
                      <a:r>
                        <a:rPr lang="en-GB" sz="1500" b="0" kern="1200">
                          <a:solidFill>
                            <a:schemeClr val="bg1"/>
                          </a:solidFill>
                          <a:effectLst/>
                        </a:rPr>
                        <a:t>✔</a:t>
                      </a:r>
                      <a:endParaRPr lang="en-GB" sz="1500">
                        <a:solidFill>
                          <a:schemeClr val="bg1"/>
                        </a:solidFill>
                        <a:effectLst/>
                      </a:endParaRPr>
                    </a:p>
                  </a:txBody>
                  <a:tcPr/>
                </a:tc>
                <a:extLst>
                  <a:ext uri="{0D108BD9-81ED-4DB2-BD59-A6C34878D82A}">
                    <a16:rowId xmlns:a16="http://schemas.microsoft.com/office/drawing/2014/main" val="3004470026"/>
                  </a:ext>
                </a:extLst>
              </a:tr>
              <a:tr h="0">
                <a:tc>
                  <a:txBody>
                    <a:bodyPr/>
                    <a:lstStyle/>
                    <a:p>
                      <a:pPr algn="l" fontAlgn="t"/>
                      <a:r>
                        <a:rPr lang="en-GB" sz="1500" b="0">
                          <a:solidFill>
                            <a:schemeClr val="bg1"/>
                          </a:solidFill>
                          <a:effectLst/>
                        </a:rPr>
                        <a:t>Create Team join link</a:t>
                      </a:r>
                    </a:p>
                  </a:txBody>
                  <a:tcPr/>
                </a:tc>
                <a:tc>
                  <a:txBody>
                    <a:bodyPr/>
                    <a:lstStyle/>
                    <a:p>
                      <a:pPr algn="l" fontAlgn="t"/>
                      <a:r>
                        <a:rPr lang="en-GB" sz="1500" b="0" kern="1200">
                          <a:solidFill>
                            <a:schemeClr val="bg1"/>
                          </a:solidFill>
                          <a:effectLst/>
                        </a:rPr>
                        <a:t>✖</a:t>
                      </a:r>
                      <a:endParaRPr lang="en-GB" sz="1500">
                        <a:solidFill>
                          <a:schemeClr val="bg1"/>
                        </a:solidFill>
                        <a:effectLst/>
                      </a:endParaRPr>
                    </a:p>
                  </a:txBody>
                  <a:tcPr/>
                </a:tc>
                <a:tc>
                  <a:txBody>
                    <a:bodyPr/>
                    <a:lstStyle/>
                    <a:p>
                      <a:pPr marL="0" marR="0" lvl="0" indent="0" algn="l" defTabSz="932660" rtl="0" eaLnBrk="1" fontAlgn="t" latinLnBrk="0" hangingPunct="1">
                        <a:lnSpc>
                          <a:spcPct val="100000"/>
                        </a:lnSpc>
                        <a:spcBef>
                          <a:spcPts val="0"/>
                        </a:spcBef>
                        <a:spcAft>
                          <a:spcPts val="0"/>
                        </a:spcAft>
                        <a:buClrTx/>
                        <a:buSzTx/>
                        <a:buFontTx/>
                        <a:buNone/>
                        <a:tabLst/>
                        <a:defRPr/>
                      </a:pPr>
                      <a:r>
                        <a:rPr lang="en-GB" sz="1500" b="0" kern="1200">
                          <a:solidFill>
                            <a:schemeClr val="bg1"/>
                          </a:solidFill>
                          <a:effectLst/>
                        </a:rPr>
                        <a:t>✔</a:t>
                      </a:r>
                      <a:endParaRPr lang="en-GB" sz="1500">
                        <a:solidFill>
                          <a:schemeClr val="bg1"/>
                        </a:solidFill>
                        <a:effectLst/>
                      </a:endParaRPr>
                    </a:p>
                  </a:txBody>
                  <a:tcPr/>
                </a:tc>
                <a:extLst>
                  <a:ext uri="{0D108BD9-81ED-4DB2-BD59-A6C34878D82A}">
                    <a16:rowId xmlns:a16="http://schemas.microsoft.com/office/drawing/2014/main" val="578250841"/>
                  </a:ext>
                </a:extLst>
              </a:tr>
              <a:tr h="0">
                <a:tc>
                  <a:txBody>
                    <a:bodyPr/>
                    <a:lstStyle/>
                    <a:p>
                      <a:pPr algn="l" fontAlgn="t"/>
                      <a:r>
                        <a:rPr lang="en-GB" sz="1500" b="0">
                          <a:solidFill>
                            <a:schemeClr val="bg1"/>
                          </a:solidFill>
                          <a:effectLst/>
                        </a:rPr>
                        <a:t>Remove members, owners and channels</a:t>
                      </a:r>
                    </a:p>
                  </a:txBody>
                  <a:tcPr/>
                </a:tc>
                <a:tc>
                  <a:txBody>
                    <a:bodyPr/>
                    <a:lstStyle/>
                    <a:p>
                      <a:pPr marL="0" marR="0" lvl="0" indent="0" algn="l" defTabSz="932660" rtl="0" eaLnBrk="1" fontAlgn="t" latinLnBrk="0" hangingPunct="1">
                        <a:lnSpc>
                          <a:spcPct val="100000"/>
                        </a:lnSpc>
                        <a:spcBef>
                          <a:spcPts val="0"/>
                        </a:spcBef>
                        <a:spcAft>
                          <a:spcPts val="0"/>
                        </a:spcAft>
                        <a:buClrTx/>
                        <a:buSzTx/>
                        <a:buFontTx/>
                        <a:buNone/>
                        <a:tabLst/>
                        <a:defRPr/>
                      </a:pPr>
                      <a:r>
                        <a:rPr lang="en-GB" sz="1500" b="0" kern="1200">
                          <a:solidFill>
                            <a:schemeClr val="bg1"/>
                          </a:solidFill>
                          <a:effectLst/>
                        </a:rPr>
                        <a:t>✔</a:t>
                      </a:r>
                      <a:endParaRPr lang="en-GB" sz="1500">
                        <a:solidFill>
                          <a:schemeClr val="bg1"/>
                        </a:solidFill>
                        <a:effectLst/>
                      </a:endParaRPr>
                    </a:p>
                  </a:txBody>
                  <a:tcPr/>
                </a:tc>
                <a:tc>
                  <a:txBody>
                    <a:bodyPr/>
                    <a:lstStyle/>
                    <a:p>
                      <a:pPr marL="0" marR="0" lvl="0" indent="0" algn="l" defTabSz="932660" rtl="0" eaLnBrk="1" fontAlgn="t" latinLnBrk="0" hangingPunct="1">
                        <a:lnSpc>
                          <a:spcPct val="100000"/>
                        </a:lnSpc>
                        <a:spcBef>
                          <a:spcPts val="0"/>
                        </a:spcBef>
                        <a:spcAft>
                          <a:spcPts val="0"/>
                        </a:spcAft>
                        <a:buClrTx/>
                        <a:buSzTx/>
                        <a:buFontTx/>
                        <a:buNone/>
                        <a:tabLst/>
                        <a:defRPr/>
                      </a:pPr>
                      <a:r>
                        <a:rPr lang="en-GB" sz="1500" b="0" kern="1200">
                          <a:solidFill>
                            <a:schemeClr val="bg1"/>
                          </a:solidFill>
                          <a:effectLst/>
                        </a:rPr>
                        <a:t>✔</a:t>
                      </a:r>
                      <a:endParaRPr lang="en-GB" sz="1500">
                        <a:solidFill>
                          <a:schemeClr val="bg1"/>
                        </a:solidFill>
                        <a:effectLst/>
                      </a:endParaRPr>
                    </a:p>
                    <a:p>
                      <a:pPr algn="l" fontAlgn="t"/>
                      <a:endParaRPr lang="en-GB" sz="1500">
                        <a:solidFill>
                          <a:schemeClr val="bg1"/>
                        </a:solidFill>
                        <a:effectLst/>
                      </a:endParaRPr>
                    </a:p>
                  </a:txBody>
                  <a:tcPr/>
                </a:tc>
                <a:extLst>
                  <a:ext uri="{0D108BD9-81ED-4DB2-BD59-A6C34878D82A}">
                    <a16:rowId xmlns:a16="http://schemas.microsoft.com/office/drawing/2014/main" val="1726759618"/>
                  </a:ext>
                </a:extLst>
              </a:tr>
              <a:tr h="0">
                <a:tc>
                  <a:txBody>
                    <a:bodyPr/>
                    <a:lstStyle/>
                    <a:p>
                      <a:pPr algn="l" fontAlgn="t"/>
                      <a:r>
                        <a:rPr lang="en-GB" sz="1500" b="0">
                          <a:solidFill>
                            <a:schemeClr val="bg1"/>
                          </a:solidFill>
                          <a:effectLst/>
                        </a:rPr>
                        <a:t>Post messages to Teams</a:t>
                      </a:r>
                    </a:p>
                  </a:txBody>
                  <a:tcPr/>
                </a:tc>
                <a:tc>
                  <a:txBody>
                    <a:bodyPr/>
                    <a:lstStyle/>
                    <a:p>
                      <a:pPr algn="l" fontAlgn="t"/>
                      <a:r>
                        <a:rPr lang="en-GB" sz="1500" b="0" kern="1200">
                          <a:solidFill>
                            <a:schemeClr val="bg1"/>
                          </a:solidFill>
                          <a:effectLst/>
                        </a:rPr>
                        <a:t>✖</a:t>
                      </a:r>
                      <a:endParaRPr lang="en-GB" sz="1500">
                        <a:solidFill>
                          <a:schemeClr val="bg1"/>
                        </a:solidFill>
                        <a:effectLst/>
                      </a:endParaRPr>
                    </a:p>
                  </a:txBody>
                  <a:tcPr/>
                </a:tc>
                <a:tc>
                  <a:txBody>
                    <a:bodyPr/>
                    <a:lstStyle/>
                    <a:p>
                      <a:pPr marL="0" marR="0" lvl="0" indent="0" algn="l" defTabSz="932660" rtl="0" eaLnBrk="1" fontAlgn="t" latinLnBrk="0" hangingPunct="1">
                        <a:lnSpc>
                          <a:spcPct val="100000"/>
                        </a:lnSpc>
                        <a:spcBef>
                          <a:spcPts val="0"/>
                        </a:spcBef>
                        <a:spcAft>
                          <a:spcPts val="0"/>
                        </a:spcAft>
                        <a:buClrTx/>
                        <a:buSzTx/>
                        <a:buFontTx/>
                        <a:buNone/>
                        <a:tabLst/>
                        <a:defRPr/>
                      </a:pPr>
                      <a:r>
                        <a:rPr lang="en-GB" sz="1500" b="0" kern="1200">
                          <a:solidFill>
                            <a:schemeClr val="bg1"/>
                          </a:solidFill>
                          <a:effectLst/>
                        </a:rPr>
                        <a:t>✔</a:t>
                      </a:r>
                      <a:endParaRPr lang="en-GB" sz="1500">
                        <a:solidFill>
                          <a:schemeClr val="bg1"/>
                        </a:solidFill>
                        <a:effectLst/>
                      </a:endParaRPr>
                    </a:p>
                  </a:txBody>
                  <a:tcPr/>
                </a:tc>
                <a:extLst>
                  <a:ext uri="{0D108BD9-81ED-4DB2-BD59-A6C34878D82A}">
                    <a16:rowId xmlns:a16="http://schemas.microsoft.com/office/drawing/2014/main" val="2659523085"/>
                  </a:ext>
                </a:extLst>
              </a:tr>
              <a:tr h="0">
                <a:tc>
                  <a:txBody>
                    <a:bodyPr/>
                    <a:lstStyle/>
                    <a:p>
                      <a:pPr algn="l" fontAlgn="t"/>
                      <a:r>
                        <a:rPr lang="en-GB" sz="1500" b="0">
                          <a:solidFill>
                            <a:schemeClr val="bg1"/>
                          </a:solidFill>
                          <a:effectLst/>
                        </a:rPr>
                        <a:t>Remove apps</a:t>
                      </a:r>
                    </a:p>
                  </a:txBody>
                  <a:tcPr/>
                </a:tc>
                <a:tc>
                  <a:txBody>
                    <a:bodyPr/>
                    <a:lstStyle/>
                    <a:p>
                      <a:pPr algn="l" fontAlgn="t"/>
                      <a:r>
                        <a:rPr lang="en-GB" sz="1500" b="0" kern="1200">
                          <a:solidFill>
                            <a:schemeClr val="bg1"/>
                          </a:solidFill>
                          <a:effectLst/>
                        </a:rPr>
                        <a:t>✖</a:t>
                      </a:r>
                      <a:endParaRPr lang="en-GB" sz="1500">
                        <a:solidFill>
                          <a:schemeClr val="bg1"/>
                        </a:solidFill>
                        <a:effectLst/>
                      </a:endParaRPr>
                    </a:p>
                  </a:txBody>
                  <a:tcPr/>
                </a:tc>
                <a:tc>
                  <a:txBody>
                    <a:bodyPr/>
                    <a:lstStyle/>
                    <a:p>
                      <a:pPr marL="0" marR="0" lvl="0" indent="0" algn="l" defTabSz="932660" rtl="0" eaLnBrk="1" fontAlgn="t" latinLnBrk="0" hangingPunct="1">
                        <a:lnSpc>
                          <a:spcPct val="100000"/>
                        </a:lnSpc>
                        <a:spcBef>
                          <a:spcPts val="0"/>
                        </a:spcBef>
                        <a:spcAft>
                          <a:spcPts val="0"/>
                        </a:spcAft>
                        <a:buClrTx/>
                        <a:buSzTx/>
                        <a:buFontTx/>
                        <a:buNone/>
                        <a:tabLst/>
                        <a:defRPr/>
                      </a:pPr>
                      <a:r>
                        <a:rPr lang="en-GB" sz="1500" b="0" kern="1200">
                          <a:solidFill>
                            <a:schemeClr val="bg1"/>
                          </a:solidFill>
                          <a:effectLst/>
                        </a:rPr>
                        <a:t>✔</a:t>
                      </a:r>
                      <a:endParaRPr lang="en-GB" sz="1500">
                        <a:solidFill>
                          <a:schemeClr val="bg1"/>
                        </a:solidFill>
                        <a:effectLst/>
                      </a:endParaRPr>
                    </a:p>
                  </a:txBody>
                  <a:tcPr/>
                </a:tc>
                <a:extLst>
                  <a:ext uri="{0D108BD9-81ED-4DB2-BD59-A6C34878D82A}">
                    <a16:rowId xmlns:a16="http://schemas.microsoft.com/office/drawing/2014/main" val="1927729338"/>
                  </a:ext>
                </a:extLst>
              </a:tr>
              <a:tr h="0">
                <a:tc>
                  <a:txBody>
                    <a:bodyPr/>
                    <a:lstStyle/>
                    <a:p>
                      <a:pPr algn="l" fontAlgn="t"/>
                      <a:r>
                        <a:rPr lang="en-GB" sz="1500" b="0">
                          <a:solidFill>
                            <a:schemeClr val="bg1"/>
                          </a:solidFill>
                          <a:effectLst/>
                        </a:rPr>
                        <a:t>Archive Teams</a:t>
                      </a:r>
                    </a:p>
                  </a:txBody>
                  <a:tcPr/>
                </a:tc>
                <a:tc>
                  <a:txBody>
                    <a:bodyPr/>
                    <a:lstStyle/>
                    <a:p>
                      <a:pPr algn="l" fontAlgn="t"/>
                      <a:r>
                        <a:rPr lang="en-GB" sz="1500" b="0" kern="1200">
                          <a:solidFill>
                            <a:schemeClr val="bg1"/>
                          </a:solidFill>
                          <a:effectLst/>
                        </a:rPr>
                        <a:t>✖</a:t>
                      </a:r>
                      <a:endParaRPr lang="en-GB" sz="1500">
                        <a:solidFill>
                          <a:schemeClr val="bg1"/>
                        </a:solidFill>
                        <a:effectLst/>
                      </a:endParaRPr>
                    </a:p>
                  </a:txBody>
                  <a:tcPr/>
                </a:tc>
                <a:tc>
                  <a:txBody>
                    <a:bodyPr/>
                    <a:lstStyle/>
                    <a:p>
                      <a:pPr marL="0" marR="0" lvl="0" indent="0" algn="l" defTabSz="932660" rtl="0" eaLnBrk="1" fontAlgn="t" latinLnBrk="0" hangingPunct="1">
                        <a:lnSpc>
                          <a:spcPct val="100000"/>
                        </a:lnSpc>
                        <a:spcBef>
                          <a:spcPts val="0"/>
                        </a:spcBef>
                        <a:spcAft>
                          <a:spcPts val="0"/>
                        </a:spcAft>
                        <a:buClrTx/>
                        <a:buSzTx/>
                        <a:buFontTx/>
                        <a:buNone/>
                        <a:tabLst/>
                        <a:defRPr/>
                      </a:pPr>
                      <a:r>
                        <a:rPr lang="en-GB" sz="1500" b="0" kern="1200">
                          <a:solidFill>
                            <a:schemeClr val="bg1"/>
                          </a:solidFill>
                          <a:effectLst/>
                        </a:rPr>
                        <a:t>✔</a:t>
                      </a:r>
                      <a:endParaRPr lang="en-GB" sz="1500">
                        <a:solidFill>
                          <a:schemeClr val="bg1"/>
                        </a:solidFill>
                        <a:effectLst/>
                      </a:endParaRPr>
                    </a:p>
                  </a:txBody>
                  <a:tcPr/>
                </a:tc>
                <a:extLst>
                  <a:ext uri="{0D108BD9-81ED-4DB2-BD59-A6C34878D82A}">
                    <a16:rowId xmlns:a16="http://schemas.microsoft.com/office/drawing/2014/main" val="3197286297"/>
                  </a:ext>
                </a:extLst>
              </a:tr>
              <a:tr h="0">
                <a:tc>
                  <a:txBody>
                    <a:bodyPr/>
                    <a:lstStyle/>
                    <a:p>
                      <a:pPr algn="l" fontAlgn="t"/>
                      <a:r>
                        <a:rPr lang="en-GB" sz="1500" b="0">
                          <a:solidFill>
                            <a:schemeClr val="bg1"/>
                          </a:solidFill>
                          <a:effectLst/>
                        </a:rPr>
                        <a:t>Delete Teams</a:t>
                      </a:r>
                    </a:p>
                  </a:txBody>
                  <a:tcPr/>
                </a:tc>
                <a:tc>
                  <a:txBody>
                    <a:bodyPr/>
                    <a:lstStyle/>
                    <a:p>
                      <a:pPr marL="0" marR="0" lvl="0" indent="0" algn="l" defTabSz="932660" rtl="0" eaLnBrk="1" fontAlgn="t" latinLnBrk="0" hangingPunct="1">
                        <a:lnSpc>
                          <a:spcPct val="100000"/>
                        </a:lnSpc>
                        <a:spcBef>
                          <a:spcPts val="0"/>
                        </a:spcBef>
                        <a:spcAft>
                          <a:spcPts val="0"/>
                        </a:spcAft>
                        <a:buClrTx/>
                        <a:buSzTx/>
                        <a:buFontTx/>
                        <a:buNone/>
                        <a:tabLst/>
                        <a:defRPr/>
                      </a:pPr>
                      <a:r>
                        <a:rPr lang="en-GB" sz="1500" b="0" kern="1200">
                          <a:solidFill>
                            <a:schemeClr val="bg1"/>
                          </a:solidFill>
                          <a:effectLst/>
                        </a:rPr>
                        <a:t>✔</a:t>
                      </a:r>
                      <a:endParaRPr lang="en-GB" sz="1500">
                        <a:solidFill>
                          <a:schemeClr val="bg1"/>
                        </a:solidFill>
                        <a:effectLst/>
                      </a:endParaRPr>
                    </a:p>
                  </a:txBody>
                  <a:tcPr/>
                </a:tc>
                <a:tc>
                  <a:txBody>
                    <a:bodyPr/>
                    <a:lstStyle/>
                    <a:p>
                      <a:pPr marL="0" marR="0" lvl="0" indent="0" algn="l" defTabSz="932660" rtl="0" eaLnBrk="1" fontAlgn="t" latinLnBrk="0" hangingPunct="1">
                        <a:lnSpc>
                          <a:spcPct val="100000"/>
                        </a:lnSpc>
                        <a:spcBef>
                          <a:spcPts val="0"/>
                        </a:spcBef>
                        <a:spcAft>
                          <a:spcPts val="0"/>
                        </a:spcAft>
                        <a:buClrTx/>
                        <a:buSzTx/>
                        <a:buFontTx/>
                        <a:buNone/>
                        <a:tabLst/>
                        <a:defRPr/>
                      </a:pPr>
                      <a:r>
                        <a:rPr lang="en-GB" sz="1500" b="0" kern="1200">
                          <a:solidFill>
                            <a:schemeClr val="bg1"/>
                          </a:solidFill>
                          <a:effectLst/>
                        </a:rPr>
                        <a:t>✔</a:t>
                      </a:r>
                      <a:endParaRPr lang="en-GB" sz="1500">
                        <a:solidFill>
                          <a:schemeClr val="bg1"/>
                        </a:solidFill>
                        <a:effectLst/>
                      </a:endParaRPr>
                    </a:p>
                  </a:txBody>
                  <a:tcPr/>
                </a:tc>
                <a:extLst>
                  <a:ext uri="{0D108BD9-81ED-4DB2-BD59-A6C34878D82A}">
                    <a16:rowId xmlns:a16="http://schemas.microsoft.com/office/drawing/2014/main" val="2693425095"/>
                  </a:ext>
                </a:extLst>
              </a:tr>
            </a:tbl>
          </a:graphicData>
        </a:graphic>
      </p:graphicFrame>
    </p:spTree>
    <p:extLst>
      <p:ext uri="{BB962C8B-B14F-4D97-AF65-F5344CB8AC3E}">
        <p14:creationId xmlns:p14="http://schemas.microsoft.com/office/powerpoint/2010/main" val="15848963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E30EF89-7FD8-4AE6-A651-272B8F19AA12}"/>
              </a:ext>
            </a:extLst>
          </p:cNvPr>
          <p:cNvSpPr>
            <a:spLocks noGrp="1"/>
          </p:cNvSpPr>
          <p:nvPr>
            <p:ph type="body" sz="quarter" idx="10"/>
          </p:nvPr>
        </p:nvSpPr>
        <p:spPr>
          <a:xfrm>
            <a:off x="447078" y="1219692"/>
            <a:ext cx="5324871" cy="764616"/>
          </a:xfrm>
        </p:spPr>
        <p:txBody>
          <a:bodyPr/>
          <a:lstStyle/>
          <a:p>
            <a:r>
              <a:rPr lang="en-US" sz="2040">
                <a:solidFill>
                  <a:srgbClr val="000000"/>
                </a:solidFill>
                <a:latin typeface="+mn-lt"/>
              </a:rPr>
              <a:t>Web-based tool to </a:t>
            </a:r>
            <a:r>
              <a:rPr lang="en-US" sz="2040" b="1">
                <a:solidFill>
                  <a:srgbClr val="000000"/>
                </a:solidFill>
                <a:latin typeface="+mn-lt"/>
              </a:rPr>
              <a:t>build and test requests</a:t>
            </a:r>
            <a:r>
              <a:rPr lang="en-US" sz="2040">
                <a:solidFill>
                  <a:srgbClr val="000000"/>
                </a:solidFill>
                <a:latin typeface="+mn-lt"/>
              </a:rPr>
              <a:t> against the Graph API. </a:t>
            </a:r>
          </a:p>
        </p:txBody>
      </p:sp>
      <p:sp>
        <p:nvSpPr>
          <p:cNvPr id="3" name="Title 2">
            <a:extLst>
              <a:ext uri="{FF2B5EF4-FFF2-40B4-BE49-F238E27FC236}">
                <a16:creationId xmlns:a16="http://schemas.microsoft.com/office/drawing/2014/main" id="{7A8063BA-8145-4931-9052-59871A2DFAEA}"/>
              </a:ext>
            </a:extLst>
          </p:cNvPr>
          <p:cNvSpPr>
            <a:spLocks noGrp="1"/>
          </p:cNvSpPr>
          <p:nvPr>
            <p:ph type="title"/>
          </p:nvPr>
        </p:nvSpPr>
        <p:spPr>
          <a:xfrm>
            <a:off x="274689" y="405357"/>
            <a:ext cx="6357014" cy="917562"/>
          </a:xfrm>
        </p:spPr>
        <p:txBody>
          <a:bodyPr/>
          <a:lstStyle/>
          <a:p>
            <a:r>
              <a:rPr lang="en-US" sz="4000">
                <a:solidFill>
                  <a:srgbClr val="5239BD"/>
                </a:solidFill>
              </a:rPr>
              <a:t>Graph Explorer</a:t>
            </a:r>
          </a:p>
        </p:txBody>
      </p:sp>
      <p:pic>
        <p:nvPicPr>
          <p:cNvPr id="1026" name="Picture 2" descr="Graph explorer requesting permission.">
            <a:extLst>
              <a:ext uri="{FF2B5EF4-FFF2-40B4-BE49-F238E27FC236}">
                <a16:creationId xmlns:a16="http://schemas.microsoft.com/office/drawing/2014/main" id="{5536452A-2D73-4374-8B5A-04103F3DF0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290" y="3881540"/>
            <a:ext cx="2626231" cy="2864078"/>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5" name="Text Placeholder 1">
            <a:extLst>
              <a:ext uri="{FF2B5EF4-FFF2-40B4-BE49-F238E27FC236}">
                <a16:creationId xmlns:a16="http://schemas.microsoft.com/office/drawing/2014/main" id="{AC64DE88-CC9C-4B3E-922F-0F88FC5F0133}"/>
              </a:ext>
            </a:extLst>
          </p:cNvPr>
          <p:cNvSpPr txBox="1">
            <a:spLocks/>
          </p:cNvSpPr>
          <p:nvPr/>
        </p:nvSpPr>
        <p:spPr>
          <a:xfrm>
            <a:off x="447078" y="3403121"/>
            <a:ext cx="2653443" cy="418866"/>
          </a:xfrm>
          <a:prstGeom prst="rect">
            <a:avLst/>
          </a:prstGeom>
        </p:spPr>
        <p:txBody>
          <a:bodyPr vert="horz" wrap="square" lIns="93260" tIns="93260" rIns="93260" bIns="93260" rtlCol="0">
            <a:spAutoFit/>
          </a:bodyPr>
          <a:lstStyle>
            <a:lvl1pPr marL="0" marR="0" indent="0" algn="l" defTabSz="914378"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solidFill>
                  <a:schemeClr val="tx1"/>
                </a:solidFill>
                <a:latin typeface="+mj-lt"/>
                <a:ea typeface="+mn-ea"/>
                <a:cs typeface="+mn-cs"/>
              </a:defRPr>
            </a:lvl1pPr>
            <a:lvl2pPr marL="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2pPr>
            <a:lvl3pPr marL="2272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3pPr>
            <a:lvl4pPr marL="4513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4pPr>
            <a:lvl5pPr marL="672298"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5pPr>
            <a:lvl6pPr marL="2514770"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2002"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9233"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466"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defTabSz="932574">
              <a:spcBef>
                <a:spcPts val="1224"/>
              </a:spcBef>
              <a:buClr>
                <a:srgbClr val="FFFFFF"/>
              </a:buClr>
            </a:pPr>
            <a:r>
              <a:rPr lang="en-US" sz="1632" b="1">
                <a:solidFill>
                  <a:srgbClr val="000000"/>
                </a:solidFill>
                <a:latin typeface="Segoe UI"/>
              </a:rPr>
              <a:t>Authenticate (optional)</a:t>
            </a:r>
          </a:p>
        </p:txBody>
      </p:sp>
      <p:pic>
        <p:nvPicPr>
          <p:cNvPr id="9" name="Picture 8" descr="Graph explorer search queries to help you find sample queries.">
            <a:extLst>
              <a:ext uri="{FF2B5EF4-FFF2-40B4-BE49-F238E27FC236}">
                <a16:creationId xmlns:a16="http://schemas.microsoft.com/office/drawing/2014/main" id="{A6BAA171-4432-4316-AC9A-DEE71AF0AD4F}"/>
              </a:ext>
            </a:extLst>
          </p:cNvPr>
          <p:cNvPicPr>
            <a:picLocks noChangeAspect="1"/>
          </p:cNvPicPr>
          <p:nvPr/>
        </p:nvPicPr>
        <p:blipFill>
          <a:blip r:embed="rId4"/>
          <a:stretch>
            <a:fillRect/>
          </a:stretch>
        </p:blipFill>
        <p:spPr>
          <a:xfrm>
            <a:off x="3798429" y="3864429"/>
            <a:ext cx="3018298" cy="2864077"/>
          </a:xfrm>
          <a:prstGeom prst="rect">
            <a:avLst/>
          </a:prstGeom>
          <a:effectLst>
            <a:outerShdw blurRad="50800" dist="38100" dir="2700000" algn="tl" rotWithShape="0">
              <a:prstClr val="black">
                <a:alpha val="40000"/>
              </a:prstClr>
            </a:outerShdw>
          </a:effectLst>
        </p:spPr>
      </p:pic>
      <p:sp>
        <p:nvSpPr>
          <p:cNvPr id="10" name="Text Placeholder 1">
            <a:extLst>
              <a:ext uri="{FF2B5EF4-FFF2-40B4-BE49-F238E27FC236}">
                <a16:creationId xmlns:a16="http://schemas.microsoft.com/office/drawing/2014/main" id="{2FFCC5E0-421C-46CC-BC97-1C5718101317}"/>
              </a:ext>
            </a:extLst>
          </p:cNvPr>
          <p:cNvSpPr txBox="1">
            <a:spLocks/>
          </p:cNvSpPr>
          <p:nvPr/>
        </p:nvSpPr>
        <p:spPr>
          <a:xfrm>
            <a:off x="3798431" y="3409407"/>
            <a:ext cx="3018297" cy="414365"/>
          </a:xfrm>
          <a:prstGeom prst="rect">
            <a:avLst/>
          </a:prstGeom>
        </p:spPr>
        <p:txBody>
          <a:bodyPr vert="horz" wrap="square" lIns="93260" tIns="93260" rIns="93260" bIns="93260" rtlCol="0">
            <a:spAutoFit/>
          </a:bodyPr>
          <a:lstStyle>
            <a:lvl1pPr marL="0" marR="0" indent="0" algn="l" defTabSz="914378"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solidFill>
                  <a:schemeClr val="tx1"/>
                </a:solidFill>
                <a:latin typeface="+mj-lt"/>
                <a:ea typeface="+mn-ea"/>
                <a:cs typeface="+mn-cs"/>
              </a:defRPr>
            </a:lvl1pPr>
            <a:lvl2pPr marL="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2pPr>
            <a:lvl3pPr marL="2272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3pPr>
            <a:lvl4pPr marL="4513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4pPr>
            <a:lvl5pPr marL="672298"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5pPr>
            <a:lvl6pPr marL="2514770"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2002"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9233"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466"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defTabSz="932574">
              <a:spcBef>
                <a:spcPts val="1224"/>
              </a:spcBef>
              <a:buClr>
                <a:srgbClr val="FFFFFF"/>
              </a:buClr>
            </a:pPr>
            <a:r>
              <a:rPr lang="en-US" sz="1632" b="1">
                <a:solidFill>
                  <a:srgbClr val="000000"/>
                </a:solidFill>
                <a:latin typeface="Segoe UI"/>
              </a:rPr>
              <a:t>Search/select sample queries</a:t>
            </a:r>
          </a:p>
        </p:txBody>
      </p:sp>
      <p:sp>
        <p:nvSpPr>
          <p:cNvPr id="18" name="Text Placeholder 1">
            <a:extLst>
              <a:ext uri="{FF2B5EF4-FFF2-40B4-BE49-F238E27FC236}">
                <a16:creationId xmlns:a16="http://schemas.microsoft.com/office/drawing/2014/main" id="{B6AB94F7-A33C-4CDE-9B2F-98D677E09CC0}"/>
              </a:ext>
            </a:extLst>
          </p:cNvPr>
          <p:cNvSpPr txBox="1">
            <a:spLocks/>
          </p:cNvSpPr>
          <p:nvPr/>
        </p:nvSpPr>
        <p:spPr>
          <a:xfrm>
            <a:off x="7285266" y="3403120"/>
            <a:ext cx="3478935" cy="418866"/>
          </a:xfrm>
          <a:prstGeom prst="rect">
            <a:avLst/>
          </a:prstGeom>
        </p:spPr>
        <p:txBody>
          <a:bodyPr vert="horz" wrap="square" lIns="93260" tIns="93260" rIns="93260" bIns="93260" rtlCol="0">
            <a:spAutoFit/>
          </a:bodyPr>
          <a:lstStyle>
            <a:lvl1pPr marL="0" marR="0" indent="0" algn="l" defTabSz="914378"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solidFill>
                  <a:schemeClr val="tx1"/>
                </a:solidFill>
                <a:latin typeface="+mj-lt"/>
                <a:ea typeface="+mn-ea"/>
                <a:cs typeface="+mn-cs"/>
              </a:defRPr>
            </a:lvl1pPr>
            <a:lvl2pPr marL="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2pPr>
            <a:lvl3pPr marL="2272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3pPr>
            <a:lvl4pPr marL="4513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4pPr>
            <a:lvl5pPr marL="672298"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5pPr>
            <a:lvl6pPr marL="2514770"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2002"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9233"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466"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defTabSz="932574">
              <a:spcBef>
                <a:spcPts val="1224"/>
              </a:spcBef>
              <a:buClr>
                <a:srgbClr val="FFFFFF"/>
              </a:buClr>
            </a:pPr>
            <a:r>
              <a:rPr lang="en-US" sz="1632" b="1">
                <a:solidFill>
                  <a:srgbClr val="000000"/>
                </a:solidFill>
                <a:latin typeface="Segoe UI"/>
              </a:rPr>
              <a:t>Graph API responds with JSON</a:t>
            </a:r>
          </a:p>
        </p:txBody>
      </p:sp>
      <p:pic>
        <p:nvPicPr>
          <p:cNvPr id="21" name="Picture 20" descr="Sample query preview where Graph API responds with JSON.">
            <a:extLst>
              <a:ext uri="{FF2B5EF4-FFF2-40B4-BE49-F238E27FC236}">
                <a16:creationId xmlns:a16="http://schemas.microsoft.com/office/drawing/2014/main" id="{89DBFBD2-1039-4F87-A2E7-72669FB67DD0}"/>
              </a:ext>
            </a:extLst>
          </p:cNvPr>
          <p:cNvPicPr>
            <a:picLocks noChangeAspect="1"/>
          </p:cNvPicPr>
          <p:nvPr/>
        </p:nvPicPr>
        <p:blipFill>
          <a:blip r:embed="rId5"/>
          <a:stretch>
            <a:fillRect/>
          </a:stretch>
        </p:blipFill>
        <p:spPr>
          <a:xfrm>
            <a:off x="7285266" y="3881540"/>
            <a:ext cx="4675332" cy="2504949"/>
          </a:xfrm>
          <a:prstGeom prst="rect">
            <a:avLst/>
          </a:prstGeom>
          <a:effectLst>
            <a:outerShdw blurRad="50800" dist="38100" dir="2700000" algn="tl" rotWithShape="0">
              <a:prstClr val="black">
                <a:alpha val="40000"/>
              </a:prstClr>
            </a:outerShdw>
          </a:effectLst>
        </p:spPr>
      </p:pic>
      <p:sp>
        <p:nvSpPr>
          <p:cNvPr id="26" name="Text Placeholder 1">
            <a:extLst>
              <a:ext uri="{FF2B5EF4-FFF2-40B4-BE49-F238E27FC236}">
                <a16:creationId xmlns:a16="http://schemas.microsoft.com/office/drawing/2014/main" id="{5EDC950E-FD1B-479E-A933-3BA524D85FB2}"/>
              </a:ext>
            </a:extLst>
          </p:cNvPr>
          <p:cNvSpPr txBox="1">
            <a:spLocks/>
          </p:cNvSpPr>
          <p:nvPr/>
        </p:nvSpPr>
        <p:spPr>
          <a:xfrm>
            <a:off x="447078" y="1994973"/>
            <a:ext cx="5324870" cy="764616"/>
          </a:xfrm>
          <a:prstGeom prst="rect">
            <a:avLst/>
          </a:prstGeom>
        </p:spPr>
        <p:txBody>
          <a:bodyPr vert="horz" wrap="square" lIns="93260" tIns="93260" rIns="93260" bIns="93260" rtlCol="0">
            <a:spAutoFit/>
          </a:bodyPr>
          <a:lstStyle>
            <a:lvl1pPr marL="0" marR="0" indent="0" algn="l" defTabSz="914378"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solidFill>
                  <a:schemeClr val="tx1"/>
                </a:solidFill>
                <a:latin typeface="+mj-lt"/>
                <a:ea typeface="+mn-ea"/>
                <a:cs typeface="+mn-cs"/>
              </a:defRPr>
            </a:lvl1pPr>
            <a:lvl2pPr marL="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2pPr>
            <a:lvl3pPr marL="2272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3pPr>
            <a:lvl4pPr marL="4513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4pPr>
            <a:lvl5pPr marL="672298"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5pPr>
            <a:lvl6pPr marL="2514770"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2002"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9233"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466"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defTabSz="932574">
              <a:spcBef>
                <a:spcPts val="1224"/>
              </a:spcBef>
              <a:buClr>
                <a:srgbClr val="FFFFFF"/>
              </a:buClr>
            </a:pPr>
            <a:r>
              <a:rPr lang="en-US" sz="2040">
                <a:solidFill>
                  <a:srgbClr val="000000"/>
                </a:solidFill>
                <a:latin typeface="Segoe UI"/>
              </a:rPr>
              <a:t>Can be used with </a:t>
            </a:r>
            <a:r>
              <a:rPr lang="en-US" sz="2040" b="1">
                <a:solidFill>
                  <a:srgbClr val="000000"/>
                </a:solidFill>
                <a:latin typeface="Segoe UI"/>
              </a:rPr>
              <a:t>test data</a:t>
            </a:r>
            <a:r>
              <a:rPr lang="en-US" sz="2040">
                <a:solidFill>
                  <a:srgbClr val="000000"/>
                </a:solidFill>
                <a:latin typeface="Segoe UI"/>
              </a:rPr>
              <a:t> or </a:t>
            </a:r>
            <a:r>
              <a:rPr lang="en-US" sz="2040" b="1">
                <a:solidFill>
                  <a:srgbClr val="000000"/>
                </a:solidFill>
                <a:latin typeface="Segoe UI"/>
              </a:rPr>
              <a:t>real data</a:t>
            </a:r>
            <a:r>
              <a:rPr lang="en-US" sz="2040">
                <a:solidFill>
                  <a:srgbClr val="000000"/>
                </a:solidFill>
                <a:latin typeface="Segoe UI"/>
              </a:rPr>
              <a:t> (if user is authenticated).</a:t>
            </a:r>
          </a:p>
        </p:txBody>
      </p:sp>
      <p:sp>
        <p:nvSpPr>
          <p:cNvPr id="29" name="Rounded Rectangle 13">
            <a:extLst>
              <a:ext uri="{FF2B5EF4-FFF2-40B4-BE49-F238E27FC236}">
                <a16:creationId xmlns:a16="http://schemas.microsoft.com/office/drawing/2014/main" id="{EDA73EA8-F7E0-4167-910A-95DF85AA4A2D}"/>
              </a:ext>
            </a:extLst>
          </p:cNvPr>
          <p:cNvSpPr/>
          <p:nvPr/>
        </p:nvSpPr>
        <p:spPr>
          <a:xfrm>
            <a:off x="7485289" y="577764"/>
            <a:ext cx="4161326" cy="414353"/>
          </a:xfrm>
          <a:prstGeom prst="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nchor="ctr">
            <a:spAutoFit/>
          </a:bodyPr>
          <a:lstStyle/>
          <a:p>
            <a:pPr algn="ctr" defTabSz="950791">
              <a:defRPr/>
            </a:pPr>
            <a:r>
              <a:rPr lang="en-US" sz="2040" b="1">
                <a:solidFill>
                  <a:srgbClr val="1A1A1A"/>
                </a:solidFill>
                <a:latin typeface="Segoe UI"/>
              </a:rPr>
              <a:t>aka.ms/graph-explorer</a:t>
            </a:r>
          </a:p>
        </p:txBody>
      </p:sp>
      <p:pic>
        <p:nvPicPr>
          <p:cNvPr id="37" name="Picture 36" descr="Sample queries are automatically filled in.">
            <a:extLst>
              <a:ext uri="{FF2B5EF4-FFF2-40B4-BE49-F238E27FC236}">
                <a16:creationId xmlns:a16="http://schemas.microsoft.com/office/drawing/2014/main" id="{013EC31C-31EF-4127-8958-465D4971B587}"/>
              </a:ext>
            </a:extLst>
          </p:cNvPr>
          <p:cNvPicPr>
            <a:picLocks noChangeAspect="1"/>
          </p:cNvPicPr>
          <p:nvPr/>
        </p:nvPicPr>
        <p:blipFill>
          <a:blip r:embed="rId6"/>
          <a:stretch>
            <a:fillRect/>
          </a:stretch>
        </p:blipFill>
        <p:spPr>
          <a:xfrm>
            <a:off x="6445639" y="1654925"/>
            <a:ext cx="5514959" cy="1624226"/>
          </a:xfrm>
          <a:prstGeom prst="rect">
            <a:avLst/>
          </a:prstGeom>
          <a:effectLst>
            <a:outerShdw blurRad="50800" dist="38100" dir="2700000" algn="tl" rotWithShape="0">
              <a:prstClr val="black">
                <a:alpha val="40000"/>
              </a:prstClr>
            </a:outerShdw>
          </a:effectLst>
        </p:spPr>
      </p:pic>
      <p:sp>
        <p:nvSpPr>
          <p:cNvPr id="38" name="Text Placeholder 1">
            <a:extLst>
              <a:ext uri="{FF2B5EF4-FFF2-40B4-BE49-F238E27FC236}">
                <a16:creationId xmlns:a16="http://schemas.microsoft.com/office/drawing/2014/main" id="{2CB5D28C-B36C-4CBE-A721-25F83FC900AE}"/>
              </a:ext>
            </a:extLst>
          </p:cNvPr>
          <p:cNvSpPr txBox="1">
            <a:spLocks/>
          </p:cNvSpPr>
          <p:nvPr/>
        </p:nvSpPr>
        <p:spPr>
          <a:xfrm>
            <a:off x="6445640" y="1219691"/>
            <a:ext cx="4635539" cy="418866"/>
          </a:xfrm>
          <a:prstGeom prst="rect">
            <a:avLst/>
          </a:prstGeom>
        </p:spPr>
        <p:txBody>
          <a:bodyPr vert="horz" wrap="square" lIns="93260" tIns="93260" rIns="93260" bIns="93260" rtlCol="0">
            <a:spAutoFit/>
          </a:bodyPr>
          <a:lstStyle>
            <a:lvl1pPr marL="0" marR="0" indent="0" algn="l" defTabSz="914378"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solidFill>
                  <a:schemeClr val="tx1"/>
                </a:solidFill>
                <a:latin typeface="+mj-lt"/>
                <a:ea typeface="+mn-ea"/>
                <a:cs typeface="+mn-cs"/>
              </a:defRPr>
            </a:lvl1pPr>
            <a:lvl2pPr marL="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2pPr>
            <a:lvl3pPr marL="2272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3pPr>
            <a:lvl4pPr marL="451311"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4pPr>
            <a:lvl5pPr marL="672298"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5pPr>
            <a:lvl6pPr marL="2514770"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2002"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9233"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466"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defTabSz="932574">
              <a:spcBef>
                <a:spcPts val="1224"/>
              </a:spcBef>
              <a:buClr>
                <a:srgbClr val="FFFFFF"/>
              </a:buClr>
            </a:pPr>
            <a:r>
              <a:rPr lang="en-US" sz="1632" b="1">
                <a:solidFill>
                  <a:srgbClr val="000000"/>
                </a:solidFill>
                <a:latin typeface="Segoe UI"/>
              </a:rPr>
              <a:t>Sample queries are automatically filled in</a:t>
            </a:r>
          </a:p>
        </p:txBody>
      </p:sp>
    </p:spTree>
    <p:extLst>
      <p:ext uri="{BB962C8B-B14F-4D97-AF65-F5344CB8AC3E}">
        <p14:creationId xmlns:p14="http://schemas.microsoft.com/office/powerpoint/2010/main" val="15915360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itle 4">
            <a:extLst>
              <a:ext uri="{FF2B5EF4-FFF2-40B4-BE49-F238E27FC236}">
                <a16:creationId xmlns:a16="http://schemas.microsoft.com/office/drawing/2014/main" id="{F52E453D-91FF-4F18-B5DD-F2ACA93A43C4}"/>
              </a:ext>
            </a:extLst>
          </p:cNvPr>
          <p:cNvSpPr>
            <a:spLocks noGrp="1"/>
          </p:cNvSpPr>
          <p:nvPr>
            <p:ph type="title"/>
          </p:nvPr>
        </p:nvSpPr>
        <p:spPr>
          <a:xfrm>
            <a:off x="274604" y="295275"/>
            <a:ext cx="7954995" cy="917575"/>
          </a:xfrm>
        </p:spPr>
        <p:txBody>
          <a:bodyPr/>
          <a:lstStyle/>
          <a:p>
            <a:r>
              <a:rPr lang="en-US" sz="4000"/>
              <a:t>Microsoft Teams Platform Support</a:t>
            </a:r>
          </a:p>
        </p:txBody>
      </p:sp>
      <p:sp>
        <p:nvSpPr>
          <p:cNvPr id="9" name="TextBox 8">
            <a:extLst>
              <a:ext uri="{FF2B5EF4-FFF2-40B4-BE49-F238E27FC236}">
                <a16:creationId xmlns:a16="http://schemas.microsoft.com/office/drawing/2014/main" id="{A3603B51-3C88-409E-9CCF-61922E761344}"/>
              </a:ext>
            </a:extLst>
          </p:cNvPr>
          <p:cNvSpPr txBox="1"/>
          <p:nvPr/>
        </p:nvSpPr>
        <p:spPr>
          <a:xfrm>
            <a:off x="570579" y="1778690"/>
            <a:ext cx="1257898" cy="259298"/>
          </a:xfrm>
          <a:prstGeom prst="rect">
            <a:avLst/>
          </a:prstGeom>
          <a:noFill/>
        </p:spPr>
        <p:txBody>
          <a:bodyPr wrap="square" lIns="0" tIns="0" rIns="0" bIns="0" rtlCol="0">
            <a:spAutoFit/>
          </a:bodyPr>
          <a:lstStyle/>
          <a:p>
            <a:pPr defTabSz="950855">
              <a:lnSpc>
                <a:spcPct val="90000"/>
              </a:lnSpc>
              <a:spcAft>
                <a:spcPts val="1199"/>
              </a:spcAft>
              <a:buSzPct val="90000"/>
              <a:defRPr/>
            </a:pPr>
            <a:r>
              <a:rPr lang="en-US" sz="1836" b="1">
                <a:ln w="3175">
                  <a:noFill/>
                </a:ln>
                <a:solidFill>
                  <a:srgbClr val="5239BD"/>
                </a:solidFill>
                <a:latin typeface="Segoe UI" charset="0"/>
                <a:ea typeface="Segoe UI" charset="0"/>
                <a:cs typeface="Segoe UI" charset="0"/>
              </a:rPr>
              <a:t>Desktop</a:t>
            </a:r>
          </a:p>
        </p:txBody>
      </p:sp>
      <p:pic>
        <p:nvPicPr>
          <p:cNvPr id="47" name="Picture 46" descr="The Teams desktop interface on a laptop computer "/>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 y="2306334"/>
            <a:ext cx="4297495" cy="2381856"/>
          </a:xfrm>
          <a:prstGeom prst="rect">
            <a:avLst/>
          </a:prstGeom>
        </p:spPr>
      </p:pic>
      <p:sp>
        <p:nvSpPr>
          <p:cNvPr id="15" name="TextBox 14">
            <a:extLst>
              <a:ext uri="{FF2B5EF4-FFF2-40B4-BE49-F238E27FC236}">
                <a16:creationId xmlns:a16="http://schemas.microsoft.com/office/drawing/2014/main" id="{9A0E6BBC-3636-45C1-BABC-92E6E89231EC}"/>
              </a:ext>
            </a:extLst>
          </p:cNvPr>
          <p:cNvSpPr txBox="1"/>
          <p:nvPr/>
        </p:nvSpPr>
        <p:spPr>
          <a:xfrm>
            <a:off x="4905287" y="1758193"/>
            <a:ext cx="1257898" cy="259298"/>
          </a:xfrm>
          <a:prstGeom prst="rect">
            <a:avLst/>
          </a:prstGeom>
          <a:noFill/>
        </p:spPr>
        <p:txBody>
          <a:bodyPr wrap="square" lIns="0" tIns="0" rIns="0" bIns="0" rtlCol="0">
            <a:spAutoFit/>
          </a:bodyPr>
          <a:lstStyle/>
          <a:p>
            <a:pPr defTabSz="950855">
              <a:lnSpc>
                <a:spcPct val="90000"/>
              </a:lnSpc>
              <a:spcAft>
                <a:spcPts val="1199"/>
              </a:spcAft>
              <a:buSzPct val="90000"/>
              <a:defRPr/>
            </a:pPr>
            <a:r>
              <a:rPr lang="en-US" sz="1836" b="1">
                <a:ln w="3175">
                  <a:noFill/>
                </a:ln>
                <a:solidFill>
                  <a:srgbClr val="5239BD"/>
                </a:solidFill>
                <a:latin typeface="Segoe UI" charset="0"/>
                <a:ea typeface="Segoe UI" charset="0"/>
                <a:cs typeface="Segoe UI" charset="0"/>
              </a:rPr>
              <a:t>Mobile</a:t>
            </a:r>
          </a:p>
        </p:txBody>
      </p:sp>
      <p:grpSp>
        <p:nvGrpSpPr>
          <p:cNvPr id="30" name="Group 29" descr="A photograph of an iPad"/>
          <p:cNvGrpSpPr/>
          <p:nvPr/>
        </p:nvGrpSpPr>
        <p:grpSpPr>
          <a:xfrm>
            <a:off x="4905286" y="2430305"/>
            <a:ext cx="2302247" cy="1569868"/>
            <a:chOff x="1424375" y="1585326"/>
            <a:chExt cx="5212799" cy="3687348"/>
          </a:xfrm>
        </p:grpSpPr>
        <p:pic>
          <p:nvPicPr>
            <p:cNvPr id="31" name="pasted-image.tiff" descr="pasted-image.tiff">
              <a:extLst>
                <a:ext uri="{FF2B5EF4-FFF2-40B4-BE49-F238E27FC236}">
                  <a16:creationId xmlns:a16="http://schemas.microsoft.com/office/drawing/2014/main" id="{8B8BAB38-6106-4293-9BF3-97A9440623A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24375" y="1585326"/>
              <a:ext cx="5212799" cy="3687348"/>
            </a:xfrm>
            <a:prstGeom prst="rect">
              <a:avLst/>
            </a:prstGeom>
            <a:ln w="12700">
              <a:miter lim="400000"/>
            </a:ln>
          </p:spPr>
        </p:pic>
        <p:pic>
          <p:nvPicPr>
            <p:cNvPr id="32" name="Picture 3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897868" y="1828799"/>
              <a:ext cx="4280682" cy="3210512"/>
            </a:xfrm>
            <a:prstGeom prst="rect">
              <a:avLst/>
            </a:prstGeom>
          </p:spPr>
        </p:pic>
      </p:grpSp>
      <p:sp>
        <p:nvSpPr>
          <p:cNvPr id="33" name="TextBox 32">
            <a:extLst>
              <a:ext uri="{FF2B5EF4-FFF2-40B4-BE49-F238E27FC236}">
                <a16:creationId xmlns:a16="http://schemas.microsoft.com/office/drawing/2014/main" id="{714D8DF9-1092-413A-9049-87565AA206C3}"/>
              </a:ext>
            </a:extLst>
          </p:cNvPr>
          <p:cNvSpPr txBox="1"/>
          <p:nvPr/>
        </p:nvSpPr>
        <p:spPr>
          <a:xfrm>
            <a:off x="4851825" y="4049850"/>
            <a:ext cx="916141" cy="369332"/>
          </a:xfrm>
          <a:prstGeom prst="rect">
            <a:avLst/>
          </a:prstGeom>
          <a:noFill/>
        </p:spPr>
        <p:txBody>
          <a:bodyPr wrap="square" rtlCol="0">
            <a:spAutoFit/>
          </a:bodyPr>
          <a:lstStyle/>
          <a:p>
            <a:pPr defTabSz="914144">
              <a:defRPr/>
            </a:pPr>
            <a:r>
              <a:rPr lang="en-US" kern="0">
                <a:solidFill>
                  <a:srgbClr val="000000"/>
                </a:solidFill>
                <a:latin typeface="Segoe UI"/>
                <a:cs typeface="Segoe UI Light" panose="020B0502040204020203" pitchFamily="34" charset="0"/>
              </a:rPr>
              <a:t>iPad</a:t>
            </a:r>
          </a:p>
        </p:txBody>
      </p:sp>
      <p:sp>
        <p:nvSpPr>
          <p:cNvPr id="16" name="TextBox 15">
            <a:extLst>
              <a:ext uri="{FF2B5EF4-FFF2-40B4-BE49-F238E27FC236}">
                <a16:creationId xmlns:a16="http://schemas.microsoft.com/office/drawing/2014/main" id="{E3D7962A-FD89-4A75-83BD-D12FA4C623FD}"/>
              </a:ext>
            </a:extLst>
          </p:cNvPr>
          <p:cNvSpPr txBox="1"/>
          <p:nvPr/>
        </p:nvSpPr>
        <p:spPr>
          <a:xfrm>
            <a:off x="8769317" y="1761592"/>
            <a:ext cx="1257898" cy="259298"/>
          </a:xfrm>
          <a:prstGeom prst="rect">
            <a:avLst/>
          </a:prstGeom>
          <a:noFill/>
        </p:spPr>
        <p:txBody>
          <a:bodyPr wrap="square" lIns="0" tIns="0" rIns="0" bIns="0" rtlCol="0">
            <a:spAutoFit/>
          </a:bodyPr>
          <a:lstStyle/>
          <a:p>
            <a:pPr defTabSz="950855">
              <a:lnSpc>
                <a:spcPct val="90000"/>
              </a:lnSpc>
              <a:spcAft>
                <a:spcPts val="1199"/>
              </a:spcAft>
              <a:buSzPct val="90000"/>
              <a:defRPr/>
            </a:pPr>
            <a:r>
              <a:rPr lang="en-US" sz="1836" b="1">
                <a:ln w="3175">
                  <a:noFill/>
                </a:ln>
                <a:solidFill>
                  <a:srgbClr val="5239BD"/>
                </a:solidFill>
                <a:latin typeface="Segoe UI" charset="0"/>
                <a:ea typeface="Segoe UI" charset="0"/>
                <a:cs typeface="Segoe UI" charset="0"/>
              </a:rPr>
              <a:t>Browsers</a:t>
            </a:r>
          </a:p>
        </p:txBody>
      </p:sp>
      <p:pic>
        <p:nvPicPr>
          <p:cNvPr id="34" name="Picture 33" descr="A photograph of Teams' browser interface on a laptop compute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815236" y="2269425"/>
            <a:ext cx="4423958" cy="2488476"/>
          </a:xfrm>
          <a:prstGeom prst="rect">
            <a:avLst/>
          </a:prstGeom>
        </p:spPr>
      </p:pic>
      <p:grpSp>
        <p:nvGrpSpPr>
          <p:cNvPr id="19" name="Group 18" descr="A photograph of an iPhone"/>
          <p:cNvGrpSpPr/>
          <p:nvPr/>
        </p:nvGrpSpPr>
        <p:grpSpPr>
          <a:xfrm>
            <a:off x="4905287" y="4467444"/>
            <a:ext cx="1176815" cy="2007861"/>
            <a:chOff x="6792612" y="1590004"/>
            <a:chExt cx="1844618" cy="3689235"/>
          </a:xfrm>
        </p:grpSpPr>
        <p:pic>
          <p:nvPicPr>
            <p:cNvPr id="20" name="iphone.png" descr="iphone.png">
              <a:extLst>
                <a:ext uri="{FF2B5EF4-FFF2-40B4-BE49-F238E27FC236}">
                  <a16:creationId xmlns:a16="http://schemas.microsoft.com/office/drawing/2014/main" id="{57A3C350-18EA-41C8-9847-D32DC8745442}"/>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792612" y="1590004"/>
              <a:ext cx="1844618" cy="3689235"/>
            </a:xfrm>
            <a:prstGeom prst="rect">
              <a:avLst/>
            </a:prstGeom>
            <a:ln w="12700">
              <a:miter lim="400000"/>
            </a:ln>
          </p:spPr>
        </p:pic>
        <p:pic>
          <p:nvPicPr>
            <p:cNvPr id="21" name="Picture 20"/>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921501" y="2016125"/>
              <a:ext cx="1594045" cy="2835274"/>
            </a:xfrm>
            <a:prstGeom prst="rect">
              <a:avLst/>
            </a:prstGeom>
          </p:spPr>
        </p:pic>
      </p:grpSp>
      <p:sp>
        <p:nvSpPr>
          <p:cNvPr id="25" name="TextBox 24">
            <a:extLst>
              <a:ext uri="{FF2B5EF4-FFF2-40B4-BE49-F238E27FC236}">
                <a16:creationId xmlns:a16="http://schemas.microsoft.com/office/drawing/2014/main" id="{714D8DF9-1092-413A-9049-87565AA206C3}"/>
              </a:ext>
            </a:extLst>
          </p:cNvPr>
          <p:cNvSpPr txBox="1"/>
          <p:nvPr/>
        </p:nvSpPr>
        <p:spPr>
          <a:xfrm>
            <a:off x="4633472" y="6653816"/>
            <a:ext cx="1583971" cy="369332"/>
          </a:xfrm>
          <a:prstGeom prst="rect">
            <a:avLst/>
          </a:prstGeom>
          <a:noFill/>
        </p:spPr>
        <p:txBody>
          <a:bodyPr wrap="square" rtlCol="0">
            <a:spAutoFit/>
          </a:bodyPr>
          <a:lstStyle/>
          <a:p>
            <a:pPr defTabSz="914144">
              <a:defRPr/>
            </a:pPr>
            <a:r>
              <a:rPr lang="en-US" kern="0" dirty="0">
                <a:solidFill>
                  <a:srgbClr val="000000"/>
                </a:solidFill>
                <a:latin typeface="Segoe UI"/>
                <a:cs typeface="Segoe UI Light" panose="020B0502040204020203" pitchFamily="34" charset="0"/>
              </a:rPr>
              <a:t>iPhone 12.0+</a:t>
            </a:r>
          </a:p>
        </p:txBody>
      </p:sp>
      <p:grpSp>
        <p:nvGrpSpPr>
          <p:cNvPr id="22" name="Group 21" descr="A photograph of an android phone"/>
          <p:cNvGrpSpPr/>
          <p:nvPr/>
        </p:nvGrpSpPr>
        <p:grpSpPr>
          <a:xfrm>
            <a:off x="6484992" y="4466569"/>
            <a:ext cx="1163856" cy="2051255"/>
            <a:chOff x="8792667" y="1579177"/>
            <a:chExt cx="1811868" cy="3743269"/>
          </a:xfrm>
        </p:grpSpPr>
        <p:pic>
          <p:nvPicPr>
            <p:cNvPr id="23" name="pasted-image.pdf" descr="pasted-image.pdf">
              <a:extLst>
                <a:ext uri="{FF2B5EF4-FFF2-40B4-BE49-F238E27FC236}">
                  <a16:creationId xmlns:a16="http://schemas.microsoft.com/office/drawing/2014/main" id="{62363F0E-BD9E-4D98-81EB-DEB87F039EA0}"/>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792667" y="1579177"/>
              <a:ext cx="1811868" cy="3743269"/>
            </a:xfrm>
            <a:prstGeom prst="rect">
              <a:avLst/>
            </a:prstGeom>
            <a:ln w="12700">
              <a:miter lim="400000"/>
            </a:ln>
          </p:spPr>
        </p:pic>
        <p:pic>
          <p:nvPicPr>
            <p:cNvPr id="24" name="Picture 23"/>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8883650" y="1955800"/>
              <a:ext cx="1621631" cy="2882900"/>
            </a:xfrm>
            <a:prstGeom prst="rect">
              <a:avLst/>
            </a:prstGeom>
          </p:spPr>
        </p:pic>
      </p:grpSp>
      <p:sp>
        <p:nvSpPr>
          <p:cNvPr id="27" name="TextBox 26">
            <a:extLst>
              <a:ext uri="{FF2B5EF4-FFF2-40B4-BE49-F238E27FC236}">
                <a16:creationId xmlns:a16="http://schemas.microsoft.com/office/drawing/2014/main" id="{714D8DF9-1092-413A-9049-87565AA206C3}"/>
              </a:ext>
            </a:extLst>
          </p:cNvPr>
          <p:cNvSpPr txBox="1"/>
          <p:nvPr/>
        </p:nvSpPr>
        <p:spPr>
          <a:xfrm>
            <a:off x="6484993" y="6633688"/>
            <a:ext cx="1609276" cy="369332"/>
          </a:xfrm>
          <a:prstGeom prst="rect">
            <a:avLst/>
          </a:prstGeom>
          <a:noFill/>
        </p:spPr>
        <p:txBody>
          <a:bodyPr wrap="square" rtlCol="0">
            <a:spAutoFit/>
          </a:bodyPr>
          <a:lstStyle/>
          <a:p>
            <a:pPr defTabSz="914144">
              <a:defRPr/>
            </a:pPr>
            <a:r>
              <a:rPr lang="en-US" kern="0" dirty="0">
                <a:solidFill>
                  <a:srgbClr val="000000"/>
                </a:solidFill>
                <a:latin typeface="Segoe UI"/>
                <a:cs typeface="Segoe UI Light" panose="020B0502040204020203" pitchFamily="34" charset="0"/>
              </a:rPr>
              <a:t>Android 5.0+</a:t>
            </a:r>
          </a:p>
        </p:txBody>
      </p:sp>
      <p:pic>
        <p:nvPicPr>
          <p:cNvPr id="10242" name="Picture 2" descr="Image result for edge chromium icon">
            <a:extLst>
              <a:ext uri="{FF2B5EF4-FFF2-40B4-BE49-F238E27FC236}">
                <a16:creationId xmlns:a16="http://schemas.microsoft.com/office/drawing/2014/main" id="{83C5D1C2-B34F-4143-99FF-348F4354E606}"/>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24394" r="23667"/>
          <a:stretch/>
        </p:blipFill>
        <p:spPr bwMode="auto">
          <a:xfrm>
            <a:off x="9163721" y="4763650"/>
            <a:ext cx="716803" cy="772845"/>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5" descr="A close up of a logo&#10;&#10;Description generated with high confidence">
            <a:extLst>
              <a:ext uri="{FF2B5EF4-FFF2-40B4-BE49-F238E27FC236}">
                <a16:creationId xmlns:a16="http://schemas.microsoft.com/office/drawing/2014/main" id="{2C8A2FB1-6265-4CA6-8F2C-0D101FB6E2C0}"/>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0120976" y="4853417"/>
            <a:ext cx="632274" cy="593313"/>
          </a:xfrm>
          <a:prstGeom prst="rect">
            <a:avLst/>
          </a:prstGeom>
        </p:spPr>
      </p:pic>
      <p:pic>
        <p:nvPicPr>
          <p:cNvPr id="1026" name="Picture 2" descr="See the source image">
            <a:extLst>
              <a:ext uri="{FF2B5EF4-FFF2-40B4-BE49-F238E27FC236}">
                <a16:creationId xmlns:a16="http://schemas.microsoft.com/office/drawing/2014/main" id="{7E3D44E0-2226-456D-ABEC-EA9CAFF59F2B}"/>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90318" y="6506726"/>
            <a:ext cx="857581" cy="253924"/>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a:extLst>
              <a:ext uri="{FF2B5EF4-FFF2-40B4-BE49-F238E27FC236}">
                <a16:creationId xmlns:a16="http://schemas.microsoft.com/office/drawing/2014/main" id="{7CC25536-AAC8-401B-B6EC-1833206D76E7}"/>
              </a:ext>
            </a:extLst>
          </p:cNvPr>
          <p:cNvGrpSpPr/>
          <p:nvPr/>
        </p:nvGrpSpPr>
        <p:grpSpPr>
          <a:xfrm>
            <a:off x="776467" y="4619141"/>
            <a:ext cx="3434042" cy="1746109"/>
            <a:chOff x="1054440" y="5213514"/>
            <a:chExt cx="3434042" cy="1746109"/>
          </a:xfrm>
        </p:grpSpPr>
        <p:grpSp>
          <p:nvGrpSpPr>
            <p:cNvPr id="6" name="Group 5">
              <a:extLst>
                <a:ext uri="{FF2B5EF4-FFF2-40B4-BE49-F238E27FC236}">
                  <a16:creationId xmlns:a16="http://schemas.microsoft.com/office/drawing/2014/main" id="{DB6CD107-9557-4A13-967D-4DC7BBA77A10}"/>
                </a:ext>
              </a:extLst>
            </p:cNvPr>
            <p:cNvGrpSpPr/>
            <p:nvPr/>
          </p:nvGrpSpPr>
          <p:grpSpPr>
            <a:xfrm>
              <a:off x="1054440" y="5213514"/>
              <a:ext cx="2869724" cy="1746109"/>
              <a:chOff x="1054440" y="5213514"/>
              <a:chExt cx="2869724" cy="1746109"/>
            </a:xfrm>
          </p:grpSpPr>
          <p:grpSp>
            <p:nvGrpSpPr>
              <p:cNvPr id="39" name="Group 38" descr="Windows 8.1+&#10;"/>
              <p:cNvGrpSpPr/>
              <p:nvPr/>
            </p:nvGrpSpPr>
            <p:grpSpPr>
              <a:xfrm>
                <a:off x="1153124" y="5213514"/>
                <a:ext cx="2771040" cy="369332"/>
                <a:chOff x="3233938" y="7184040"/>
                <a:chExt cx="2318137" cy="362174"/>
              </a:xfrm>
            </p:grpSpPr>
            <p:pic>
              <p:nvPicPr>
                <p:cNvPr id="40" name="Picture 39" descr="A picture containing building&#10;&#10;Description generated with high confidence">
                  <a:extLst>
                    <a:ext uri="{FF2B5EF4-FFF2-40B4-BE49-F238E27FC236}">
                      <a16:creationId xmlns:a16="http://schemas.microsoft.com/office/drawing/2014/main" id="{1BED9E37-D31A-428E-9EC2-B17B13C43A8A}"/>
                    </a:ext>
                  </a:extLst>
                </p:cNvPr>
                <p:cNvPicPr>
                  <a:picLocks noChangeAspect="1"/>
                </p:cNvPicPr>
                <p:nvPr/>
              </p:nvPicPr>
              <p:blipFill rotWithShape="1">
                <a:blip r:embed="rId14" cstate="screen">
                  <a:extLst>
                    <a:ext uri="{28A0092B-C50C-407E-A947-70E740481C1C}">
                      <a14:useLocalDpi xmlns:a14="http://schemas.microsoft.com/office/drawing/2010/main"/>
                    </a:ext>
                  </a:extLst>
                </a:blip>
                <a:srcRect/>
                <a:stretch/>
              </p:blipFill>
              <p:spPr>
                <a:xfrm>
                  <a:off x="3233938" y="7230599"/>
                  <a:ext cx="266700" cy="266700"/>
                </a:xfrm>
                <a:prstGeom prst="rect">
                  <a:avLst/>
                </a:prstGeom>
              </p:spPr>
            </p:pic>
            <p:sp>
              <p:nvSpPr>
                <p:cNvPr id="41" name="TextBox 40">
                  <a:extLst>
                    <a:ext uri="{FF2B5EF4-FFF2-40B4-BE49-F238E27FC236}">
                      <a16:creationId xmlns:a16="http://schemas.microsoft.com/office/drawing/2014/main" id="{6E7A741D-C393-474C-8AD6-42BB75FBECEA}"/>
                    </a:ext>
                  </a:extLst>
                </p:cNvPr>
                <p:cNvSpPr txBox="1"/>
                <p:nvPr/>
              </p:nvSpPr>
              <p:spPr>
                <a:xfrm>
                  <a:off x="3525650" y="7184040"/>
                  <a:ext cx="2026425" cy="362174"/>
                </a:xfrm>
                <a:prstGeom prst="rect">
                  <a:avLst/>
                </a:prstGeom>
                <a:noFill/>
              </p:spPr>
              <p:txBody>
                <a:bodyPr wrap="square" rtlCol="0">
                  <a:spAutoFit/>
                </a:bodyPr>
                <a:lstStyle/>
                <a:p>
                  <a:pPr defTabSz="914144">
                    <a:defRPr/>
                  </a:pPr>
                  <a:r>
                    <a:rPr lang="en-US" kern="0" dirty="0">
                      <a:solidFill>
                        <a:srgbClr val="000000"/>
                      </a:solidFill>
                      <a:latin typeface="Segoe UI"/>
                      <a:cs typeface="Segoe UI Light" panose="020B0502040204020203" pitchFamily="34" charset="0"/>
                    </a:rPr>
                    <a:t>Windows 8.1+</a:t>
                  </a:r>
                </a:p>
              </p:txBody>
            </p:sp>
          </p:grpSp>
          <p:grpSp>
            <p:nvGrpSpPr>
              <p:cNvPr id="42" name="Group 41" descr="OS X 10.10+"/>
              <p:cNvGrpSpPr/>
              <p:nvPr/>
            </p:nvGrpSpPr>
            <p:grpSpPr>
              <a:xfrm>
                <a:off x="1103476" y="6091436"/>
                <a:ext cx="2790335" cy="370825"/>
                <a:chOff x="7175500" y="5961228"/>
                <a:chExt cx="2334279" cy="363638"/>
              </a:xfrm>
            </p:grpSpPr>
            <p:pic>
              <p:nvPicPr>
                <p:cNvPr id="43" name="Picture 42" descr="A close up of a logo&#10;&#10;Description generated with very high confidence">
                  <a:extLst>
                    <a:ext uri="{FF2B5EF4-FFF2-40B4-BE49-F238E27FC236}">
                      <a16:creationId xmlns:a16="http://schemas.microsoft.com/office/drawing/2014/main" id="{BC395F98-71B4-40D2-8188-62270117A2F2}"/>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7175500" y="5961228"/>
                  <a:ext cx="279400" cy="279400"/>
                </a:xfrm>
                <a:prstGeom prst="rect">
                  <a:avLst/>
                </a:prstGeom>
              </p:spPr>
            </p:pic>
            <p:sp>
              <p:nvSpPr>
                <p:cNvPr id="44" name="TextBox 43">
                  <a:extLst>
                    <a:ext uri="{FF2B5EF4-FFF2-40B4-BE49-F238E27FC236}">
                      <a16:creationId xmlns:a16="http://schemas.microsoft.com/office/drawing/2014/main" id="{6E7A741D-C393-474C-8AD6-42BB75FBECEA}"/>
                    </a:ext>
                  </a:extLst>
                </p:cNvPr>
                <p:cNvSpPr txBox="1"/>
                <p:nvPr/>
              </p:nvSpPr>
              <p:spPr>
                <a:xfrm>
                  <a:off x="7483354" y="5962692"/>
                  <a:ext cx="2026425" cy="362174"/>
                </a:xfrm>
                <a:prstGeom prst="rect">
                  <a:avLst/>
                </a:prstGeom>
                <a:noFill/>
              </p:spPr>
              <p:txBody>
                <a:bodyPr wrap="square" rtlCol="0">
                  <a:spAutoFit/>
                </a:bodyPr>
                <a:lstStyle/>
                <a:p>
                  <a:pPr defTabSz="914144">
                    <a:defRPr/>
                  </a:pPr>
                  <a:r>
                    <a:rPr lang="en-US" kern="0">
                      <a:solidFill>
                        <a:srgbClr val="000000"/>
                      </a:solidFill>
                      <a:latin typeface="Segoe UI"/>
                      <a:cs typeface="Segoe UI Light" panose="020B0502040204020203" pitchFamily="34" charset="0"/>
                    </a:rPr>
                    <a:t>OS X 10.10+</a:t>
                  </a:r>
                </a:p>
              </p:txBody>
            </p:sp>
          </p:grpSp>
          <p:grpSp>
            <p:nvGrpSpPr>
              <p:cNvPr id="2" name="Group 1" descr="Linux">
                <a:extLst>
                  <a:ext uri="{FF2B5EF4-FFF2-40B4-BE49-F238E27FC236}">
                    <a16:creationId xmlns:a16="http://schemas.microsoft.com/office/drawing/2014/main" id="{6F373E8E-5C6B-4946-9551-9BB4A17E2D63}"/>
                  </a:ext>
                </a:extLst>
              </p:cNvPr>
              <p:cNvGrpSpPr/>
              <p:nvPr/>
            </p:nvGrpSpPr>
            <p:grpSpPr>
              <a:xfrm>
                <a:off x="1054440" y="6477322"/>
                <a:ext cx="2864976" cy="482301"/>
                <a:chOff x="993091" y="5842853"/>
                <a:chExt cx="2864976" cy="482301"/>
              </a:xfrm>
            </p:grpSpPr>
            <p:pic>
              <p:nvPicPr>
                <p:cNvPr id="3" name="Picture 2" descr="A picture containing toy&#10;&#10;Description automatically generated">
                  <a:extLst>
                    <a:ext uri="{FF2B5EF4-FFF2-40B4-BE49-F238E27FC236}">
                      <a16:creationId xmlns:a16="http://schemas.microsoft.com/office/drawing/2014/main" id="{6C76376B-AD37-4485-A844-C2E54A6C0606}"/>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993091" y="5842853"/>
                  <a:ext cx="412875" cy="456061"/>
                </a:xfrm>
                <a:prstGeom prst="rect">
                  <a:avLst/>
                </a:prstGeom>
              </p:spPr>
            </p:pic>
            <p:sp>
              <p:nvSpPr>
                <p:cNvPr id="35" name="TextBox 34">
                  <a:extLst>
                    <a:ext uri="{FF2B5EF4-FFF2-40B4-BE49-F238E27FC236}">
                      <a16:creationId xmlns:a16="http://schemas.microsoft.com/office/drawing/2014/main" id="{48EB2E52-2C5D-4116-95D4-C7A5CD8B48D7}"/>
                    </a:ext>
                  </a:extLst>
                </p:cNvPr>
                <p:cNvSpPr txBox="1"/>
                <p:nvPr/>
              </p:nvSpPr>
              <p:spPr>
                <a:xfrm>
                  <a:off x="1435733" y="5955822"/>
                  <a:ext cx="2422334" cy="369332"/>
                </a:xfrm>
                <a:prstGeom prst="rect">
                  <a:avLst/>
                </a:prstGeom>
                <a:noFill/>
              </p:spPr>
              <p:txBody>
                <a:bodyPr wrap="square" rtlCol="0">
                  <a:spAutoFit/>
                </a:bodyPr>
                <a:lstStyle/>
                <a:p>
                  <a:pPr defTabSz="914144">
                    <a:defRPr/>
                  </a:pPr>
                  <a:r>
                    <a:rPr lang="en-US" kern="0" dirty="0">
                      <a:solidFill>
                        <a:srgbClr val="000000"/>
                      </a:solidFill>
                      <a:latin typeface="Segoe UI"/>
                      <a:cs typeface="Segoe UI Light" panose="020B0502040204020203" pitchFamily="34" charset="0"/>
                    </a:rPr>
                    <a:t>Linux</a:t>
                  </a:r>
                </a:p>
              </p:txBody>
            </p:sp>
          </p:grpSp>
        </p:grpSp>
        <p:grpSp>
          <p:nvGrpSpPr>
            <p:cNvPr id="5" name="Group 4">
              <a:extLst>
                <a:ext uri="{FF2B5EF4-FFF2-40B4-BE49-F238E27FC236}">
                  <a16:creationId xmlns:a16="http://schemas.microsoft.com/office/drawing/2014/main" id="{EC019ADE-7542-452C-826E-0B02929E12F4}"/>
                </a:ext>
              </a:extLst>
            </p:cNvPr>
            <p:cNvGrpSpPr/>
            <p:nvPr/>
          </p:nvGrpSpPr>
          <p:grpSpPr>
            <a:xfrm>
              <a:off x="1134853" y="5618760"/>
              <a:ext cx="3353629" cy="369332"/>
              <a:chOff x="1054440" y="5292653"/>
              <a:chExt cx="3353629" cy="369332"/>
            </a:xfrm>
          </p:grpSpPr>
          <p:sp>
            <p:nvSpPr>
              <p:cNvPr id="49" name="TextBox 48">
                <a:extLst>
                  <a:ext uri="{FF2B5EF4-FFF2-40B4-BE49-F238E27FC236}">
                    <a16:creationId xmlns:a16="http://schemas.microsoft.com/office/drawing/2014/main" id="{A85C5886-52C3-409F-BF51-D8702BB3CD1E}"/>
                  </a:ext>
                </a:extLst>
              </p:cNvPr>
              <p:cNvSpPr txBox="1"/>
              <p:nvPr/>
            </p:nvSpPr>
            <p:spPr>
              <a:xfrm>
                <a:off x="1465019" y="5292653"/>
                <a:ext cx="2943050" cy="369332"/>
              </a:xfrm>
              <a:prstGeom prst="rect">
                <a:avLst/>
              </a:prstGeom>
              <a:noFill/>
            </p:spPr>
            <p:txBody>
              <a:bodyPr wrap="square" rtlCol="0">
                <a:spAutoFit/>
              </a:bodyPr>
              <a:lstStyle/>
              <a:p>
                <a:pPr defTabSz="914144">
                  <a:defRPr/>
                </a:pPr>
                <a:r>
                  <a:rPr lang="en-GB" dirty="0">
                    <a:solidFill>
                      <a:srgbClr val="000000"/>
                    </a:solidFill>
                  </a:rPr>
                  <a:t>Windows Server 2012 R2+</a:t>
                </a:r>
                <a:endParaRPr lang="en-US" kern="0" dirty="0">
                  <a:solidFill>
                    <a:srgbClr val="000000"/>
                  </a:solidFill>
                  <a:latin typeface="Segoe UI"/>
                  <a:cs typeface="Segoe UI Light" panose="020B0502040204020203" pitchFamily="34" charset="0"/>
                </a:endParaRPr>
              </a:p>
            </p:txBody>
          </p:sp>
          <p:pic>
            <p:nvPicPr>
              <p:cNvPr id="4" name="Picture 3" descr="A picture containing building&#10;&#10;Description generated with high confidence">
                <a:extLst>
                  <a:ext uri="{FF2B5EF4-FFF2-40B4-BE49-F238E27FC236}">
                    <a16:creationId xmlns:a16="http://schemas.microsoft.com/office/drawing/2014/main" id="{3F0444A9-AA28-47F7-9D35-618F367BBF97}"/>
                  </a:ext>
                </a:extLst>
              </p:cNvPr>
              <p:cNvPicPr>
                <a:picLocks noChangeAspect="1"/>
              </p:cNvPicPr>
              <p:nvPr/>
            </p:nvPicPr>
            <p:blipFill rotWithShape="1">
              <a:blip r:embed="rId14" cstate="screen">
                <a:extLst>
                  <a:ext uri="{28A0092B-C50C-407E-A947-70E740481C1C}">
                    <a14:useLocalDpi xmlns:a14="http://schemas.microsoft.com/office/drawing/2010/main"/>
                  </a:ext>
                </a:extLst>
              </a:blip>
              <a:srcRect/>
              <a:stretch/>
            </p:blipFill>
            <p:spPr>
              <a:xfrm>
                <a:off x="1054440" y="5344062"/>
                <a:ext cx="318806" cy="271971"/>
              </a:xfrm>
              <a:prstGeom prst="rect">
                <a:avLst/>
              </a:prstGeom>
            </p:spPr>
          </p:pic>
        </p:grpSp>
      </p:grpSp>
      <p:sp>
        <p:nvSpPr>
          <p:cNvPr id="8" name="TextBox 7">
            <a:extLst>
              <a:ext uri="{FF2B5EF4-FFF2-40B4-BE49-F238E27FC236}">
                <a16:creationId xmlns:a16="http://schemas.microsoft.com/office/drawing/2014/main" id="{D259F7D0-B3B3-46A5-B459-49770C63EEC2}"/>
              </a:ext>
            </a:extLst>
          </p:cNvPr>
          <p:cNvSpPr txBox="1"/>
          <p:nvPr/>
        </p:nvSpPr>
        <p:spPr>
          <a:xfrm>
            <a:off x="1590530" y="6449022"/>
            <a:ext cx="2422334" cy="369332"/>
          </a:xfrm>
          <a:prstGeom prst="rect">
            <a:avLst/>
          </a:prstGeom>
          <a:noFill/>
        </p:spPr>
        <p:txBody>
          <a:bodyPr wrap="square" rtlCol="0">
            <a:spAutoFit/>
          </a:bodyPr>
          <a:lstStyle/>
          <a:p>
            <a:pPr defTabSz="914144">
              <a:defRPr/>
            </a:pPr>
            <a:r>
              <a:rPr lang="en-US" kern="0" dirty="0">
                <a:solidFill>
                  <a:srgbClr val="000000"/>
                </a:solidFill>
                <a:latin typeface="Segoe UI"/>
                <a:cs typeface="Segoe UI Light" panose="020B0502040204020203" pitchFamily="34" charset="0"/>
              </a:rPr>
              <a:t>Windows ARM64</a:t>
            </a:r>
          </a:p>
        </p:txBody>
      </p:sp>
    </p:spTree>
    <p:extLst>
      <p:ext uri="{BB962C8B-B14F-4D97-AF65-F5344CB8AC3E}">
        <p14:creationId xmlns:p14="http://schemas.microsoft.com/office/powerpoint/2010/main" val="3111454669"/>
      </p:ext>
    </p:extLst>
  </p:cSld>
  <p:clrMapOvr>
    <a:masterClrMapping/>
  </p:clrMapOvr>
  <p:transition spd="med">
    <p:fade/>
  </p:transition>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Desktop Client</a:t>
            </a:r>
          </a:p>
        </p:txBody>
      </p:sp>
      <p:sp>
        <p:nvSpPr>
          <p:cNvPr id="3" name="Content Placeholder 2"/>
          <p:cNvSpPr>
            <a:spLocks noGrp="1"/>
          </p:cNvSpPr>
          <p:nvPr>
            <p:ph idx="4294967295"/>
          </p:nvPr>
        </p:nvSpPr>
        <p:spPr>
          <a:xfrm>
            <a:off x="274694" y="1234115"/>
            <a:ext cx="6524985" cy="5283134"/>
          </a:xfrm>
        </p:spPr>
        <p:txBody>
          <a:bodyPr>
            <a:normAutofit fontScale="92500" lnSpcReduction="10000"/>
          </a:bodyPr>
          <a:lstStyle/>
          <a:p>
            <a:pPr>
              <a:lnSpc>
                <a:spcPct val="120000"/>
              </a:lnSpc>
            </a:pPr>
            <a:r>
              <a:rPr lang="en-US" sz="2040">
                <a:solidFill>
                  <a:srgbClr val="000000"/>
                </a:solidFill>
                <a:cs typeface="Segoe UI Semibold" panose="020B0702040204020203" pitchFamily="34" charset="0"/>
              </a:rPr>
              <a:t>The latest version of Microsoft Teams is downloadable for all available platforms </a:t>
            </a:r>
          </a:p>
          <a:p>
            <a:pPr>
              <a:lnSpc>
                <a:spcPct val="120000"/>
              </a:lnSpc>
            </a:pPr>
            <a:r>
              <a:rPr lang="en-US" sz="2040">
                <a:solidFill>
                  <a:schemeClr val="tx1"/>
                </a:solidFill>
                <a:cs typeface="Segoe UI Semibold" panose="020B0702040204020203" pitchFamily="34" charset="0"/>
              </a:rPr>
              <a:t>	</a:t>
            </a:r>
            <a:r>
              <a:rPr lang="en-US" sz="2040">
                <a:solidFill>
                  <a:schemeClr val="tx1"/>
                </a:solidFill>
                <a:cs typeface="Segoe UI Semibold" panose="020B0702040204020203" pitchFamily="34" charset="0"/>
                <a:hlinkClick r:id="rId3"/>
              </a:rPr>
              <a:t>https://teams.microsoft.com/downloads</a:t>
            </a:r>
            <a:r>
              <a:rPr lang="en-US" sz="1122">
                <a:solidFill>
                  <a:schemeClr val="tx1"/>
                </a:solidFill>
                <a:cs typeface="Segoe UI Semibold" panose="020B0702040204020203" pitchFamily="34" charset="0"/>
              </a:rPr>
              <a:t> </a:t>
            </a:r>
            <a:br>
              <a:rPr lang="en-US" sz="1122">
                <a:solidFill>
                  <a:schemeClr val="tx1"/>
                </a:solidFill>
                <a:cs typeface="Segoe UI Semibold" panose="020B0702040204020203" pitchFamily="34" charset="0"/>
              </a:rPr>
            </a:br>
            <a:endParaRPr lang="en-US" sz="2040">
              <a:solidFill>
                <a:schemeClr val="tx1"/>
              </a:solidFill>
              <a:cs typeface="Segoe UI Semibold" panose="020B0702040204020203" pitchFamily="34" charset="0"/>
            </a:endParaRPr>
          </a:p>
          <a:p>
            <a:pPr>
              <a:lnSpc>
                <a:spcPct val="120000"/>
              </a:lnSpc>
            </a:pPr>
            <a:r>
              <a:rPr lang="en-US" sz="2040">
                <a:solidFill>
                  <a:srgbClr val="000000"/>
                </a:solidFill>
                <a:cs typeface="Segoe UI Semibold" panose="020B0702040204020203" pitchFamily="34" charset="0"/>
              </a:rPr>
              <a:t>Users can install directly from </a:t>
            </a:r>
          </a:p>
          <a:p>
            <a:pPr>
              <a:lnSpc>
                <a:spcPct val="120000"/>
              </a:lnSpc>
            </a:pPr>
            <a:r>
              <a:rPr lang="en-US" sz="2040">
                <a:solidFill>
                  <a:schemeClr val="tx1"/>
                </a:solidFill>
                <a:cs typeface="Segoe UI Semibold" panose="020B0702040204020203" pitchFamily="34" charset="0"/>
              </a:rPr>
              <a:t>	</a:t>
            </a:r>
            <a:r>
              <a:rPr lang="en-US" sz="2040">
                <a:solidFill>
                  <a:schemeClr val="tx1"/>
                </a:solidFill>
                <a:cs typeface="Segoe UI Semibold" panose="020B0702040204020203" pitchFamily="34" charset="0"/>
                <a:hlinkClick r:id="rId4"/>
              </a:rPr>
              <a:t>https://teams.microsoft.com</a:t>
            </a:r>
            <a:endParaRPr lang="en-US" sz="2040">
              <a:solidFill>
                <a:schemeClr val="tx1"/>
              </a:solidFill>
              <a:cs typeface="Segoe UI Semibold" panose="020B0702040204020203" pitchFamily="34" charset="0"/>
            </a:endParaRPr>
          </a:p>
          <a:p>
            <a:pPr>
              <a:lnSpc>
                <a:spcPct val="120000"/>
              </a:lnSpc>
            </a:pPr>
            <a:endParaRPr lang="en-US" sz="2040">
              <a:solidFill>
                <a:schemeClr val="tx1"/>
              </a:solidFill>
              <a:cs typeface="Segoe UI Semibold" panose="020B0702040204020203" pitchFamily="34" charset="0"/>
            </a:endParaRPr>
          </a:p>
          <a:p>
            <a:pPr>
              <a:lnSpc>
                <a:spcPct val="120000"/>
              </a:lnSpc>
            </a:pPr>
            <a:r>
              <a:rPr lang="en-US" sz="2040">
                <a:solidFill>
                  <a:srgbClr val="000000"/>
                </a:solidFill>
                <a:cs typeface="Segoe UI Semibold" panose="020B0702040204020203" pitchFamily="34" charset="0"/>
              </a:rPr>
              <a:t>You can also distribute Microsoft Teams using your existing SCCM, Group Policy, or other software distribution channels</a:t>
            </a:r>
          </a:p>
          <a:p>
            <a:pPr>
              <a:lnSpc>
                <a:spcPct val="120000"/>
              </a:lnSpc>
            </a:pPr>
            <a:r>
              <a:rPr lang="en-US" sz="2040">
                <a:solidFill>
                  <a:srgbClr val="000000"/>
                </a:solidFill>
                <a:cs typeface="Segoe UI Semibold" panose="020B0702040204020203" pitchFamily="34" charset="0"/>
              </a:rPr>
              <a:t>	</a:t>
            </a:r>
            <a:r>
              <a:rPr lang="en-US" sz="1900">
                <a:solidFill>
                  <a:srgbClr val="000000"/>
                </a:solidFill>
                <a:cs typeface="Segoe UI Semibold" panose="020B0702040204020203" pitchFamily="34" charset="0"/>
              </a:rPr>
              <a:t>Installs to the User Profile (</a:t>
            </a:r>
            <a:r>
              <a:rPr lang="en-US" sz="1900" err="1">
                <a:solidFill>
                  <a:srgbClr val="000000"/>
                </a:solidFill>
                <a:cs typeface="Segoe UI Semibold" panose="020B0702040204020203" pitchFamily="34" charset="0"/>
              </a:rPr>
              <a:t>AppData</a:t>
            </a:r>
            <a:r>
              <a:rPr lang="en-US" sz="1900">
                <a:solidFill>
                  <a:srgbClr val="000000"/>
                </a:solidFill>
                <a:cs typeface="Segoe UI Semibold" panose="020B0702040204020203" pitchFamily="34" charset="0"/>
              </a:rPr>
              <a:t>)</a:t>
            </a:r>
          </a:p>
          <a:p>
            <a:pPr>
              <a:lnSpc>
                <a:spcPct val="120000"/>
              </a:lnSpc>
            </a:pPr>
            <a:r>
              <a:rPr lang="en-US" sz="1900">
                <a:solidFill>
                  <a:srgbClr val="000000"/>
                </a:solidFill>
                <a:cs typeface="Segoe UI Semibold" panose="020B0702040204020203" pitchFamily="34" charset="0"/>
              </a:rPr>
              <a:t>	MSI installer available</a:t>
            </a:r>
          </a:p>
          <a:p>
            <a:pPr>
              <a:lnSpc>
                <a:spcPct val="120000"/>
              </a:lnSpc>
            </a:pPr>
            <a:endParaRPr lang="en-US" sz="2040">
              <a:solidFill>
                <a:schemeClr val="tx1"/>
              </a:solidFill>
              <a:cs typeface="Segoe UI Semibold" panose="020B0702040204020203" pitchFamily="34" charset="0"/>
            </a:endParaRPr>
          </a:p>
        </p:txBody>
      </p:sp>
      <p:grpSp>
        <p:nvGrpSpPr>
          <p:cNvPr id="15" name="Group 14" descr="Microsoft Teams interface on a desktop monitor">
            <a:extLst>
              <a:ext uri="{FF2B5EF4-FFF2-40B4-BE49-F238E27FC236}">
                <a16:creationId xmlns:a16="http://schemas.microsoft.com/office/drawing/2014/main" id="{BDE83A53-04DF-429E-B4BD-359115DE03B0}"/>
              </a:ext>
            </a:extLst>
          </p:cNvPr>
          <p:cNvGrpSpPr/>
          <p:nvPr/>
        </p:nvGrpSpPr>
        <p:grpSpPr>
          <a:xfrm>
            <a:off x="7033315" y="1600348"/>
            <a:ext cx="5028559" cy="3966152"/>
            <a:chOff x="6313988" y="1481399"/>
            <a:chExt cx="5464260" cy="4309801"/>
          </a:xfrm>
        </p:grpSpPr>
        <p:grpSp>
          <p:nvGrpSpPr>
            <p:cNvPr id="16" name="Group 15">
              <a:extLst>
                <a:ext uri="{FF2B5EF4-FFF2-40B4-BE49-F238E27FC236}">
                  <a16:creationId xmlns:a16="http://schemas.microsoft.com/office/drawing/2014/main" id="{67A2FB33-5B94-4D5F-9B7B-4CBCAD99B0F1}"/>
                </a:ext>
              </a:extLst>
            </p:cNvPr>
            <p:cNvGrpSpPr/>
            <p:nvPr/>
          </p:nvGrpSpPr>
          <p:grpSpPr>
            <a:xfrm>
              <a:off x="6313988" y="1481399"/>
              <a:ext cx="5464260" cy="4309801"/>
              <a:chOff x="6038216" y="1465574"/>
              <a:chExt cx="5535464" cy="4365961"/>
            </a:xfrm>
          </p:grpSpPr>
          <p:grpSp>
            <p:nvGrpSpPr>
              <p:cNvPr id="20" name="Group 19">
                <a:extLst>
                  <a:ext uri="{FF2B5EF4-FFF2-40B4-BE49-F238E27FC236}">
                    <a16:creationId xmlns:a16="http://schemas.microsoft.com/office/drawing/2014/main" id="{73C60509-43D9-42C2-8EE9-3ECE65300E8C}"/>
                  </a:ext>
                </a:extLst>
              </p:cNvPr>
              <p:cNvGrpSpPr/>
              <p:nvPr/>
            </p:nvGrpSpPr>
            <p:grpSpPr>
              <a:xfrm>
                <a:off x="7514780" y="4966733"/>
                <a:ext cx="2582335" cy="864802"/>
                <a:chOff x="7675439" y="4966733"/>
                <a:chExt cx="2582335" cy="864802"/>
              </a:xfrm>
            </p:grpSpPr>
            <p:sp>
              <p:nvSpPr>
                <p:cNvPr id="22" name="Freeform 9">
                  <a:extLst>
                    <a:ext uri="{FF2B5EF4-FFF2-40B4-BE49-F238E27FC236}">
                      <a16:creationId xmlns:a16="http://schemas.microsoft.com/office/drawing/2014/main" id="{A136B506-F346-40C8-B62B-65ADBAD7A9A8}"/>
                    </a:ext>
                  </a:extLst>
                </p:cNvPr>
                <p:cNvSpPr>
                  <a:spLocks/>
                </p:cNvSpPr>
                <p:nvPr/>
              </p:nvSpPr>
              <p:spPr bwMode="auto">
                <a:xfrm>
                  <a:off x="7675439" y="5679135"/>
                  <a:ext cx="2582335" cy="152400"/>
                </a:xfrm>
                <a:custGeom>
                  <a:avLst/>
                  <a:gdLst>
                    <a:gd name="T0" fmla="*/ 1937 w 2018"/>
                    <a:gd name="T1" fmla="*/ 0 h 1347"/>
                    <a:gd name="T2" fmla="*/ 81 w 2018"/>
                    <a:gd name="T3" fmla="*/ 0 h 1347"/>
                    <a:gd name="T4" fmla="*/ 0 w 2018"/>
                    <a:gd name="T5" fmla="*/ 81 h 1347"/>
                    <a:gd name="T6" fmla="*/ 0 w 2018"/>
                    <a:gd name="T7" fmla="*/ 1265 h 1347"/>
                    <a:gd name="T8" fmla="*/ 81 w 2018"/>
                    <a:gd name="T9" fmla="*/ 1347 h 1347"/>
                    <a:gd name="T10" fmla="*/ 1937 w 2018"/>
                    <a:gd name="T11" fmla="*/ 1347 h 1347"/>
                    <a:gd name="T12" fmla="*/ 2018 w 2018"/>
                    <a:gd name="T13" fmla="*/ 1265 h 1347"/>
                    <a:gd name="T14" fmla="*/ 2018 w 2018"/>
                    <a:gd name="T15" fmla="*/ 81 h 1347"/>
                    <a:gd name="T16" fmla="*/ 1937 w 2018"/>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8" h="1347">
                      <a:moveTo>
                        <a:pt x="1937" y="0"/>
                      </a:moveTo>
                      <a:cubicBezTo>
                        <a:pt x="81" y="0"/>
                        <a:pt x="81" y="0"/>
                        <a:pt x="81" y="0"/>
                      </a:cubicBezTo>
                      <a:cubicBezTo>
                        <a:pt x="36" y="0"/>
                        <a:pt x="0" y="36"/>
                        <a:pt x="0" y="81"/>
                      </a:cubicBezTo>
                      <a:cubicBezTo>
                        <a:pt x="0" y="1265"/>
                        <a:pt x="0" y="1265"/>
                        <a:pt x="0" y="1265"/>
                      </a:cubicBezTo>
                      <a:cubicBezTo>
                        <a:pt x="0" y="1310"/>
                        <a:pt x="36" y="1347"/>
                        <a:pt x="81" y="1347"/>
                      </a:cubicBezTo>
                      <a:cubicBezTo>
                        <a:pt x="1937" y="1347"/>
                        <a:pt x="1937" y="1347"/>
                        <a:pt x="1937" y="1347"/>
                      </a:cubicBezTo>
                      <a:cubicBezTo>
                        <a:pt x="1982" y="1347"/>
                        <a:pt x="2018" y="1310"/>
                        <a:pt x="2018" y="1265"/>
                      </a:cubicBezTo>
                      <a:cubicBezTo>
                        <a:pt x="2018" y="81"/>
                        <a:pt x="2018" y="81"/>
                        <a:pt x="2018" y="81"/>
                      </a:cubicBezTo>
                      <a:cubicBezTo>
                        <a:pt x="2018" y="36"/>
                        <a:pt x="1982" y="0"/>
                        <a:pt x="1937" y="0"/>
                      </a:cubicBezTo>
                      <a:close/>
                    </a:path>
                  </a:pathLst>
                </a:custGeom>
                <a:solidFill>
                  <a:schemeClr val="bg1"/>
                </a:solidFill>
                <a:ln w="12700" cap="flat">
                  <a:solidFill>
                    <a:srgbClr val="A7A9AC"/>
                  </a:solidFill>
                  <a:prstDash val="solid"/>
                  <a:miter lim="800000"/>
                  <a:headEnd/>
                  <a:tailEnd/>
                </a:ln>
              </p:spPr>
              <p:txBody>
                <a:bodyPr vert="horz" wrap="square" lIns="89629" tIns="44815" rIns="89629" bIns="44815" numCol="1" anchor="t" anchorCtr="0" compatLnSpc="1">
                  <a:prstTxWarp prst="textNoShape">
                    <a:avLst/>
                  </a:prstTxWarp>
                </a:bodyPr>
                <a:lstStyle/>
                <a:p>
                  <a:pPr marL="0" marR="0" lvl="0" indent="0" algn="l" defTabSz="914224" rtl="0" eaLnBrk="1" fontAlgn="auto" latinLnBrk="0" hangingPunct="1">
                    <a:lnSpc>
                      <a:spcPct val="100000"/>
                    </a:lnSpc>
                    <a:spcBef>
                      <a:spcPts val="0"/>
                    </a:spcBef>
                    <a:spcAft>
                      <a:spcPts val="0"/>
                    </a:spcAft>
                    <a:buClrTx/>
                    <a:buSzTx/>
                    <a:buFontTx/>
                    <a:buNone/>
                    <a:tabLst/>
                    <a:defRPr/>
                  </a:pPr>
                  <a:endParaRPr kumimoji="0" lang="en-US" sz="1764" b="0" i="0" u="none" strike="noStrike" kern="0" cap="none" spc="0" normalizeH="0" baseline="0" noProof="0">
                    <a:ln>
                      <a:noFill/>
                    </a:ln>
                    <a:solidFill>
                      <a:sysClr val="windowText" lastClr="000000"/>
                    </a:solidFill>
                    <a:effectLst/>
                    <a:uLnTx/>
                    <a:uFillTx/>
                    <a:latin typeface="Segoe UI Semilight"/>
                    <a:ea typeface="+mn-ea"/>
                    <a:cs typeface="+mn-cs"/>
                  </a:endParaRPr>
                </a:p>
              </p:txBody>
            </p:sp>
            <p:sp>
              <p:nvSpPr>
                <p:cNvPr id="23" name="Rectangle 22">
                  <a:extLst>
                    <a:ext uri="{FF2B5EF4-FFF2-40B4-BE49-F238E27FC236}">
                      <a16:creationId xmlns:a16="http://schemas.microsoft.com/office/drawing/2014/main" id="{D386A617-DA35-49DA-A85A-749CFBC4354D}"/>
                    </a:ext>
                  </a:extLst>
                </p:cNvPr>
                <p:cNvSpPr/>
                <p:nvPr/>
              </p:nvSpPr>
              <p:spPr>
                <a:xfrm>
                  <a:off x="8422320" y="5213082"/>
                  <a:ext cx="1088572" cy="466053"/>
                </a:xfrm>
                <a:prstGeom prst="rect">
                  <a:avLst/>
                </a:prstGeom>
                <a:solidFill>
                  <a:schemeClr val="bg1"/>
                </a:solidFill>
                <a:ln w="12700" cap="flat">
                  <a:solidFill>
                    <a:srgbClr val="A7A9AC"/>
                  </a:solidFill>
                  <a:prstDash val="solid"/>
                  <a:miter lim="800000"/>
                  <a:headEnd/>
                  <a:tailEnd/>
                </a:ln>
              </p:spPr>
              <p:txBody>
                <a:bodyPr vert="horz" wrap="square" lIns="89629" tIns="44815" rIns="89629" bIns="44815" numCol="1" anchor="t" anchorCtr="0" compatLnSpc="1">
                  <a:prstTxWarp prst="textNoShape">
                    <a:avLst/>
                  </a:prstTxWarp>
                </a:bodyPr>
                <a:lstStyle/>
                <a:p>
                  <a:pPr marL="0" marR="0" lvl="0" indent="0" algn="l" defTabSz="914224" rtl="0" eaLnBrk="1" fontAlgn="auto" latinLnBrk="0" hangingPunct="1">
                    <a:lnSpc>
                      <a:spcPct val="100000"/>
                    </a:lnSpc>
                    <a:spcBef>
                      <a:spcPts val="0"/>
                    </a:spcBef>
                    <a:spcAft>
                      <a:spcPts val="0"/>
                    </a:spcAft>
                    <a:buClrTx/>
                    <a:buSzTx/>
                    <a:buFontTx/>
                    <a:buNone/>
                    <a:tabLst/>
                    <a:defRPr/>
                  </a:pPr>
                  <a:endParaRPr kumimoji="0" lang="en-US" sz="1764" b="0" i="0" u="none" strike="noStrike" kern="0" cap="none" spc="0" normalizeH="0" baseline="0" noProof="0">
                    <a:ln>
                      <a:noFill/>
                    </a:ln>
                    <a:solidFill>
                      <a:srgbClr val="353535"/>
                    </a:solidFill>
                    <a:effectLst/>
                    <a:uLnTx/>
                    <a:uFillTx/>
                    <a:latin typeface="Segoe UI Semilight"/>
                    <a:ea typeface="+mn-ea"/>
                    <a:cs typeface="+mn-cs"/>
                  </a:endParaRPr>
                </a:p>
              </p:txBody>
            </p:sp>
            <p:sp>
              <p:nvSpPr>
                <p:cNvPr id="24" name="Oval 23">
                  <a:extLst>
                    <a:ext uri="{FF2B5EF4-FFF2-40B4-BE49-F238E27FC236}">
                      <a16:creationId xmlns:a16="http://schemas.microsoft.com/office/drawing/2014/main" id="{FFB7871A-D03C-4FAA-B13F-1BB4A823917D}"/>
                    </a:ext>
                  </a:extLst>
                </p:cNvPr>
                <p:cNvSpPr/>
                <p:nvPr/>
              </p:nvSpPr>
              <p:spPr>
                <a:xfrm>
                  <a:off x="8747281" y="4966733"/>
                  <a:ext cx="438651" cy="438651"/>
                </a:xfrm>
                <a:prstGeom prst="ellipse">
                  <a:avLst/>
                </a:prstGeom>
                <a:solidFill>
                  <a:schemeClr val="bg1"/>
                </a:solidFill>
                <a:ln w="12700" cap="flat">
                  <a:solidFill>
                    <a:srgbClr val="A7A9AC"/>
                  </a:solidFill>
                  <a:prstDash val="solid"/>
                  <a:miter lim="800000"/>
                  <a:headEnd/>
                  <a:tailEnd/>
                </a:ln>
              </p:spPr>
              <p:txBody>
                <a:bodyPr vert="horz" wrap="square" lIns="89629" tIns="44815" rIns="89629" bIns="44815" numCol="1" anchor="t" anchorCtr="0" compatLnSpc="1">
                  <a:prstTxWarp prst="textNoShape">
                    <a:avLst/>
                  </a:prstTxWarp>
                </a:bodyPr>
                <a:lstStyle/>
                <a:p>
                  <a:pPr marL="0" marR="0" lvl="0" indent="0" algn="l" defTabSz="914224" rtl="0" eaLnBrk="1" fontAlgn="auto" latinLnBrk="0" hangingPunct="1">
                    <a:lnSpc>
                      <a:spcPct val="100000"/>
                    </a:lnSpc>
                    <a:spcBef>
                      <a:spcPts val="0"/>
                    </a:spcBef>
                    <a:spcAft>
                      <a:spcPts val="0"/>
                    </a:spcAft>
                    <a:buClrTx/>
                    <a:buSzTx/>
                    <a:buFontTx/>
                    <a:buNone/>
                    <a:tabLst/>
                    <a:defRPr/>
                  </a:pPr>
                  <a:endParaRPr kumimoji="0" lang="en-US" sz="1764" b="0" i="0" u="none" strike="noStrike" kern="0" cap="none" spc="0" normalizeH="0" baseline="0" noProof="0">
                    <a:ln>
                      <a:noFill/>
                    </a:ln>
                    <a:solidFill>
                      <a:srgbClr val="353535"/>
                    </a:solidFill>
                    <a:effectLst/>
                    <a:uLnTx/>
                    <a:uFillTx/>
                    <a:latin typeface="Segoe UI Semilight"/>
                    <a:ea typeface="+mn-ea"/>
                    <a:cs typeface="+mn-cs"/>
                  </a:endParaRPr>
                </a:p>
              </p:txBody>
            </p:sp>
          </p:grpSp>
          <p:sp>
            <p:nvSpPr>
              <p:cNvPr id="21" name="Freeform 9">
                <a:extLst>
                  <a:ext uri="{FF2B5EF4-FFF2-40B4-BE49-F238E27FC236}">
                    <a16:creationId xmlns:a16="http://schemas.microsoft.com/office/drawing/2014/main" id="{EB606301-55B5-4D2B-8AD5-005965409406}"/>
                  </a:ext>
                </a:extLst>
              </p:cNvPr>
              <p:cNvSpPr>
                <a:spLocks/>
              </p:cNvSpPr>
              <p:nvPr/>
            </p:nvSpPr>
            <p:spPr bwMode="auto">
              <a:xfrm>
                <a:off x="6038216" y="1465574"/>
                <a:ext cx="5535464" cy="3747508"/>
              </a:xfrm>
              <a:prstGeom prst="roundRect">
                <a:avLst>
                  <a:gd name="adj" fmla="val 1758"/>
                </a:avLst>
              </a:prstGeom>
              <a:solidFill>
                <a:schemeClr val="bg1"/>
              </a:solidFill>
              <a:ln w="12700" cap="flat">
                <a:solidFill>
                  <a:srgbClr val="A7A9AC"/>
                </a:solidFill>
                <a:prstDash val="solid"/>
                <a:miter lim="800000"/>
                <a:headEnd/>
                <a:tailEnd/>
              </a:ln>
            </p:spPr>
            <p:txBody>
              <a:bodyPr vert="horz" wrap="square" lIns="89629" tIns="44815" rIns="89629" bIns="44815" numCol="1" anchor="t" anchorCtr="0" compatLnSpc="1">
                <a:prstTxWarp prst="textNoShape">
                  <a:avLst/>
                </a:prstTxWarp>
              </a:bodyPr>
              <a:lstStyle/>
              <a:p>
                <a:pPr marL="0" marR="0" lvl="0" indent="0" algn="l" defTabSz="914224" rtl="0" eaLnBrk="1" fontAlgn="auto" latinLnBrk="0" hangingPunct="1">
                  <a:lnSpc>
                    <a:spcPct val="100000"/>
                  </a:lnSpc>
                  <a:spcBef>
                    <a:spcPts val="0"/>
                  </a:spcBef>
                  <a:spcAft>
                    <a:spcPts val="0"/>
                  </a:spcAft>
                  <a:buClrTx/>
                  <a:buSzTx/>
                  <a:buFontTx/>
                  <a:buNone/>
                  <a:tabLst/>
                  <a:defRPr/>
                </a:pPr>
                <a:endParaRPr kumimoji="0" lang="en-US" sz="1764" b="0" i="0" u="none" strike="noStrike" kern="0" cap="none" spc="0" normalizeH="0" baseline="0" noProof="0">
                  <a:ln>
                    <a:noFill/>
                  </a:ln>
                  <a:solidFill>
                    <a:sysClr val="windowText" lastClr="000000"/>
                  </a:solidFill>
                  <a:effectLst/>
                  <a:uLnTx/>
                  <a:uFillTx/>
                  <a:latin typeface="Segoe UI Semilight"/>
                  <a:ea typeface="+mn-ea"/>
                  <a:cs typeface="+mn-cs"/>
                </a:endParaRPr>
              </a:p>
            </p:txBody>
          </p:sp>
        </p:grpSp>
        <p:pic>
          <p:nvPicPr>
            <p:cNvPr id="19" name="Picture 18">
              <a:extLst>
                <a:ext uri="{FF2B5EF4-FFF2-40B4-BE49-F238E27FC236}">
                  <a16:creationId xmlns:a16="http://schemas.microsoft.com/office/drawing/2014/main" id="{51E20EB1-4A70-4981-B79C-3A7FC92030FF}"/>
                </a:ext>
              </a:extLst>
            </p:cNvPr>
            <p:cNvPicPr>
              <a:picLocks noChangeAspect="1"/>
            </p:cNvPicPr>
            <p:nvPr/>
          </p:nvPicPr>
          <p:blipFill rotWithShape="1">
            <a:blip r:embed="rId5"/>
            <a:srcRect r="15808"/>
            <a:stretch/>
          </p:blipFill>
          <p:spPr>
            <a:xfrm>
              <a:off x="6567868" y="1680527"/>
              <a:ext cx="4956501" cy="3311489"/>
            </a:xfrm>
            <a:prstGeom prst="rect">
              <a:avLst/>
            </a:prstGeom>
            <a:ln>
              <a:solidFill>
                <a:schemeClr val="bg1">
                  <a:lumMod val="85000"/>
                </a:schemeClr>
              </a:solidFill>
            </a:ln>
          </p:spPr>
        </p:pic>
      </p:grpSp>
      <p:sp>
        <p:nvSpPr>
          <p:cNvPr id="13" name="Freeform 9">
            <a:extLst>
              <a:ext uri="{FF2B5EF4-FFF2-40B4-BE49-F238E27FC236}">
                <a16:creationId xmlns:a16="http://schemas.microsoft.com/office/drawing/2014/main" id="{7AD5C73F-EE07-476D-8826-6EC873EE5D42}"/>
              </a:ext>
              <a:ext uri="{C183D7F6-B498-43B3-948B-1728B52AA6E4}">
                <adec:decorative xmlns:adec="http://schemas.microsoft.com/office/drawing/2017/decorative" val="1"/>
              </a:ext>
            </a:extLst>
          </p:cNvPr>
          <p:cNvSpPr>
            <a:spLocks noEditPoints="1"/>
          </p:cNvSpPr>
          <p:nvPr/>
        </p:nvSpPr>
        <p:spPr bwMode="black">
          <a:xfrm>
            <a:off x="749999" y="3373292"/>
            <a:ext cx="247003" cy="247941"/>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D83B01"/>
          </a:solidFill>
          <a:ln>
            <a:solidFill>
              <a:srgbClr val="D83B01"/>
            </a:solidFill>
          </a:ln>
        </p:spPr>
        <p:txBody>
          <a:bodyPr vert="horz" wrap="square" lIns="124330" tIns="62165" rIns="124330" bIns="62165" numCol="1" anchor="t" anchorCtr="0" compatLnSpc="1">
            <a:prstTxWarp prst="textNoShape">
              <a:avLst/>
            </a:prstTxWarp>
          </a:bodyPr>
          <a:lstStyle/>
          <a:p>
            <a:pPr marL="0" marR="0" lvl="0" indent="0" algn="l" defTabSz="1243192" rtl="0" eaLnBrk="1" fontAlgn="auto" latinLnBrk="0" hangingPunct="1">
              <a:lnSpc>
                <a:spcPct val="100000"/>
              </a:lnSpc>
              <a:spcBef>
                <a:spcPts val="0"/>
              </a:spcBef>
              <a:spcAft>
                <a:spcPts val="0"/>
              </a:spcAft>
              <a:buClrTx/>
              <a:buSzTx/>
              <a:buFontTx/>
              <a:buNone/>
              <a:tabLst/>
              <a:defRPr/>
            </a:pPr>
            <a:endParaRPr kumimoji="0" lang="en-US" sz="2448" b="0" i="0" u="none" strike="noStrike" kern="1200" cap="none" spc="0" normalizeH="0" baseline="0" noProof="0">
              <a:ln>
                <a:noFill/>
              </a:ln>
              <a:solidFill>
                <a:srgbClr val="FFFFFF"/>
              </a:solidFill>
              <a:effectLst/>
              <a:uLnTx/>
              <a:uFillTx/>
              <a:latin typeface="Calibri"/>
              <a:ea typeface="+mn-ea"/>
              <a:cs typeface="+mn-cs"/>
            </a:endParaRPr>
          </a:p>
        </p:txBody>
      </p:sp>
      <p:sp>
        <p:nvSpPr>
          <p:cNvPr id="12" name="Freeform 9">
            <a:extLst>
              <a:ext uri="{FF2B5EF4-FFF2-40B4-BE49-F238E27FC236}">
                <a16:creationId xmlns:a16="http://schemas.microsoft.com/office/drawing/2014/main" id="{A93FD15C-AE65-42EE-B60C-EADA6BE7E9A4}"/>
              </a:ext>
              <a:ext uri="{C183D7F6-B498-43B3-948B-1728B52AA6E4}">
                <adec:decorative xmlns:adec="http://schemas.microsoft.com/office/drawing/2017/decorative" val="1"/>
              </a:ext>
            </a:extLst>
          </p:cNvPr>
          <p:cNvSpPr>
            <a:spLocks noEditPoints="1"/>
          </p:cNvSpPr>
          <p:nvPr/>
        </p:nvSpPr>
        <p:spPr bwMode="black">
          <a:xfrm>
            <a:off x="755558" y="2149233"/>
            <a:ext cx="247003" cy="247941"/>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D83B01"/>
          </a:solidFill>
          <a:ln>
            <a:solidFill>
              <a:srgbClr val="D83B01"/>
            </a:solidFill>
          </a:ln>
        </p:spPr>
        <p:txBody>
          <a:bodyPr vert="horz" wrap="square" lIns="124330" tIns="62165" rIns="124330" bIns="62165" numCol="1" anchor="t" anchorCtr="0" compatLnSpc="1">
            <a:prstTxWarp prst="textNoShape">
              <a:avLst/>
            </a:prstTxWarp>
          </a:bodyPr>
          <a:lstStyle/>
          <a:p>
            <a:pPr marL="0" marR="0" lvl="0" indent="0" algn="l" defTabSz="1243192" rtl="0" eaLnBrk="1" fontAlgn="auto" latinLnBrk="0" hangingPunct="1">
              <a:lnSpc>
                <a:spcPct val="100000"/>
              </a:lnSpc>
              <a:spcBef>
                <a:spcPts val="0"/>
              </a:spcBef>
              <a:spcAft>
                <a:spcPts val="0"/>
              </a:spcAft>
              <a:buClrTx/>
              <a:buSzTx/>
              <a:buFontTx/>
              <a:buNone/>
              <a:tabLst/>
              <a:defRPr/>
            </a:pPr>
            <a:endParaRPr kumimoji="0" lang="en-US" sz="2448" b="0" i="0" u="none" strike="noStrike" kern="1200" cap="none" spc="0" normalizeH="0" baseline="0" noProof="0">
              <a:ln>
                <a:noFill/>
              </a:ln>
              <a:solidFill>
                <a:srgbClr val="FFFFFF"/>
              </a:solidFill>
              <a:effectLst/>
              <a:uLnTx/>
              <a:uFillTx/>
              <a:latin typeface="Calibri"/>
              <a:ea typeface="+mn-ea"/>
              <a:cs typeface="+mn-cs"/>
            </a:endParaRPr>
          </a:p>
        </p:txBody>
      </p:sp>
    </p:spTree>
    <p:extLst>
      <p:ext uri="{BB962C8B-B14F-4D97-AF65-F5344CB8AC3E}">
        <p14:creationId xmlns:p14="http://schemas.microsoft.com/office/powerpoint/2010/main" val="21594631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750" fill="hold"/>
                                        <p:tgtEl>
                                          <p:spTgt spid="15"/>
                                        </p:tgtEl>
                                        <p:attrNameLst>
                                          <p:attrName>ppt_x</p:attrName>
                                        </p:attrNameLst>
                                      </p:cBhvr>
                                      <p:tavLst>
                                        <p:tav tm="0">
                                          <p:val>
                                            <p:strVal val="1+#ppt_w/2"/>
                                          </p:val>
                                        </p:tav>
                                        <p:tav tm="100000">
                                          <p:val>
                                            <p:strVal val="#ppt_x"/>
                                          </p:val>
                                        </p:tav>
                                      </p:tavLst>
                                    </p:anim>
                                    <p:anim calcmode="lin" valueType="num">
                                      <p:cBhvr additive="base">
                                        <p:cTn id="8" dur="7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p:tgtEl>
                                          <p:spTgt spid="12"/>
                                        </p:tgtEl>
                                        <p:attrNameLst>
                                          <p:attrName>ppt_x</p:attrName>
                                        </p:attrNameLst>
                                      </p:cBhvr>
                                      <p:tavLst>
                                        <p:tav tm="0">
                                          <p:val>
                                            <p:strVal val="#ppt_x-#ppt_w*1.125000"/>
                                          </p:val>
                                        </p:tav>
                                        <p:tav tm="100000">
                                          <p:val>
                                            <p:strVal val="#ppt_x"/>
                                          </p:val>
                                        </p:tav>
                                      </p:tavLst>
                                    </p:anim>
                                    <p:animEffect transition="in" filter="wipe(right)">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mph" presetSubtype="0" grpId="1" nodeType="clickEffect">
                                  <p:stCondLst>
                                    <p:cond delay="0"/>
                                  </p:stCondLst>
                                  <p:childTnLst>
                                    <p:set>
                                      <p:cBhvr>
                                        <p:cTn id="25" dur="indefinite"/>
                                        <p:tgtEl>
                                          <p:spTgt spid="3">
                                            <p:txEl>
                                              <p:pRg st="0" end="0"/>
                                            </p:txEl>
                                          </p:spTgt>
                                        </p:tgtEl>
                                        <p:attrNameLst>
                                          <p:attrName>style.opacity</p:attrName>
                                        </p:attrNameLst>
                                      </p:cBhvr>
                                      <p:to>
                                        <p:strVal val="0.5"/>
                                      </p:to>
                                    </p:set>
                                    <p:animEffect filter="image" prLst="opacity: 0.5">
                                      <p:cBhvr rctx="IE">
                                        <p:cTn id="26" dur="indefinite"/>
                                        <p:tgtEl>
                                          <p:spTgt spid="3">
                                            <p:txEl>
                                              <p:pRg st="0" end="0"/>
                                            </p:txEl>
                                          </p:spTgt>
                                        </p:tgtEl>
                                      </p:cBhvr>
                                    </p:animEffect>
                                  </p:childTnLst>
                                </p:cTn>
                              </p:par>
                              <p:par>
                                <p:cTn id="27" presetID="9" presetClass="emph" presetSubtype="0" grpId="1" nodeType="withEffect">
                                  <p:stCondLst>
                                    <p:cond delay="0"/>
                                  </p:stCondLst>
                                  <p:childTnLst>
                                    <p:set>
                                      <p:cBhvr>
                                        <p:cTn id="28" dur="indefinite"/>
                                        <p:tgtEl>
                                          <p:spTgt spid="3">
                                            <p:txEl>
                                              <p:pRg st="1" end="1"/>
                                            </p:txEl>
                                          </p:spTgt>
                                        </p:tgtEl>
                                        <p:attrNameLst>
                                          <p:attrName>style.opacity</p:attrName>
                                        </p:attrNameLst>
                                      </p:cBhvr>
                                      <p:to>
                                        <p:strVal val="0.5"/>
                                      </p:to>
                                    </p:set>
                                    <p:animEffect filter="image" prLst="opacity: 0.5">
                                      <p:cBhvr rctx="IE">
                                        <p:cTn id="29" dur="indefinite"/>
                                        <p:tgtEl>
                                          <p:spTgt spid="3">
                                            <p:txEl>
                                              <p:pRg st="1" end="1"/>
                                            </p:txEl>
                                          </p:spTgt>
                                        </p:tgtEl>
                                      </p:cBhvr>
                                    </p:animEffect>
                                  </p:childTnLst>
                                </p:cTn>
                              </p:par>
                              <p:par>
                                <p:cTn id="30" presetID="9" presetClass="emph" presetSubtype="0" grpId="1" nodeType="withEffect">
                                  <p:stCondLst>
                                    <p:cond delay="0"/>
                                  </p:stCondLst>
                                  <p:childTnLst>
                                    <p:set>
                                      <p:cBhvr>
                                        <p:cTn id="31" dur="indefinite"/>
                                        <p:tgtEl>
                                          <p:spTgt spid="12"/>
                                        </p:tgtEl>
                                        <p:attrNameLst>
                                          <p:attrName>style.opacity</p:attrName>
                                        </p:attrNameLst>
                                      </p:cBhvr>
                                      <p:to>
                                        <p:strVal val="0.5"/>
                                      </p:to>
                                    </p:set>
                                    <p:animEffect filter="image" prLst="opacity: 0.5">
                                      <p:cBhvr rctx="IE">
                                        <p:cTn id="32" dur="indefinite"/>
                                        <p:tgtEl>
                                          <p:spTgt spid="12"/>
                                        </p:tgtEl>
                                      </p:cBhvr>
                                    </p:animEffect>
                                  </p:childTnLst>
                                </p:cTn>
                              </p:par>
                            </p:childTnLst>
                          </p:cTn>
                        </p:par>
                        <p:par>
                          <p:cTn id="33" fill="hold">
                            <p:stCondLst>
                              <p:cond delay="0"/>
                            </p:stCondLst>
                            <p:childTnLst>
                              <p:par>
                                <p:cTn id="34" presetID="10" presetClass="entr" presetSubtype="0" fill="hold" grpId="0" nodeType="afterEffect">
                                  <p:stCondLst>
                                    <p:cond delay="0"/>
                                  </p:stCondLst>
                                  <p:childTnLst>
                                    <p:set>
                                      <p:cBhvr>
                                        <p:cTn id="35" dur="1" fill="hold">
                                          <p:stCondLst>
                                            <p:cond delay="0"/>
                                          </p:stCondLst>
                                        </p:cTn>
                                        <p:tgtEl>
                                          <p:spTgt spid="3">
                                            <p:txEl>
                                              <p:pRg st="2" end="2"/>
                                            </p:txEl>
                                          </p:spTgt>
                                        </p:tgtEl>
                                        <p:attrNameLst>
                                          <p:attrName>style.visibility</p:attrName>
                                        </p:attrNameLst>
                                      </p:cBhvr>
                                      <p:to>
                                        <p:strVal val="visible"/>
                                      </p:to>
                                    </p:set>
                                    <p:animEffect transition="in" filter="fade">
                                      <p:cBhvr>
                                        <p:cTn id="36" dur="500"/>
                                        <p:tgtEl>
                                          <p:spTgt spid="3">
                                            <p:txEl>
                                              <p:pRg st="2" end="2"/>
                                            </p:txEl>
                                          </p:spTgt>
                                        </p:tgtEl>
                                      </p:cBhvr>
                                    </p:animEffect>
                                  </p:childTnLst>
                                </p:cTn>
                              </p:par>
                            </p:childTnLst>
                          </p:cTn>
                        </p:par>
                        <p:par>
                          <p:cTn id="37" fill="hold">
                            <p:stCondLst>
                              <p:cond delay="500"/>
                            </p:stCondLst>
                            <p:childTnLst>
                              <p:par>
                                <p:cTn id="38" presetID="10" presetClass="entr" presetSubtype="0" fill="hold" grpId="0" nodeType="afterEffect">
                                  <p:stCondLst>
                                    <p:cond delay="0"/>
                                  </p:stCondLst>
                                  <p:childTnLst>
                                    <p:set>
                                      <p:cBhvr>
                                        <p:cTn id="39" dur="1" fill="hold">
                                          <p:stCondLst>
                                            <p:cond delay="0"/>
                                          </p:stCondLst>
                                        </p:cTn>
                                        <p:tgtEl>
                                          <p:spTgt spid="3">
                                            <p:txEl>
                                              <p:pRg st="3" end="3"/>
                                            </p:txEl>
                                          </p:spTgt>
                                        </p:tgtEl>
                                        <p:attrNameLst>
                                          <p:attrName>style.visibility</p:attrName>
                                        </p:attrNameLst>
                                      </p:cBhvr>
                                      <p:to>
                                        <p:strVal val="visible"/>
                                      </p:to>
                                    </p:set>
                                    <p:animEffect transition="in" filter="fade">
                                      <p:cBhvr>
                                        <p:cTn id="40" dur="500"/>
                                        <p:tgtEl>
                                          <p:spTgt spid="3">
                                            <p:txEl>
                                              <p:pRg st="3" end="3"/>
                                            </p:txEl>
                                          </p:spTgt>
                                        </p:tgtEl>
                                      </p:cBhvr>
                                    </p:animEffect>
                                  </p:childTnLst>
                                </p:cTn>
                              </p:par>
                              <p:par>
                                <p:cTn id="41" presetID="12" presetClass="entr" presetSubtype="8"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p:tgtEl>
                                          <p:spTgt spid="13"/>
                                        </p:tgtEl>
                                        <p:attrNameLst>
                                          <p:attrName>ppt_x</p:attrName>
                                        </p:attrNameLst>
                                      </p:cBhvr>
                                      <p:tavLst>
                                        <p:tav tm="0">
                                          <p:val>
                                            <p:strVal val="#ppt_x-#ppt_w*1.125000"/>
                                          </p:val>
                                        </p:tav>
                                        <p:tav tm="100000">
                                          <p:val>
                                            <p:strVal val="#ppt_x"/>
                                          </p:val>
                                        </p:tav>
                                      </p:tavLst>
                                    </p:anim>
                                    <p:animEffect transition="in" filter="wipe(right)">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9" presetClass="emph" presetSubtype="0" grpId="1" nodeType="clickEffect">
                                  <p:stCondLst>
                                    <p:cond delay="0"/>
                                  </p:stCondLst>
                                  <p:childTnLst>
                                    <p:set>
                                      <p:cBhvr>
                                        <p:cTn id="48" dur="indefinite"/>
                                        <p:tgtEl>
                                          <p:spTgt spid="3">
                                            <p:txEl>
                                              <p:pRg st="2" end="2"/>
                                            </p:txEl>
                                          </p:spTgt>
                                        </p:tgtEl>
                                        <p:attrNameLst>
                                          <p:attrName>style.opacity</p:attrName>
                                        </p:attrNameLst>
                                      </p:cBhvr>
                                      <p:to>
                                        <p:strVal val="0.5"/>
                                      </p:to>
                                    </p:set>
                                    <p:animEffect filter="image" prLst="opacity: 0.5">
                                      <p:cBhvr rctx="IE">
                                        <p:cTn id="49" dur="indefinite"/>
                                        <p:tgtEl>
                                          <p:spTgt spid="3">
                                            <p:txEl>
                                              <p:pRg st="2" end="2"/>
                                            </p:txEl>
                                          </p:spTgt>
                                        </p:tgtEl>
                                      </p:cBhvr>
                                    </p:animEffect>
                                  </p:childTnLst>
                                </p:cTn>
                              </p:par>
                              <p:par>
                                <p:cTn id="50" presetID="9" presetClass="emph" presetSubtype="0" grpId="1" nodeType="withEffect">
                                  <p:stCondLst>
                                    <p:cond delay="0"/>
                                  </p:stCondLst>
                                  <p:childTnLst>
                                    <p:set>
                                      <p:cBhvr>
                                        <p:cTn id="51" dur="indefinite"/>
                                        <p:tgtEl>
                                          <p:spTgt spid="3">
                                            <p:txEl>
                                              <p:pRg st="3" end="3"/>
                                            </p:txEl>
                                          </p:spTgt>
                                        </p:tgtEl>
                                        <p:attrNameLst>
                                          <p:attrName>style.opacity</p:attrName>
                                        </p:attrNameLst>
                                      </p:cBhvr>
                                      <p:to>
                                        <p:strVal val="0.5"/>
                                      </p:to>
                                    </p:set>
                                    <p:animEffect filter="image" prLst="opacity: 0.5">
                                      <p:cBhvr rctx="IE">
                                        <p:cTn id="52" dur="indefinite"/>
                                        <p:tgtEl>
                                          <p:spTgt spid="3">
                                            <p:txEl>
                                              <p:pRg st="3" end="3"/>
                                            </p:txEl>
                                          </p:spTgt>
                                        </p:tgtEl>
                                      </p:cBhvr>
                                    </p:animEffect>
                                  </p:childTnLst>
                                </p:cTn>
                              </p:par>
                              <p:par>
                                <p:cTn id="53" presetID="9" presetClass="emph" presetSubtype="0" grpId="1" nodeType="withEffect">
                                  <p:stCondLst>
                                    <p:cond delay="0"/>
                                  </p:stCondLst>
                                  <p:childTnLst>
                                    <p:set>
                                      <p:cBhvr>
                                        <p:cTn id="54" dur="indefinite"/>
                                        <p:tgtEl>
                                          <p:spTgt spid="13"/>
                                        </p:tgtEl>
                                        <p:attrNameLst>
                                          <p:attrName>style.opacity</p:attrName>
                                        </p:attrNameLst>
                                      </p:cBhvr>
                                      <p:to>
                                        <p:strVal val="0.5"/>
                                      </p:to>
                                    </p:set>
                                    <p:animEffect filter="image" prLst="opacity: 0.5">
                                      <p:cBhvr rctx="IE">
                                        <p:cTn id="55" dur="indefinite"/>
                                        <p:tgtEl>
                                          <p:spTgt spid="13"/>
                                        </p:tgtEl>
                                      </p:cBhvr>
                                    </p:animEffect>
                                  </p:childTnLst>
                                </p:cTn>
                              </p:par>
                            </p:childTnLst>
                          </p:cTn>
                        </p:par>
                        <p:par>
                          <p:cTn id="56" fill="hold">
                            <p:stCondLst>
                              <p:cond delay="0"/>
                            </p:stCondLst>
                            <p:childTnLst>
                              <p:par>
                                <p:cTn id="57" presetID="10" presetClass="entr" presetSubtype="0" fill="hold" grpId="0" nodeType="afterEffect">
                                  <p:stCondLst>
                                    <p:cond delay="0"/>
                                  </p:stCondLst>
                                  <p:childTnLst>
                                    <p:set>
                                      <p:cBhvr>
                                        <p:cTn id="58" dur="1" fill="hold">
                                          <p:stCondLst>
                                            <p:cond delay="0"/>
                                          </p:stCondLst>
                                        </p:cTn>
                                        <p:tgtEl>
                                          <p:spTgt spid="3">
                                            <p:txEl>
                                              <p:pRg st="5" end="5"/>
                                            </p:txEl>
                                          </p:spTgt>
                                        </p:tgtEl>
                                        <p:attrNameLst>
                                          <p:attrName>style.visibility</p:attrName>
                                        </p:attrNameLst>
                                      </p:cBhvr>
                                      <p:to>
                                        <p:strVal val="visible"/>
                                      </p:to>
                                    </p:set>
                                    <p:animEffect transition="in" filter="fade">
                                      <p:cBhvr>
                                        <p:cTn id="59" dur="500"/>
                                        <p:tgtEl>
                                          <p:spTgt spid="3">
                                            <p:txEl>
                                              <p:pRg st="5" end="5"/>
                                            </p:txEl>
                                          </p:spTgt>
                                        </p:tgtEl>
                                      </p:cBhvr>
                                    </p:animEffect>
                                  </p:childTnLst>
                                </p:cTn>
                              </p:par>
                            </p:childTnLst>
                          </p:cTn>
                        </p:par>
                        <p:par>
                          <p:cTn id="60" fill="hold">
                            <p:stCondLst>
                              <p:cond delay="500"/>
                            </p:stCondLst>
                            <p:childTnLst>
                              <p:par>
                                <p:cTn id="61" presetID="10" presetClass="entr" presetSubtype="0" fill="hold" grpId="0" nodeType="afterEffect">
                                  <p:stCondLst>
                                    <p:cond delay="0"/>
                                  </p:stCondLst>
                                  <p:childTnLst>
                                    <p:set>
                                      <p:cBhvr>
                                        <p:cTn id="62" dur="1" fill="hold">
                                          <p:stCondLst>
                                            <p:cond delay="0"/>
                                          </p:stCondLst>
                                        </p:cTn>
                                        <p:tgtEl>
                                          <p:spTgt spid="3">
                                            <p:txEl>
                                              <p:pRg st="6" end="6"/>
                                            </p:txEl>
                                          </p:spTgt>
                                        </p:tgtEl>
                                        <p:attrNameLst>
                                          <p:attrName>style.visibility</p:attrName>
                                        </p:attrNameLst>
                                      </p:cBhvr>
                                      <p:to>
                                        <p:strVal val="visible"/>
                                      </p:to>
                                    </p:set>
                                    <p:animEffect transition="in" filter="fade">
                                      <p:cBhvr>
                                        <p:cTn id="63" dur="500"/>
                                        <p:tgtEl>
                                          <p:spTgt spid="3">
                                            <p:txEl>
                                              <p:pRg st="6" end="6"/>
                                            </p:txEl>
                                          </p:spTgt>
                                        </p:tgtEl>
                                      </p:cBhvr>
                                    </p:animEffect>
                                  </p:childTnLst>
                                </p:cTn>
                              </p:par>
                            </p:childTnLst>
                          </p:cTn>
                        </p:par>
                        <p:par>
                          <p:cTn id="64" fill="hold">
                            <p:stCondLst>
                              <p:cond delay="1000"/>
                            </p:stCondLst>
                            <p:childTnLst>
                              <p:par>
                                <p:cTn id="65" presetID="10" presetClass="entr" presetSubtype="0" fill="hold" grpId="0" nodeType="afterEffect">
                                  <p:stCondLst>
                                    <p:cond delay="0"/>
                                  </p:stCondLst>
                                  <p:childTnLst>
                                    <p:set>
                                      <p:cBhvr>
                                        <p:cTn id="66" dur="1" fill="hold">
                                          <p:stCondLst>
                                            <p:cond delay="0"/>
                                          </p:stCondLst>
                                        </p:cTn>
                                        <p:tgtEl>
                                          <p:spTgt spid="3">
                                            <p:txEl>
                                              <p:pRg st="7" end="7"/>
                                            </p:txEl>
                                          </p:spTgt>
                                        </p:tgtEl>
                                        <p:attrNameLst>
                                          <p:attrName>style.visibility</p:attrName>
                                        </p:attrNameLst>
                                      </p:cBhvr>
                                      <p:to>
                                        <p:strVal val="visible"/>
                                      </p:to>
                                    </p:set>
                                    <p:animEffect transition="in" filter="fade">
                                      <p:cBhvr>
                                        <p:cTn id="6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3" grpId="1" uiExpand="1" build="p"/>
      <p:bldP spid="13" grpId="0" animBg="1"/>
      <p:bldP spid="13" grpId="1" animBg="1"/>
      <p:bldP spid="12" grpId="0" animBg="1"/>
      <p:bldP spid="12"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Client Updates</a:t>
            </a:r>
          </a:p>
        </p:txBody>
      </p:sp>
      <p:sp>
        <p:nvSpPr>
          <p:cNvPr id="3" name="Content Placeholder 2"/>
          <p:cNvSpPr>
            <a:spLocks noGrp="1"/>
          </p:cNvSpPr>
          <p:nvPr>
            <p:ph idx="4294967295"/>
          </p:nvPr>
        </p:nvSpPr>
        <p:spPr>
          <a:xfrm>
            <a:off x="274689" y="1363285"/>
            <a:ext cx="5520170" cy="5365707"/>
          </a:xfrm>
        </p:spPr>
        <p:txBody>
          <a:bodyPr>
            <a:noAutofit/>
          </a:bodyPr>
          <a:lstStyle/>
          <a:p>
            <a:pPr>
              <a:lnSpc>
                <a:spcPct val="110000"/>
              </a:lnSpc>
            </a:pPr>
            <a:r>
              <a:rPr lang="en-US" sz="1800">
                <a:solidFill>
                  <a:srgbClr val="000000"/>
                </a:solidFill>
              </a:rPr>
              <a:t>Desktop &amp; Web clients auto-update with no IT administrator intervention required, this can not be disabled</a:t>
            </a:r>
          </a:p>
          <a:p>
            <a:pPr>
              <a:lnSpc>
                <a:spcPct val="110000"/>
              </a:lnSpc>
            </a:pPr>
            <a:endParaRPr lang="en-US" sz="800">
              <a:solidFill>
                <a:srgbClr val="000000"/>
              </a:solidFill>
            </a:endParaRPr>
          </a:p>
          <a:p>
            <a:pPr>
              <a:lnSpc>
                <a:spcPct val="110000"/>
              </a:lnSpc>
            </a:pPr>
            <a:r>
              <a:rPr lang="en-GB" sz="1800">
                <a:solidFill>
                  <a:srgbClr val="000000"/>
                </a:solidFill>
              </a:rPr>
              <a:t>The desktop client updates are released every two weeks after internal testing and validation through our Technology Adoption Program (TAP). </a:t>
            </a:r>
          </a:p>
          <a:p>
            <a:pPr>
              <a:lnSpc>
                <a:spcPct val="110000"/>
              </a:lnSpc>
            </a:pPr>
            <a:endParaRPr lang="en-GB" sz="800">
              <a:solidFill>
                <a:srgbClr val="000000"/>
              </a:solidFill>
            </a:endParaRPr>
          </a:p>
          <a:p>
            <a:pPr>
              <a:lnSpc>
                <a:spcPct val="110000"/>
              </a:lnSpc>
            </a:pPr>
            <a:r>
              <a:rPr lang="en-GB" sz="1800">
                <a:solidFill>
                  <a:srgbClr val="000000"/>
                </a:solidFill>
              </a:rPr>
              <a:t>This usually takes place on a Tuesday. If a critical update is required, Teams will bypass this schedule and release the update as soon as it’s available</a:t>
            </a:r>
          </a:p>
          <a:p>
            <a:pPr>
              <a:lnSpc>
                <a:spcPct val="110000"/>
              </a:lnSpc>
            </a:pPr>
            <a:endParaRPr lang="en-US" sz="800">
              <a:solidFill>
                <a:srgbClr val="000000"/>
              </a:solidFill>
            </a:endParaRPr>
          </a:p>
          <a:p>
            <a:pPr>
              <a:lnSpc>
                <a:spcPct val="110000"/>
              </a:lnSpc>
            </a:pPr>
            <a:r>
              <a:rPr lang="en-US" sz="1800">
                <a:solidFill>
                  <a:srgbClr val="000000"/>
                </a:solidFill>
              </a:rPr>
              <a:t>If an update is available, the client will automatically download the update in the background and when the app has idled for a period, the update process will kick off</a:t>
            </a:r>
          </a:p>
          <a:p>
            <a:pPr>
              <a:lnSpc>
                <a:spcPct val="110000"/>
              </a:lnSpc>
            </a:pPr>
            <a:endParaRPr lang="en-US" sz="1800">
              <a:solidFill>
                <a:srgbClr val="000000"/>
              </a:solidFill>
            </a:endParaRPr>
          </a:p>
          <a:p>
            <a:pPr>
              <a:lnSpc>
                <a:spcPct val="110000"/>
              </a:lnSpc>
            </a:pPr>
            <a:r>
              <a:rPr lang="en-US" sz="1800">
                <a:solidFill>
                  <a:srgbClr val="000000"/>
                </a:solidFill>
              </a:rPr>
              <a:t>Mobile clients update through their app stores</a:t>
            </a:r>
          </a:p>
        </p:txBody>
      </p:sp>
      <p:grpSp>
        <p:nvGrpSpPr>
          <p:cNvPr id="4" name="Group 3" descr="Microsoft Teams interface on a desktop monitor">
            <a:extLst>
              <a:ext uri="{FF2B5EF4-FFF2-40B4-BE49-F238E27FC236}">
                <a16:creationId xmlns:a16="http://schemas.microsoft.com/office/drawing/2014/main" id="{6B526A9B-0ED6-418D-902E-C326FE9238A8}"/>
              </a:ext>
            </a:extLst>
          </p:cNvPr>
          <p:cNvGrpSpPr/>
          <p:nvPr/>
        </p:nvGrpSpPr>
        <p:grpSpPr>
          <a:xfrm>
            <a:off x="6065067" y="850517"/>
            <a:ext cx="5903650" cy="3755662"/>
            <a:chOff x="5837237" y="418201"/>
            <a:chExt cx="6490295" cy="4128862"/>
          </a:xfrm>
        </p:grpSpPr>
        <p:grpSp>
          <p:nvGrpSpPr>
            <p:cNvPr id="7" name="Group 6"/>
            <p:cNvGrpSpPr>
              <a:grpSpLocks noChangeAspect="1"/>
            </p:cNvGrpSpPr>
            <p:nvPr/>
          </p:nvGrpSpPr>
          <p:grpSpPr bwMode="auto">
            <a:xfrm>
              <a:off x="5837237" y="418201"/>
              <a:ext cx="6490295" cy="4128862"/>
              <a:chOff x="3135" y="1299"/>
              <a:chExt cx="2730" cy="1742"/>
            </a:xfrm>
            <a:solidFill>
              <a:srgbClr val="FFFFFF"/>
            </a:solidFill>
          </p:grpSpPr>
          <p:sp>
            <p:nvSpPr>
              <p:cNvPr id="10" name="Freeform 9"/>
              <p:cNvSpPr>
                <a:spLocks/>
              </p:cNvSpPr>
              <p:nvPr/>
            </p:nvSpPr>
            <p:spPr bwMode="auto">
              <a:xfrm>
                <a:off x="3135" y="1299"/>
                <a:ext cx="2730" cy="1742"/>
              </a:xfrm>
              <a:custGeom>
                <a:avLst/>
                <a:gdLst>
                  <a:gd name="T0" fmla="*/ 1937 w 2018"/>
                  <a:gd name="T1" fmla="*/ 0 h 1347"/>
                  <a:gd name="T2" fmla="*/ 81 w 2018"/>
                  <a:gd name="T3" fmla="*/ 0 h 1347"/>
                  <a:gd name="T4" fmla="*/ 0 w 2018"/>
                  <a:gd name="T5" fmla="*/ 81 h 1347"/>
                  <a:gd name="T6" fmla="*/ 0 w 2018"/>
                  <a:gd name="T7" fmla="*/ 1265 h 1347"/>
                  <a:gd name="T8" fmla="*/ 81 w 2018"/>
                  <a:gd name="T9" fmla="*/ 1347 h 1347"/>
                  <a:gd name="T10" fmla="*/ 1937 w 2018"/>
                  <a:gd name="T11" fmla="*/ 1347 h 1347"/>
                  <a:gd name="T12" fmla="*/ 2018 w 2018"/>
                  <a:gd name="T13" fmla="*/ 1265 h 1347"/>
                  <a:gd name="T14" fmla="*/ 2018 w 2018"/>
                  <a:gd name="T15" fmla="*/ 81 h 1347"/>
                  <a:gd name="T16" fmla="*/ 1937 w 2018"/>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8" h="1347">
                    <a:moveTo>
                      <a:pt x="1937" y="0"/>
                    </a:moveTo>
                    <a:cubicBezTo>
                      <a:pt x="81" y="0"/>
                      <a:pt x="81" y="0"/>
                      <a:pt x="81" y="0"/>
                    </a:cubicBezTo>
                    <a:cubicBezTo>
                      <a:pt x="36" y="0"/>
                      <a:pt x="0" y="36"/>
                      <a:pt x="0" y="81"/>
                    </a:cubicBezTo>
                    <a:cubicBezTo>
                      <a:pt x="0" y="1265"/>
                      <a:pt x="0" y="1265"/>
                      <a:pt x="0" y="1265"/>
                    </a:cubicBezTo>
                    <a:cubicBezTo>
                      <a:pt x="0" y="1310"/>
                      <a:pt x="36" y="1347"/>
                      <a:pt x="81" y="1347"/>
                    </a:cubicBezTo>
                    <a:cubicBezTo>
                      <a:pt x="1937" y="1347"/>
                      <a:pt x="1937" y="1347"/>
                      <a:pt x="1937" y="1347"/>
                    </a:cubicBezTo>
                    <a:cubicBezTo>
                      <a:pt x="1982" y="1347"/>
                      <a:pt x="2018" y="1310"/>
                      <a:pt x="2018" y="1265"/>
                    </a:cubicBezTo>
                    <a:cubicBezTo>
                      <a:pt x="2018" y="81"/>
                      <a:pt x="2018" y="81"/>
                      <a:pt x="2018" y="81"/>
                    </a:cubicBezTo>
                    <a:cubicBezTo>
                      <a:pt x="2018" y="36"/>
                      <a:pt x="1982" y="0"/>
                      <a:pt x="1937" y="0"/>
                    </a:cubicBezTo>
                    <a:close/>
                  </a:path>
                </a:pathLst>
              </a:custGeom>
              <a:grpFill/>
              <a:ln w="12700" cap="flat">
                <a:solidFill>
                  <a:srgbClr val="A7A9AC"/>
                </a:solidFill>
                <a:prstDash val="solid"/>
                <a:miter lim="800000"/>
                <a:headEnd/>
                <a:tailEnd/>
              </a:ln>
            </p:spPr>
            <p:txBody>
              <a:bodyPr vert="horz" wrap="square" lIns="89629" tIns="44815" rIns="89629" bIns="44815" numCol="1" anchor="t" anchorCtr="0" compatLnSpc="1">
                <a:prstTxWarp prst="textNoShape">
                  <a:avLst/>
                </a:prstTxWarp>
              </a:bodyPr>
              <a:lstStyle/>
              <a:p>
                <a:pPr marL="0" marR="0" lvl="0" indent="0" algn="l" defTabSz="932563" rtl="0" eaLnBrk="1" fontAlgn="auto" latinLnBrk="0" hangingPunct="1">
                  <a:lnSpc>
                    <a:spcPct val="100000"/>
                  </a:lnSpc>
                  <a:spcBef>
                    <a:spcPts val="0"/>
                  </a:spcBef>
                  <a:spcAft>
                    <a:spcPts val="0"/>
                  </a:spcAft>
                  <a:buClrTx/>
                  <a:buSzTx/>
                  <a:buFontTx/>
                  <a:buNone/>
                  <a:tabLst/>
                  <a:defRPr/>
                </a:pPr>
                <a:endParaRPr kumimoji="0" lang="en-US" sz="1764"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1" name="Oval 12"/>
              <p:cNvSpPr>
                <a:spLocks noChangeArrowheads="1"/>
              </p:cNvSpPr>
              <p:nvPr/>
            </p:nvSpPr>
            <p:spPr bwMode="auto">
              <a:xfrm>
                <a:off x="3182" y="2116"/>
                <a:ext cx="50" cy="50"/>
              </a:xfrm>
              <a:prstGeom prst="ellipse">
                <a:avLst/>
              </a:prstGeom>
              <a:grpFill/>
              <a:ln w="7938" cap="flat">
                <a:solidFill>
                  <a:srgbClr val="BCBEC0"/>
                </a:solidFill>
                <a:prstDash val="solid"/>
                <a:miter lim="800000"/>
                <a:headEnd/>
                <a:tailEnd/>
              </a:ln>
            </p:spPr>
            <p:txBody>
              <a:bodyPr vert="horz" wrap="square" lIns="89629" tIns="44815" rIns="89629" bIns="44815" numCol="1" anchor="t" anchorCtr="0" compatLnSpc="1">
                <a:prstTxWarp prst="textNoShape">
                  <a:avLst/>
                </a:prstTxWarp>
              </a:bodyPr>
              <a:lstStyle/>
              <a:p>
                <a:pPr marL="0" marR="0" lvl="0" indent="0" algn="l" defTabSz="932563" rtl="0" eaLnBrk="1" fontAlgn="auto" latinLnBrk="0" hangingPunct="1">
                  <a:lnSpc>
                    <a:spcPct val="100000"/>
                  </a:lnSpc>
                  <a:spcBef>
                    <a:spcPts val="0"/>
                  </a:spcBef>
                  <a:spcAft>
                    <a:spcPts val="0"/>
                  </a:spcAft>
                  <a:buClrTx/>
                  <a:buSzTx/>
                  <a:buFontTx/>
                  <a:buNone/>
                  <a:tabLst/>
                  <a:defRPr/>
                </a:pPr>
                <a:endParaRPr kumimoji="0" lang="en-US" sz="1764" b="0" i="0" u="none" strike="noStrike" kern="1200" cap="none" spc="0" normalizeH="0" baseline="0" noProof="0">
                  <a:ln>
                    <a:noFill/>
                  </a:ln>
                  <a:solidFill>
                    <a:srgbClr val="353535"/>
                  </a:solidFill>
                  <a:effectLst/>
                  <a:uLnTx/>
                  <a:uFillTx/>
                  <a:latin typeface="Segoe UI Semilight"/>
                  <a:ea typeface="+mn-ea"/>
                  <a:cs typeface="+mn-cs"/>
                </a:endParaRPr>
              </a:p>
            </p:txBody>
          </p:sp>
        </p:grpSp>
        <p:pic>
          <p:nvPicPr>
            <p:cNvPr id="21" name="Picture 2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044591" y="762585"/>
              <a:ext cx="6082012" cy="3421132"/>
            </a:xfrm>
            <a:prstGeom prst="rect">
              <a:avLst/>
            </a:prstGeom>
            <a:ln>
              <a:solidFill>
                <a:srgbClr val="A7A9AC"/>
              </a:solidFill>
            </a:ln>
          </p:spPr>
        </p:pic>
      </p:grpSp>
      <p:grpSp>
        <p:nvGrpSpPr>
          <p:cNvPr id="20" name="Group 19" descr="Microsoft Teams interface on a mobile telephone"/>
          <p:cNvGrpSpPr>
            <a:grpSpLocks noChangeAspect="1"/>
          </p:cNvGrpSpPr>
          <p:nvPr/>
        </p:nvGrpSpPr>
        <p:grpSpPr>
          <a:xfrm>
            <a:off x="8225737" y="2728348"/>
            <a:ext cx="2052740" cy="4000427"/>
            <a:chOff x="6334089" y="1636372"/>
            <a:chExt cx="2672654" cy="5208529"/>
          </a:xfrm>
        </p:grpSpPr>
        <p:sp>
          <p:nvSpPr>
            <p:cNvPr id="22" name="Freeform 21"/>
            <p:cNvSpPr>
              <a:spLocks/>
            </p:cNvSpPr>
            <p:nvPr/>
          </p:nvSpPr>
          <p:spPr bwMode="auto">
            <a:xfrm>
              <a:off x="6334089" y="1636372"/>
              <a:ext cx="2672654" cy="5208529"/>
            </a:xfrm>
            <a:custGeom>
              <a:avLst/>
              <a:gdLst>
                <a:gd name="T0" fmla="*/ 1032 w 1160"/>
                <a:gd name="T1" fmla="*/ 0 h 2386"/>
                <a:gd name="T2" fmla="*/ 128 w 1160"/>
                <a:gd name="T3" fmla="*/ 0 h 2386"/>
                <a:gd name="T4" fmla="*/ 0 w 1160"/>
                <a:gd name="T5" fmla="*/ 128 h 2386"/>
                <a:gd name="T6" fmla="*/ 0 w 1160"/>
                <a:gd name="T7" fmla="*/ 2258 h 2386"/>
                <a:gd name="T8" fmla="*/ 128 w 1160"/>
                <a:gd name="T9" fmla="*/ 2386 h 2386"/>
                <a:gd name="T10" fmla="*/ 1032 w 1160"/>
                <a:gd name="T11" fmla="*/ 2386 h 2386"/>
                <a:gd name="T12" fmla="*/ 1160 w 1160"/>
                <a:gd name="T13" fmla="*/ 2258 h 2386"/>
                <a:gd name="T14" fmla="*/ 1160 w 1160"/>
                <a:gd name="T15" fmla="*/ 128 h 2386"/>
                <a:gd name="T16" fmla="*/ 1032 w 1160"/>
                <a:gd name="T17" fmla="*/ 0 h 2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0" h="2386">
                  <a:moveTo>
                    <a:pt x="1032" y="0"/>
                  </a:moveTo>
                  <a:cubicBezTo>
                    <a:pt x="128" y="0"/>
                    <a:pt x="128" y="0"/>
                    <a:pt x="128" y="0"/>
                  </a:cubicBezTo>
                  <a:cubicBezTo>
                    <a:pt x="57" y="0"/>
                    <a:pt x="0" y="57"/>
                    <a:pt x="0" y="128"/>
                  </a:cubicBezTo>
                  <a:cubicBezTo>
                    <a:pt x="0" y="2258"/>
                    <a:pt x="0" y="2258"/>
                    <a:pt x="0" y="2258"/>
                  </a:cubicBezTo>
                  <a:cubicBezTo>
                    <a:pt x="0" y="2329"/>
                    <a:pt x="57" y="2386"/>
                    <a:pt x="128" y="2386"/>
                  </a:cubicBezTo>
                  <a:cubicBezTo>
                    <a:pt x="1032" y="2386"/>
                    <a:pt x="1032" y="2386"/>
                    <a:pt x="1032" y="2386"/>
                  </a:cubicBezTo>
                  <a:cubicBezTo>
                    <a:pt x="1103" y="2386"/>
                    <a:pt x="1160" y="2329"/>
                    <a:pt x="1160" y="2258"/>
                  </a:cubicBezTo>
                  <a:cubicBezTo>
                    <a:pt x="1160" y="128"/>
                    <a:pt x="1160" y="128"/>
                    <a:pt x="1160" y="128"/>
                  </a:cubicBezTo>
                  <a:cubicBezTo>
                    <a:pt x="1160" y="57"/>
                    <a:pt x="1103" y="0"/>
                    <a:pt x="1032" y="0"/>
                  </a:cubicBezTo>
                  <a:close/>
                </a:path>
              </a:pathLst>
            </a:custGeom>
            <a:solidFill>
              <a:srgbClr val="FFFFFF"/>
            </a:solidFill>
            <a:ln w="12700" cap="flat">
              <a:solidFill>
                <a:srgbClr val="A7A9AC"/>
              </a:solidFill>
              <a:prstDash val="solid"/>
              <a:miter lim="800000"/>
              <a:headEnd/>
              <a:tailEnd/>
            </a:ln>
          </p:spPr>
          <p:txBody>
            <a:bodyPr vert="horz" wrap="square" lIns="89629" tIns="44815" rIns="89629" bIns="44815" numCol="1" anchor="t" anchorCtr="0" compatLnSpc="1">
              <a:prstTxWarp prst="textNoShape">
                <a:avLst/>
              </a:prstTxWarp>
            </a:bodyPr>
            <a:lstStyle/>
            <a:p>
              <a:pPr marL="0" marR="0" lvl="0" indent="0" algn="l" defTabSz="914224" rtl="0" eaLnBrk="1" fontAlgn="auto" latinLnBrk="0" hangingPunct="1">
                <a:lnSpc>
                  <a:spcPct val="100000"/>
                </a:lnSpc>
                <a:spcBef>
                  <a:spcPts val="0"/>
                </a:spcBef>
                <a:spcAft>
                  <a:spcPts val="0"/>
                </a:spcAft>
                <a:buClrTx/>
                <a:buSzTx/>
                <a:buFontTx/>
                <a:buNone/>
                <a:tabLst/>
                <a:defRPr/>
              </a:pPr>
              <a:endParaRPr kumimoji="0" lang="en-US" sz="1764" b="0" i="0" u="none" strike="noStrike" kern="0" cap="none" spc="0" normalizeH="0" baseline="0" noProof="0">
                <a:ln>
                  <a:noFill/>
                </a:ln>
                <a:solidFill>
                  <a:sysClr val="windowText" lastClr="000000"/>
                </a:solidFill>
                <a:effectLst/>
                <a:uLnTx/>
                <a:uFillTx/>
                <a:latin typeface="Segoe UI Semilight"/>
                <a:ea typeface="+mn-ea"/>
                <a:cs typeface="+mn-cs"/>
              </a:endParaRPr>
            </a:p>
          </p:txBody>
        </p:sp>
        <p:pic>
          <p:nvPicPr>
            <p:cNvPr id="23" name="Picture 22"/>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6497902" y="2196069"/>
              <a:ext cx="2345028" cy="4184796"/>
            </a:xfrm>
            <a:prstGeom prst="rect">
              <a:avLst/>
            </a:prstGeom>
            <a:ln>
              <a:solidFill>
                <a:schemeClr val="tx1">
                  <a:lumMod val="40000"/>
                  <a:lumOff val="60000"/>
                </a:schemeClr>
              </a:solidFill>
            </a:ln>
          </p:spPr>
        </p:pic>
      </p:grpSp>
    </p:spTree>
    <p:extLst>
      <p:ext uri="{BB962C8B-B14F-4D97-AF65-F5344CB8AC3E}">
        <p14:creationId xmlns:p14="http://schemas.microsoft.com/office/powerpoint/2010/main" val="10357949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Microsoft Teams Public Preview</a:t>
            </a:r>
          </a:p>
        </p:txBody>
      </p:sp>
      <p:sp>
        <p:nvSpPr>
          <p:cNvPr id="3" name="Content Placeholder 2"/>
          <p:cNvSpPr>
            <a:spLocks noGrp="1"/>
          </p:cNvSpPr>
          <p:nvPr>
            <p:ph idx="4294967295"/>
          </p:nvPr>
        </p:nvSpPr>
        <p:spPr>
          <a:xfrm>
            <a:off x="274689" y="1363285"/>
            <a:ext cx="11887962" cy="5365707"/>
          </a:xfrm>
        </p:spPr>
        <p:txBody>
          <a:bodyPr>
            <a:noAutofit/>
          </a:bodyPr>
          <a:lstStyle/>
          <a:p>
            <a:pPr>
              <a:lnSpc>
                <a:spcPct val="110000"/>
              </a:lnSpc>
            </a:pPr>
            <a:r>
              <a:rPr lang="en-GB" sz="1800">
                <a:solidFill>
                  <a:srgbClr val="000000"/>
                </a:solidFill>
              </a:rPr>
              <a:t>Public Preview for Microsoft Teams provides early access to unreleased features in Teams. </a:t>
            </a:r>
          </a:p>
          <a:p>
            <a:pPr>
              <a:lnSpc>
                <a:spcPct val="110000"/>
              </a:lnSpc>
            </a:pPr>
            <a:r>
              <a:rPr lang="en-GB" sz="1800">
                <a:solidFill>
                  <a:srgbClr val="000000"/>
                </a:solidFill>
              </a:rPr>
              <a:t>Previews allow you to explore and test upcoming features. We also welcome feedback on any feature in public previews. </a:t>
            </a:r>
          </a:p>
          <a:p>
            <a:pPr>
              <a:lnSpc>
                <a:spcPct val="110000"/>
              </a:lnSpc>
            </a:pPr>
            <a:r>
              <a:rPr lang="en-GB" sz="1800">
                <a:solidFill>
                  <a:srgbClr val="000000"/>
                </a:solidFill>
              </a:rPr>
              <a:t>Public preview is enabled each Teams user, so you don't need to worry about affecting your entire organization.</a:t>
            </a:r>
            <a:endParaRPr lang="en-US" sz="1800">
              <a:solidFill>
                <a:srgbClr val="000000"/>
              </a:solidFill>
            </a:endParaRPr>
          </a:p>
        </p:txBody>
      </p:sp>
      <p:pic>
        <p:nvPicPr>
          <p:cNvPr id="5" name="Picture 4">
            <a:extLst>
              <a:ext uri="{FF2B5EF4-FFF2-40B4-BE49-F238E27FC236}">
                <a16:creationId xmlns:a16="http://schemas.microsoft.com/office/drawing/2014/main" id="{2D774FAA-7526-4324-A6C4-2974C6195889}"/>
              </a:ext>
            </a:extLst>
          </p:cNvPr>
          <p:cNvPicPr>
            <a:picLocks noChangeAspect="1"/>
          </p:cNvPicPr>
          <p:nvPr/>
        </p:nvPicPr>
        <p:blipFill>
          <a:blip r:embed="rId3"/>
          <a:stretch>
            <a:fillRect/>
          </a:stretch>
        </p:blipFill>
        <p:spPr>
          <a:xfrm>
            <a:off x="427510" y="3133340"/>
            <a:ext cx="6513165" cy="3565910"/>
          </a:xfrm>
          <a:prstGeom prst="rect">
            <a:avLst/>
          </a:prstGeom>
        </p:spPr>
      </p:pic>
      <p:sp>
        <p:nvSpPr>
          <p:cNvPr id="14" name="TextBox 13">
            <a:extLst>
              <a:ext uri="{FF2B5EF4-FFF2-40B4-BE49-F238E27FC236}">
                <a16:creationId xmlns:a16="http://schemas.microsoft.com/office/drawing/2014/main" id="{950DB1F8-61E8-455F-A5DB-790313E74392}"/>
              </a:ext>
            </a:extLst>
          </p:cNvPr>
          <p:cNvSpPr txBox="1"/>
          <p:nvPr/>
        </p:nvSpPr>
        <p:spPr>
          <a:xfrm>
            <a:off x="7517081" y="3558975"/>
            <a:ext cx="4643118" cy="2308324"/>
          </a:xfrm>
          <a:prstGeom prst="rect">
            <a:avLst/>
          </a:prstGeom>
          <a:noFill/>
        </p:spPr>
        <p:txBody>
          <a:bodyPr wrap="square">
            <a:spAutoFit/>
          </a:bodyPr>
          <a:lstStyle/>
          <a:p>
            <a:pPr algn="l"/>
            <a:r>
              <a:rPr lang="en-GB" b="0" i="0">
                <a:solidFill>
                  <a:srgbClr val="000000"/>
                </a:solidFill>
                <a:effectLst/>
                <a:latin typeface="Segoe UI" panose="020B0502040204020203" pitchFamily="34" charset="0"/>
              </a:rPr>
              <a:t>To enable the public preview on a desktop or web client, you need to do the following tasks:</a:t>
            </a:r>
            <a:br>
              <a:rPr lang="en-GB" b="0" i="0">
                <a:solidFill>
                  <a:srgbClr val="000000"/>
                </a:solidFill>
                <a:effectLst/>
                <a:latin typeface="Segoe UI" panose="020B0502040204020203" pitchFamily="34" charset="0"/>
              </a:rPr>
            </a:br>
            <a:endParaRPr lang="en-GB" b="0" i="0">
              <a:solidFill>
                <a:srgbClr val="000000"/>
              </a:solidFill>
              <a:effectLst/>
              <a:latin typeface="Segoe UI" panose="020B0502040204020203" pitchFamily="34" charset="0"/>
            </a:endParaRPr>
          </a:p>
          <a:p>
            <a:pPr algn="l">
              <a:buFont typeface="+mj-lt"/>
              <a:buAutoNum type="arabicPeriod"/>
            </a:pPr>
            <a:r>
              <a:rPr lang="en-GB" b="0" i="0">
                <a:solidFill>
                  <a:srgbClr val="000000"/>
                </a:solidFill>
                <a:effectLst/>
                <a:latin typeface="Segoe UI" panose="020B0502040204020203" pitchFamily="34" charset="0"/>
              </a:rPr>
              <a:t>Select your profile to display the Teams menu.</a:t>
            </a:r>
          </a:p>
          <a:p>
            <a:pPr algn="l">
              <a:buFont typeface="+mj-lt"/>
              <a:buAutoNum type="arabicPeriod"/>
            </a:pPr>
            <a:r>
              <a:rPr lang="en-GB" b="0" i="0">
                <a:solidFill>
                  <a:srgbClr val="000000"/>
                </a:solidFill>
                <a:effectLst/>
                <a:latin typeface="Segoe UI" panose="020B0502040204020203" pitchFamily="34" charset="0"/>
              </a:rPr>
              <a:t>Select </a:t>
            </a:r>
            <a:r>
              <a:rPr lang="en-GB" b="1" i="0">
                <a:solidFill>
                  <a:srgbClr val="000000"/>
                </a:solidFill>
                <a:effectLst/>
                <a:latin typeface="Segoe UI" panose="020B0502040204020203" pitchFamily="34" charset="0"/>
              </a:rPr>
              <a:t>About</a:t>
            </a:r>
            <a:r>
              <a:rPr lang="en-GB" b="0" i="0">
                <a:solidFill>
                  <a:srgbClr val="000000"/>
                </a:solidFill>
                <a:effectLst/>
                <a:latin typeface="Segoe UI" panose="020B0502040204020203" pitchFamily="34" charset="0"/>
              </a:rPr>
              <a:t> → </a:t>
            </a:r>
            <a:r>
              <a:rPr lang="en-GB" b="1" i="0">
                <a:solidFill>
                  <a:srgbClr val="000000"/>
                </a:solidFill>
                <a:effectLst/>
                <a:latin typeface="Segoe UI" panose="020B0502040204020203" pitchFamily="34" charset="0"/>
              </a:rPr>
              <a:t>Public preview</a:t>
            </a:r>
            <a:r>
              <a:rPr lang="en-GB" b="0" i="0">
                <a:solidFill>
                  <a:srgbClr val="000000"/>
                </a:solidFill>
                <a:effectLst/>
                <a:latin typeface="Segoe UI" panose="020B0502040204020203" pitchFamily="34" charset="0"/>
              </a:rPr>
              <a:t>.</a:t>
            </a:r>
          </a:p>
          <a:p>
            <a:pPr algn="l">
              <a:buFont typeface="+mj-lt"/>
              <a:buAutoNum type="arabicPeriod"/>
            </a:pPr>
            <a:r>
              <a:rPr lang="en-GB" b="0" i="0">
                <a:solidFill>
                  <a:srgbClr val="000000"/>
                </a:solidFill>
                <a:effectLst/>
                <a:latin typeface="Segoe UI" panose="020B0502040204020203" pitchFamily="34" charset="0"/>
              </a:rPr>
              <a:t>Select </a:t>
            </a:r>
            <a:r>
              <a:rPr lang="en-GB" b="1" i="0">
                <a:solidFill>
                  <a:srgbClr val="000000"/>
                </a:solidFill>
                <a:effectLst/>
                <a:latin typeface="Segoe UI" panose="020B0502040204020203" pitchFamily="34" charset="0"/>
              </a:rPr>
              <a:t>Switch to Public preview</a:t>
            </a:r>
            <a:r>
              <a:rPr lang="en-GB" b="0" i="0">
                <a:solidFill>
                  <a:srgbClr val="000000"/>
                </a:solidFill>
                <a:effectLst/>
                <a:latin typeface="Segoe UI" panose="020B0502040204020203" pitchFamily="34" charset="0"/>
              </a:rPr>
              <a:t>.</a:t>
            </a:r>
          </a:p>
        </p:txBody>
      </p:sp>
    </p:spTree>
    <p:extLst>
      <p:ext uri="{BB962C8B-B14F-4D97-AF65-F5344CB8AC3E}">
        <p14:creationId xmlns:p14="http://schemas.microsoft.com/office/powerpoint/2010/main" val="40601361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CD515639-E3B9-49D7-B57E-4FA0EBFDB822}"/>
              </a:ext>
            </a:extLst>
          </p:cNvPr>
          <p:cNvSpPr>
            <a:spLocks noGrp="1"/>
          </p:cNvSpPr>
          <p:nvPr>
            <p:ph type="title"/>
          </p:nvPr>
        </p:nvSpPr>
        <p:spPr>
          <a:xfrm>
            <a:off x="274604" y="295275"/>
            <a:ext cx="11888047" cy="917575"/>
          </a:xfrm>
        </p:spPr>
        <p:txBody>
          <a:bodyPr/>
          <a:lstStyle/>
          <a:p>
            <a:r>
              <a:rPr lang="en-US" sz="4000"/>
              <a:t>Client Connectivity Overview</a:t>
            </a:r>
          </a:p>
        </p:txBody>
      </p:sp>
      <p:graphicFrame>
        <p:nvGraphicFramePr>
          <p:cNvPr id="7" name="Diagram 6" descr="Client to Office 365 datacenter entry point&#10;Office 365 inter-datacenter connectivity&#10;Client flows to Office 365&#10;Client flow ports and protocols&#10;Customer network egress considerations">
            <a:extLst>
              <a:ext uri="{FF2B5EF4-FFF2-40B4-BE49-F238E27FC236}">
                <a16:creationId xmlns:a16="http://schemas.microsoft.com/office/drawing/2014/main" id="{8DEDD1A1-BBCF-4930-B168-14DFD4BDFA56}"/>
              </a:ext>
            </a:extLst>
          </p:cNvPr>
          <p:cNvGraphicFramePr/>
          <p:nvPr>
            <p:extLst>
              <p:ext uri="{D42A27DB-BD31-4B8C-83A1-F6EECF244321}">
                <p14:modId xmlns:p14="http://schemas.microsoft.com/office/powerpoint/2010/main" val="960490155"/>
              </p:ext>
            </p:extLst>
          </p:nvPr>
        </p:nvGraphicFramePr>
        <p:xfrm>
          <a:off x="1173542" y="754062"/>
          <a:ext cx="10087803" cy="35619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187758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Understanding client flows</a:t>
            </a:r>
            <a:endParaRPr lang="de-AT"/>
          </a:p>
        </p:txBody>
      </p:sp>
      <p:sp>
        <p:nvSpPr>
          <p:cNvPr id="3" name="Content Placeholder 2"/>
          <p:cNvSpPr>
            <a:spLocks noGrp="1"/>
          </p:cNvSpPr>
          <p:nvPr>
            <p:ph idx="1"/>
          </p:nvPr>
        </p:nvSpPr>
        <p:spPr>
          <a:xfrm>
            <a:off x="274606" y="1251640"/>
            <a:ext cx="6527645" cy="5485702"/>
          </a:xfrm>
        </p:spPr>
        <p:txBody>
          <a:bodyPr>
            <a:noAutofit/>
          </a:bodyPr>
          <a:lstStyle/>
          <a:p>
            <a:pPr>
              <a:lnSpc>
                <a:spcPct val="100000"/>
              </a:lnSpc>
              <a:spcBef>
                <a:spcPts val="600"/>
              </a:spcBef>
            </a:pPr>
            <a:r>
              <a:rPr lang="en-US" sz="2200" b="1">
                <a:solidFill>
                  <a:srgbClr val="5239BD"/>
                </a:solidFill>
              </a:rPr>
              <a:t>Chat Service </a:t>
            </a:r>
            <a:r>
              <a:rPr lang="en-US" sz="2200">
                <a:solidFill>
                  <a:srgbClr val="000000"/>
                </a:solidFill>
              </a:rPr>
              <a:t>content always travels via O365</a:t>
            </a:r>
          </a:p>
          <a:p>
            <a:pPr>
              <a:lnSpc>
                <a:spcPct val="100000"/>
              </a:lnSpc>
              <a:spcBef>
                <a:spcPts val="600"/>
              </a:spcBef>
            </a:pPr>
            <a:endParaRPr lang="en-US" sz="2200">
              <a:solidFill>
                <a:srgbClr val="000000"/>
              </a:solidFill>
            </a:endParaRPr>
          </a:p>
          <a:p>
            <a:pPr>
              <a:lnSpc>
                <a:spcPct val="100000"/>
              </a:lnSpc>
              <a:spcBef>
                <a:spcPts val="600"/>
              </a:spcBef>
            </a:pPr>
            <a:r>
              <a:rPr lang="en-US" sz="2200">
                <a:solidFill>
                  <a:srgbClr val="000000"/>
                </a:solidFill>
              </a:rPr>
              <a:t>In a </a:t>
            </a:r>
            <a:r>
              <a:rPr lang="en-US" sz="2200" b="1">
                <a:solidFill>
                  <a:srgbClr val="5239BD"/>
                </a:solidFill>
              </a:rPr>
              <a:t>1:1 call</a:t>
            </a:r>
            <a:r>
              <a:rPr lang="en-US" sz="2200">
                <a:solidFill>
                  <a:srgbClr val="000000"/>
                </a:solidFill>
              </a:rPr>
              <a:t>, audio, video and/or desktop sharing will go directly between users</a:t>
            </a:r>
          </a:p>
          <a:p>
            <a:pPr>
              <a:lnSpc>
                <a:spcPct val="100000"/>
              </a:lnSpc>
              <a:spcBef>
                <a:spcPts val="600"/>
              </a:spcBef>
            </a:pPr>
            <a:endParaRPr lang="en-US" sz="2200">
              <a:solidFill>
                <a:srgbClr val="000000"/>
              </a:solidFill>
            </a:endParaRPr>
          </a:p>
          <a:p>
            <a:pPr>
              <a:lnSpc>
                <a:spcPct val="100000"/>
              </a:lnSpc>
              <a:spcBef>
                <a:spcPts val="600"/>
              </a:spcBef>
            </a:pPr>
            <a:r>
              <a:rPr lang="en-US" sz="2200">
                <a:solidFill>
                  <a:srgbClr val="000000"/>
                </a:solidFill>
              </a:rPr>
              <a:t>1:1 calls will go </a:t>
            </a:r>
            <a:r>
              <a:rPr lang="en-US" sz="2200" b="1">
                <a:solidFill>
                  <a:srgbClr val="5239BD"/>
                </a:solidFill>
              </a:rPr>
              <a:t>peer-to-peer</a:t>
            </a:r>
            <a:r>
              <a:rPr lang="en-US" sz="2200">
                <a:solidFill>
                  <a:srgbClr val="000000"/>
                </a:solidFill>
              </a:rPr>
              <a:t> if network allows</a:t>
            </a:r>
          </a:p>
          <a:p>
            <a:pPr>
              <a:lnSpc>
                <a:spcPct val="100000"/>
              </a:lnSpc>
              <a:spcBef>
                <a:spcPts val="600"/>
              </a:spcBef>
            </a:pPr>
            <a:endParaRPr lang="en-US" sz="2200">
              <a:solidFill>
                <a:srgbClr val="000000"/>
              </a:solidFill>
            </a:endParaRPr>
          </a:p>
          <a:p>
            <a:pPr>
              <a:lnSpc>
                <a:spcPct val="100000"/>
              </a:lnSpc>
              <a:spcBef>
                <a:spcPts val="600"/>
              </a:spcBef>
            </a:pPr>
            <a:r>
              <a:rPr lang="en-US" sz="2200">
                <a:solidFill>
                  <a:srgbClr val="000000"/>
                </a:solidFill>
              </a:rPr>
              <a:t>1:1 calls can be </a:t>
            </a:r>
            <a:r>
              <a:rPr lang="en-US" sz="2200" b="1">
                <a:solidFill>
                  <a:srgbClr val="5239BD"/>
                </a:solidFill>
              </a:rPr>
              <a:t>proxied</a:t>
            </a:r>
            <a:r>
              <a:rPr lang="en-US" sz="2200">
                <a:solidFill>
                  <a:srgbClr val="000000"/>
                </a:solidFill>
              </a:rPr>
              <a:t> via O365 if direct peer-to-peer connection is unavailable</a:t>
            </a:r>
          </a:p>
          <a:p>
            <a:pPr>
              <a:lnSpc>
                <a:spcPct val="100000"/>
              </a:lnSpc>
              <a:spcBef>
                <a:spcPts val="600"/>
              </a:spcBef>
            </a:pPr>
            <a:endParaRPr lang="en-US" sz="2200">
              <a:solidFill>
                <a:srgbClr val="000000"/>
              </a:solidFill>
            </a:endParaRPr>
          </a:p>
          <a:p>
            <a:pPr>
              <a:lnSpc>
                <a:spcPct val="100000"/>
              </a:lnSpc>
              <a:spcBef>
                <a:spcPts val="600"/>
              </a:spcBef>
            </a:pPr>
            <a:r>
              <a:rPr lang="en-US" sz="2200">
                <a:solidFill>
                  <a:srgbClr val="000000"/>
                </a:solidFill>
              </a:rPr>
              <a:t>For </a:t>
            </a:r>
            <a:r>
              <a:rPr lang="en-US" sz="2200" b="1">
                <a:solidFill>
                  <a:srgbClr val="5239BD"/>
                </a:solidFill>
              </a:rPr>
              <a:t>meetings</a:t>
            </a:r>
            <a:r>
              <a:rPr lang="en-US" sz="2200">
                <a:solidFill>
                  <a:srgbClr val="000000"/>
                </a:solidFill>
              </a:rPr>
              <a:t>, O365 receives all incoming media and sends it out to all participants</a:t>
            </a:r>
          </a:p>
        </p:txBody>
      </p:sp>
      <p:grpSp>
        <p:nvGrpSpPr>
          <p:cNvPr id="5" name="Group 4" descr="A drawing of an astronaut plugging a device into a cloud">
            <a:extLst>
              <a:ext uri="{FF2B5EF4-FFF2-40B4-BE49-F238E27FC236}">
                <a16:creationId xmlns:a16="http://schemas.microsoft.com/office/drawing/2014/main" id="{F079B4BE-711B-4C0F-911B-A22466BDAD0F}"/>
              </a:ext>
            </a:extLst>
          </p:cNvPr>
          <p:cNvGrpSpPr>
            <a:grpSpLocks noChangeAspect="1"/>
          </p:cNvGrpSpPr>
          <p:nvPr/>
        </p:nvGrpSpPr>
        <p:grpSpPr bwMode="auto">
          <a:xfrm>
            <a:off x="7125522" y="-15"/>
            <a:ext cx="5309699" cy="6994365"/>
            <a:chOff x="4012" y="612"/>
            <a:chExt cx="3827" cy="3490"/>
          </a:xfrm>
        </p:grpSpPr>
        <p:sp>
          <p:nvSpPr>
            <p:cNvPr id="7" name="Rectangle 5">
              <a:extLst>
                <a:ext uri="{FF2B5EF4-FFF2-40B4-BE49-F238E27FC236}">
                  <a16:creationId xmlns:a16="http://schemas.microsoft.com/office/drawing/2014/main" id="{B5AE09AA-37A9-4592-8E05-3FCF622A895F}"/>
                </a:ext>
              </a:extLst>
            </p:cNvPr>
            <p:cNvSpPr>
              <a:spLocks noChangeArrowheads="1"/>
            </p:cNvSpPr>
            <p:nvPr/>
          </p:nvSpPr>
          <p:spPr bwMode="auto">
            <a:xfrm>
              <a:off x="4012" y="612"/>
              <a:ext cx="3827" cy="3490"/>
            </a:xfrm>
            <a:prstGeom prst="rect">
              <a:avLst/>
            </a:prstGeom>
            <a:solidFill>
              <a:srgbClr val="5C005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80" name="Rectangle 6">
              <a:extLst>
                <a:ext uri="{FF2B5EF4-FFF2-40B4-BE49-F238E27FC236}">
                  <a16:creationId xmlns:a16="http://schemas.microsoft.com/office/drawing/2014/main" id="{23C18B43-5644-48B5-A056-4CD77B0DFE73}"/>
                </a:ext>
              </a:extLst>
            </p:cNvPr>
            <p:cNvSpPr>
              <a:spLocks noChangeArrowheads="1"/>
            </p:cNvSpPr>
            <p:nvPr/>
          </p:nvSpPr>
          <p:spPr bwMode="auto">
            <a:xfrm>
              <a:off x="4252" y="1388"/>
              <a:ext cx="3580" cy="2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81" name="Freeform 7">
              <a:extLst>
                <a:ext uri="{FF2B5EF4-FFF2-40B4-BE49-F238E27FC236}">
                  <a16:creationId xmlns:a16="http://schemas.microsoft.com/office/drawing/2014/main" id="{5ADE7EC8-A561-47F0-A09E-5E9128929E73}"/>
                </a:ext>
              </a:extLst>
            </p:cNvPr>
            <p:cNvSpPr>
              <a:spLocks/>
            </p:cNvSpPr>
            <p:nvPr/>
          </p:nvSpPr>
          <p:spPr bwMode="auto">
            <a:xfrm>
              <a:off x="6100" y="1614"/>
              <a:ext cx="731" cy="401"/>
            </a:xfrm>
            <a:custGeom>
              <a:avLst/>
              <a:gdLst>
                <a:gd name="T0" fmla="*/ 58 w 784"/>
                <a:gd name="T1" fmla="*/ 317 h 432"/>
                <a:gd name="T2" fmla="*/ 123 w 784"/>
                <a:gd name="T3" fmla="*/ 317 h 432"/>
                <a:gd name="T4" fmla="*/ 111 w 784"/>
                <a:gd name="T5" fmla="*/ 263 h 432"/>
                <a:gd name="T6" fmla="*/ 231 w 784"/>
                <a:gd name="T7" fmla="*/ 142 h 432"/>
                <a:gd name="T8" fmla="*/ 281 w 784"/>
                <a:gd name="T9" fmla="*/ 153 h 432"/>
                <a:gd name="T10" fmla="*/ 443 w 784"/>
                <a:gd name="T11" fmla="*/ 0 h 432"/>
                <a:gd name="T12" fmla="*/ 606 w 784"/>
                <a:gd name="T13" fmla="*/ 162 h 432"/>
                <a:gd name="T14" fmla="*/ 606 w 784"/>
                <a:gd name="T15" fmla="*/ 162 h 432"/>
                <a:gd name="T16" fmla="*/ 727 w 784"/>
                <a:gd name="T17" fmla="*/ 283 h 432"/>
                <a:gd name="T18" fmla="*/ 722 w 784"/>
                <a:gd name="T19" fmla="*/ 317 h 432"/>
                <a:gd name="T20" fmla="*/ 727 w 784"/>
                <a:gd name="T21" fmla="*/ 317 h 432"/>
                <a:gd name="T22" fmla="*/ 784 w 784"/>
                <a:gd name="T23" fmla="*/ 374 h 432"/>
                <a:gd name="T24" fmla="*/ 727 w 784"/>
                <a:gd name="T25" fmla="*/ 432 h 432"/>
                <a:gd name="T26" fmla="*/ 58 w 784"/>
                <a:gd name="T27" fmla="*/ 432 h 432"/>
                <a:gd name="T28" fmla="*/ 0 w 784"/>
                <a:gd name="T29" fmla="*/ 374 h 432"/>
                <a:gd name="T30" fmla="*/ 58 w 784"/>
                <a:gd name="T31" fmla="*/ 31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84" h="432">
                  <a:moveTo>
                    <a:pt x="58" y="317"/>
                  </a:moveTo>
                  <a:cubicBezTo>
                    <a:pt x="123" y="317"/>
                    <a:pt x="123" y="317"/>
                    <a:pt x="123" y="317"/>
                  </a:cubicBezTo>
                  <a:cubicBezTo>
                    <a:pt x="115" y="300"/>
                    <a:pt x="111" y="282"/>
                    <a:pt x="111" y="263"/>
                  </a:cubicBezTo>
                  <a:cubicBezTo>
                    <a:pt x="111" y="196"/>
                    <a:pt x="165" y="142"/>
                    <a:pt x="231" y="142"/>
                  </a:cubicBezTo>
                  <a:cubicBezTo>
                    <a:pt x="249" y="142"/>
                    <a:pt x="266" y="146"/>
                    <a:pt x="281" y="153"/>
                  </a:cubicBezTo>
                  <a:cubicBezTo>
                    <a:pt x="286" y="67"/>
                    <a:pt x="357" y="0"/>
                    <a:pt x="443" y="0"/>
                  </a:cubicBezTo>
                  <a:cubicBezTo>
                    <a:pt x="533" y="0"/>
                    <a:pt x="606" y="72"/>
                    <a:pt x="606" y="162"/>
                  </a:cubicBezTo>
                  <a:cubicBezTo>
                    <a:pt x="606" y="162"/>
                    <a:pt x="606" y="162"/>
                    <a:pt x="606" y="162"/>
                  </a:cubicBezTo>
                  <a:cubicBezTo>
                    <a:pt x="673" y="162"/>
                    <a:pt x="727" y="216"/>
                    <a:pt x="727" y="283"/>
                  </a:cubicBezTo>
                  <a:cubicBezTo>
                    <a:pt x="727" y="295"/>
                    <a:pt x="725" y="306"/>
                    <a:pt x="722" y="317"/>
                  </a:cubicBezTo>
                  <a:cubicBezTo>
                    <a:pt x="727" y="317"/>
                    <a:pt x="727" y="317"/>
                    <a:pt x="727" y="317"/>
                  </a:cubicBezTo>
                  <a:cubicBezTo>
                    <a:pt x="758" y="317"/>
                    <a:pt x="784" y="342"/>
                    <a:pt x="784" y="374"/>
                  </a:cubicBezTo>
                  <a:cubicBezTo>
                    <a:pt x="784" y="406"/>
                    <a:pt x="758" y="432"/>
                    <a:pt x="727" y="432"/>
                  </a:cubicBezTo>
                  <a:cubicBezTo>
                    <a:pt x="58" y="432"/>
                    <a:pt x="58" y="432"/>
                    <a:pt x="58" y="432"/>
                  </a:cubicBezTo>
                  <a:cubicBezTo>
                    <a:pt x="26" y="432"/>
                    <a:pt x="0" y="406"/>
                    <a:pt x="0" y="374"/>
                  </a:cubicBezTo>
                  <a:cubicBezTo>
                    <a:pt x="0" y="342"/>
                    <a:pt x="26" y="317"/>
                    <a:pt x="58" y="317"/>
                  </a:cubicBezTo>
                  <a:close/>
                </a:path>
              </a:pathLst>
            </a:custGeom>
            <a:solidFill>
              <a:srgbClr val="D1D1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82" name="Freeform 8">
              <a:extLst>
                <a:ext uri="{FF2B5EF4-FFF2-40B4-BE49-F238E27FC236}">
                  <a16:creationId xmlns:a16="http://schemas.microsoft.com/office/drawing/2014/main" id="{F2E9A43D-E34F-4DF4-88C5-B633D967DCDC}"/>
                </a:ext>
              </a:extLst>
            </p:cNvPr>
            <p:cNvSpPr>
              <a:spLocks/>
            </p:cNvSpPr>
            <p:nvPr/>
          </p:nvSpPr>
          <p:spPr bwMode="auto">
            <a:xfrm>
              <a:off x="6223" y="1646"/>
              <a:ext cx="674" cy="369"/>
            </a:xfrm>
            <a:custGeom>
              <a:avLst/>
              <a:gdLst>
                <a:gd name="T0" fmla="*/ 53 w 722"/>
                <a:gd name="T1" fmla="*/ 292 h 398"/>
                <a:gd name="T2" fmla="*/ 114 w 722"/>
                <a:gd name="T3" fmla="*/ 292 h 398"/>
                <a:gd name="T4" fmla="*/ 102 w 722"/>
                <a:gd name="T5" fmla="*/ 242 h 398"/>
                <a:gd name="T6" fmla="*/ 213 w 722"/>
                <a:gd name="T7" fmla="*/ 131 h 398"/>
                <a:gd name="T8" fmla="*/ 259 w 722"/>
                <a:gd name="T9" fmla="*/ 141 h 398"/>
                <a:gd name="T10" fmla="*/ 408 w 722"/>
                <a:gd name="T11" fmla="*/ 0 h 398"/>
                <a:gd name="T12" fmla="*/ 558 w 722"/>
                <a:gd name="T13" fmla="*/ 150 h 398"/>
                <a:gd name="T14" fmla="*/ 558 w 722"/>
                <a:gd name="T15" fmla="*/ 150 h 398"/>
                <a:gd name="T16" fmla="*/ 669 w 722"/>
                <a:gd name="T17" fmla="*/ 261 h 398"/>
                <a:gd name="T18" fmla="*/ 665 w 722"/>
                <a:gd name="T19" fmla="*/ 292 h 398"/>
                <a:gd name="T20" fmla="*/ 669 w 722"/>
                <a:gd name="T21" fmla="*/ 292 h 398"/>
                <a:gd name="T22" fmla="*/ 722 w 722"/>
                <a:gd name="T23" fmla="*/ 345 h 398"/>
                <a:gd name="T24" fmla="*/ 669 w 722"/>
                <a:gd name="T25" fmla="*/ 398 h 398"/>
                <a:gd name="T26" fmla="*/ 53 w 722"/>
                <a:gd name="T27" fmla="*/ 398 h 398"/>
                <a:gd name="T28" fmla="*/ 0 w 722"/>
                <a:gd name="T29" fmla="*/ 345 h 398"/>
                <a:gd name="T30" fmla="*/ 53 w 722"/>
                <a:gd name="T31" fmla="*/ 292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22" h="398">
                  <a:moveTo>
                    <a:pt x="53" y="292"/>
                  </a:moveTo>
                  <a:cubicBezTo>
                    <a:pt x="114" y="292"/>
                    <a:pt x="114" y="292"/>
                    <a:pt x="114" y="292"/>
                  </a:cubicBezTo>
                  <a:cubicBezTo>
                    <a:pt x="106" y="277"/>
                    <a:pt x="102" y="260"/>
                    <a:pt x="102" y="242"/>
                  </a:cubicBezTo>
                  <a:cubicBezTo>
                    <a:pt x="102" y="181"/>
                    <a:pt x="152" y="131"/>
                    <a:pt x="213" y="131"/>
                  </a:cubicBezTo>
                  <a:cubicBezTo>
                    <a:pt x="229" y="131"/>
                    <a:pt x="245" y="135"/>
                    <a:pt x="259" y="141"/>
                  </a:cubicBezTo>
                  <a:cubicBezTo>
                    <a:pt x="263" y="62"/>
                    <a:pt x="328" y="0"/>
                    <a:pt x="408" y="0"/>
                  </a:cubicBezTo>
                  <a:cubicBezTo>
                    <a:pt x="491" y="0"/>
                    <a:pt x="558" y="67"/>
                    <a:pt x="558" y="150"/>
                  </a:cubicBezTo>
                  <a:cubicBezTo>
                    <a:pt x="558" y="150"/>
                    <a:pt x="558" y="150"/>
                    <a:pt x="558" y="150"/>
                  </a:cubicBezTo>
                  <a:cubicBezTo>
                    <a:pt x="619" y="150"/>
                    <a:pt x="669" y="199"/>
                    <a:pt x="669" y="261"/>
                  </a:cubicBezTo>
                  <a:cubicBezTo>
                    <a:pt x="669" y="272"/>
                    <a:pt x="667" y="282"/>
                    <a:pt x="665" y="292"/>
                  </a:cubicBezTo>
                  <a:cubicBezTo>
                    <a:pt x="669" y="292"/>
                    <a:pt x="669" y="292"/>
                    <a:pt x="669" y="292"/>
                  </a:cubicBezTo>
                  <a:cubicBezTo>
                    <a:pt x="698" y="292"/>
                    <a:pt x="722" y="316"/>
                    <a:pt x="722" y="345"/>
                  </a:cubicBezTo>
                  <a:cubicBezTo>
                    <a:pt x="722" y="374"/>
                    <a:pt x="698" y="398"/>
                    <a:pt x="669" y="398"/>
                  </a:cubicBezTo>
                  <a:cubicBezTo>
                    <a:pt x="53" y="398"/>
                    <a:pt x="53" y="398"/>
                    <a:pt x="53" y="398"/>
                  </a:cubicBezTo>
                  <a:cubicBezTo>
                    <a:pt x="24" y="398"/>
                    <a:pt x="0" y="374"/>
                    <a:pt x="0" y="345"/>
                  </a:cubicBezTo>
                  <a:cubicBezTo>
                    <a:pt x="0" y="316"/>
                    <a:pt x="24" y="292"/>
                    <a:pt x="53" y="29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83" name="Oval 9">
              <a:extLst>
                <a:ext uri="{FF2B5EF4-FFF2-40B4-BE49-F238E27FC236}">
                  <a16:creationId xmlns:a16="http://schemas.microsoft.com/office/drawing/2014/main" id="{57EE74D8-1501-4AA9-B7C1-EEB86E33CDD6}"/>
                </a:ext>
              </a:extLst>
            </p:cNvPr>
            <p:cNvSpPr>
              <a:spLocks noChangeArrowheads="1"/>
            </p:cNvSpPr>
            <p:nvPr/>
          </p:nvSpPr>
          <p:spPr bwMode="auto">
            <a:xfrm>
              <a:off x="5020" y="2712"/>
              <a:ext cx="32" cy="30"/>
            </a:xfrm>
            <a:prstGeom prst="ellipse">
              <a:avLst/>
            </a:prstGeom>
            <a:solidFill>
              <a:srgbClr val="FFB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84" name="Oval 10">
              <a:extLst>
                <a:ext uri="{FF2B5EF4-FFF2-40B4-BE49-F238E27FC236}">
                  <a16:creationId xmlns:a16="http://schemas.microsoft.com/office/drawing/2014/main" id="{63357B3D-C378-4F1C-88AB-6809A06C6386}"/>
                </a:ext>
              </a:extLst>
            </p:cNvPr>
            <p:cNvSpPr>
              <a:spLocks noChangeArrowheads="1"/>
            </p:cNvSpPr>
            <p:nvPr/>
          </p:nvSpPr>
          <p:spPr bwMode="auto">
            <a:xfrm>
              <a:off x="6770" y="2151"/>
              <a:ext cx="22" cy="24"/>
            </a:xfrm>
            <a:prstGeom prst="ellipse">
              <a:avLst/>
            </a:prstGeom>
            <a:solidFill>
              <a:srgbClr val="FFB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85" name="Oval 11">
              <a:extLst>
                <a:ext uri="{FF2B5EF4-FFF2-40B4-BE49-F238E27FC236}">
                  <a16:creationId xmlns:a16="http://schemas.microsoft.com/office/drawing/2014/main" id="{5E0E0416-D22A-4F80-A110-2E47E4F94942}"/>
                </a:ext>
              </a:extLst>
            </p:cNvPr>
            <p:cNvSpPr>
              <a:spLocks noChangeArrowheads="1"/>
            </p:cNvSpPr>
            <p:nvPr/>
          </p:nvSpPr>
          <p:spPr bwMode="auto">
            <a:xfrm>
              <a:off x="5154" y="3111"/>
              <a:ext cx="30" cy="30"/>
            </a:xfrm>
            <a:prstGeom prst="ellipse">
              <a:avLst/>
            </a:pr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86" name="Oval 12">
              <a:extLst>
                <a:ext uri="{FF2B5EF4-FFF2-40B4-BE49-F238E27FC236}">
                  <a16:creationId xmlns:a16="http://schemas.microsoft.com/office/drawing/2014/main" id="{DB8B2ED4-CB90-427E-90B7-65427C7FA144}"/>
                </a:ext>
              </a:extLst>
            </p:cNvPr>
            <p:cNvSpPr>
              <a:spLocks noChangeArrowheads="1"/>
            </p:cNvSpPr>
            <p:nvPr/>
          </p:nvSpPr>
          <p:spPr bwMode="auto">
            <a:xfrm>
              <a:off x="5608" y="1882"/>
              <a:ext cx="32" cy="30"/>
            </a:xfrm>
            <a:prstGeom prst="ellipse">
              <a:avLst/>
            </a:pr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87" name="Oval 13">
              <a:extLst>
                <a:ext uri="{FF2B5EF4-FFF2-40B4-BE49-F238E27FC236}">
                  <a16:creationId xmlns:a16="http://schemas.microsoft.com/office/drawing/2014/main" id="{396019C5-3D64-41EB-B6CF-0EA6B89F0E1F}"/>
                </a:ext>
              </a:extLst>
            </p:cNvPr>
            <p:cNvSpPr>
              <a:spLocks noChangeArrowheads="1"/>
            </p:cNvSpPr>
            <p:nvPr/>
          </p:nvSpPr>
          <p:spPr bwMode="auto">
            <a:xfrm>
              <a:off x="4425" y="2479"/>
              <a:ext cx="22" cy="21"/>
            </a:xfrm>
            <a:prstGeom prst="ellipse">
              <a:avLst/>
            </a:pr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88" name="Oval 14">
              <a:extLst>
                <a:ext uri="{FF2B5EF4-FFF2-40B4-BE49-F238E27FC236}">
                  <a16:creationId xmlns:a16="http://schemas.microsoft.com/office/drawing/2014/main" id="{F7512BA3-2CA1-4993-AB64-4DE808F2793C}"/>
                </a:ext>
              </a:extLst>
            </p:cNvPr>
            <p:cNvSpPr>
              <a:spLocks noChangeArrowheads="1"/>
            </p:cNvSpPr>
            <p:nvPr/>
          </p:nvSpPr>
          <p:spPr bwMode="auto">
            <a:xfrm>
              <a:off x="4757" y="1500"/>
              <a:ext cx="22" cy="22"/>
            </a:xfrm>
            <a:prstGeom prst="ellipse">
              <a:avLst/>
            </a:pr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89" name="Oval 15">
              <a:extLst>
                <a:ext uri="{FF2B5EF4-FFF2-40B4-BE49-F238E27FC236}">
                  <a16:creationId xmlns:a16="http://schemas.microsoft.com/office/drawing/2014/main" id="{8FDDEFDF-C407-4E99-970E-C839E0BF6121}"/>
                </a:ext>
              </a:extLst>
            </p:cNvPr>
            <p:cNvSpPr>
              <a:spLocks noChangeArrowheads="1"/>
            </p:cNvSpPr>
            <p:nvPr/>
          </p:nvSpPr>
          <p:spPr bwMode="auto">
            <a:xfrm>
              <a:off x="6724" y="2927"/>
              <a:ext cx="46" cy="45"/>
            </a:xfrm>
            <a:prstGeom prst="ellipse">
              <a:avLst/>
            </a:pr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90" name="Oval 16">
              <a:extLst>
                <a:ext uri="{FF2B5EF4-FFF2-40B4-BE49-F238E27FC236}">
                  <a16:creationId xmlns:a16="http://schemas.microsoft.com/office/drawing/2014/main" id="{56150BB4-E69C-41C6-823A-55A7174BA536}"/>
                </a:ext>
              </a:extLst>
            </p:cNvPr>
            <p:cNvSpPr>
              <a:spLocks noChangeArrowheads="1"/>
            </p:cNvSpPr>
            <p:nvPr/>
          </p:nvSpPr>
          <p:spPr bwMode="auto">
            <a:xfrm>
              <a:off x="7412" y="2120"/>
              <a:ext cx="18" cy="1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91" name="Oval 17">
              <a:extLst>
                <a:ext uri="{FF2B5EF4-FFF2-40B4-BE49-F238E27FC236}">
                  <a16:creationId xmlns:a16="http://schemas.microsoft.com/office/drawing/2014/main" id="{CEBA68C8-C4E6-42A2-90E5-45E3B8055F66}"/>
                </a:ext>
              </a:extLst>
            </p:cNvPr>
            <p:cNvSpPr>
              <a:spLocks noChangeArrowheads="1"/>
            </p:cNvSpPr>
            <p:nvPr/>
          </p:nvSpPr>
          <p:spPr bwMode="auto">
            <a:xfrm>
              <a:off x="7114" y="2847"/>
              <a:ext cx="19" cy="1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92" name="Oval 18">
              <a:extLst>
                <a:ext uri="{FF2B5EF4-FFF2-40B4-BE49-F238E27FC236}">
                  <a16:creationId xmlns:a16="http://schemas.microsoft.com/office/drawing/2014/main" id="{417BB4EB-7FF9-479F-9005-1DA4F2756729}"/>
                </a:ext>
              </a:extLst>
            </p:cNvPr>
            <p:cNvSpPr>
              <a:spLocks noChangeArrowheads="1"/>
            </p:cNvSpPr>
            <p:nvPr/>
          </p:nvSpPr>
          <p:spPr bwMode="auto">
            <a:xfrm>
              <a:off x="7123" y="3117"/>
              <a:ext cx="18" cy="1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93" name="Oval 19">
              <a:extLst>
                <a:ext uri="{FF2B5EF4-FFF2-40B4-BE49-F238E27FC236}">
                  <a16:creationId xmlns:a16="http://schemas.microsoft.com/office/drawing/2014/main" id="{AF1E8DA7-100C-41F7-BB43-27F8F6BCABC8}"/>
                </a:ext>
              </a:extLst>
            </p:cNvPr>
            <p:cNvSpPr>
              <a:spLocks noChangeArrowheads="1"/>
            </p:cNvSpPr>
            <p:nvPr/>
          </p:nvSpPr>
          <p:spPr bwMode="auto">
            <a:xfrm>
              <a:off x="6837" y="2616"/>
              <a:ext cx="18" cy="1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94" name="Oval 20">
              <a:extLst>
                <a:ext uri="{FF2B5EF4-FFF2-40B4-BE49-F238E27FC236}">
                  <a16:creationId xmlns:a16="http://schemas.microsoft.com/office/drawing/2014/main" id="{C781877F-62F5-4D53-BDF5-F2F52C7D70D6}"/>
                </a:ext>
              </a:extLst>
            </p:cNvPr>
            <p:cNvSpPr>
              <a:spLocks noChangeArrowheads="1"/>
            </p:cNvSpPr>
            <p:nvPr/>
          </p:nvSpPr>
          <p:spPr bwMode="auto">
            <a:xfrm>
              <a:off x="6523" y="2761"/>
              <a:ext cx="17" cy="1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95" name="Oval 21">
              <a:extLst>
                <a:ext uri="{FF2B5EF4-FFF2-40B4-BE49-F238E27FC236}">
                  <a16:creationId xmlns:a16="http://schemas.microsoft.com/office/drawing/2014/main" id="{F863F6B3-6CC0-4E80-93A7-7F2EC09094C5}"/>
                </a:ext>
              </a:extLst>
            </p:cNvPr>
            <p:cNvSpPr>
              <a:spLocks noChangeArrowheads="1"/>
            </p:cNvSpPr>
            <p:nvPr/>
          </p:nvSpPr>
          <p:spPr bwMode="auto">
            <a:xfrm>
              <a:off x="7403" y="2906"/>
              <a:ext cx="18" cy="17"/>
            </a:xfrm>
            <a:prstGeom prst="ellipse">
              <a:avLst/>
            </a:pr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96" name="Oval 22">
              <a:extLst>
                <a:ext uri="{FF2B5EF4-FFF2-40B4-BE49-F238E27FC236}">
                  <a16:creationId xmlns:a16="http://schemas.microsoft.com/office/drawing/2014/main" id="{427360ED-29FB-4007-BD25-9D068765EB9A}"/>
                </a:ext>
              </a:extLst>
            </p:cNvPr>
            <p:cNvSpPr>
              <a:spLocks noChangeArrowheads="1"/>
            </p:cNvSpPr>
            <p:nvPr/>
          </p:nvSpPr>
          <p:spPr bwMode="auto">
            <a:xfrm>
              <a:off x="7316" y="2448"/>
              <a:ext cx="18" cy="18"/>
            </a:xfrm>
            <a:prstGeom prst="ellipse">
              <a:avLst/>
            </a:pr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97" name="Oval 23">
              <a:extLst>
                <a:ext uri="{FF2B5EF4-FFF2-40B4-BE49-F238E27FC236}">
                  <a16:creationId xmlns:a16="http://schemas.microsoft.com/office/drawing/2014/main" id="{FD97D3B7-67F7-41C3-8982-018E65D5D924}"/>
                </a:ext>
              </a:extLst>
            </p:cNvPr>
            <p:cNvSpPr>
              <a:spLocks noChangeArrowheads="1"/>
            </p:cNvSpPr>
            <p:nvPr/>
          </p:nvSpPr>
          <p:spPr bwMode="auto">
            <a:xfrm>
              <a:off x="4596" y="2138"/>
              <a:ext cx="19" cy="1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98" name="Oval 24">
              <a:extLst>
                <a:ext uri="{FF2B5EF4-FFF2-40B4-BE49-F238E27FC236}">
                  <a16:creationId xmlns:a16="http://schemas.microsoft.com/office/drawing/2014/main" id="{72D0B1B6-62C0-428E-A20E-D8337284CC95}"/>
                </a:ext>
              </a:extLst>
            </p:cNvPr>
            <p:cNvSpPr>
              <a:spLocks noChangeArrowheads="1"/>
            </p:cNvSpPr>
            <p:nvPr/>
          </p:nvSpPr>
          <p:spPr bwMode="auto">
            <a:xfrm>
              <a:off x="4605" y="2869"/>
              <a:ext cx="18" cy="1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99" name="Oval 25">
              <a:extLst>
                <a:ext uri="{FF2B5EF4-FFF2-40B4-BE49-F238E27FC236}">
                  <a16:creationId xmlns:a16="http://schemas.microsoft.com/office/drawing/2014/main" id="{8151B05A-D007-4390-A896-5B8B485827E9}"/>
                </a:ext>
              </a:extLst>
            </p:cNvPr>
            <p:cNvSpPr>
              <a:spLocks noChangeArrowheads="1"/>
            </p:cNvSpPr>
            <p:nvPr/>
          </p:nvSpPr>
          <p:spPr bwMode="auto">
            <a:xfrm>
              <a:off x="4820" y="2992"/>
              <a:ext cx="18" cy="1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00" name="Oval 26">
              <a:extLst>
                <a:ext uri="{FF2B5EF4-FFF2-40B4-BE49-F238E27FC236}">
                  <a16:creationId xmlns:a16="http://schemas.microsoft.com/office/drawing/2014/main" id="{5AE5FE30-364F-440B-9C2F-0BAAB5F6D2F8}"/>
                </a:ext>
              </a:extLst>
            </p:cNvPr>
            <p:cNvSpPr>
              <a:spLocks noChangeArrowheads="1"/>
            </p:cNvSpPr>
            <p:nvPr/>
          </p:nvSpPr>
          <p:spPr bwMode="auto">
            <a:xfrm>
              <a:off x="5822" y="3108"/>
              <a:ext cx="18" cy="1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01" name="Oval 27">
              <a:extLst>
                <a:ext uri="{FF2B5EF4-FFF2-40B4-BE49-F238E27FC236}">
                  <a16:creationId xmlns:a16="http://schemas.microsoft.com/office/drawing/2014/main" id="{B1638E1D-31C0-462D-B923-EB53470B918C}"/>
                </a:ext>
              </a:extLst>
            </p:cNvPr>
            <p:cNvSpPr>
              <a:spLocks noChangeArrowheads="1"/>
            </p:cNvSpPr>
            <p:nvPr/>
          </p:nvSpPr>
          <p:spPr bwMode="auto">
            <a:xfrm>
              <a:off x="6133" y="3056"/>
              <a:ext cx="18" cy="18"/>
            </a:xfrm>
            <a:prstGeom prst="ellipse">
              <a:avLst/>
            </a:prstGeom>
            <a:solidFill>
              <a:srgbClr val="FFB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02" name="Oval 28">
              <a:extLst>
                <a:ext uri="{FF2B5EF4-FFF2-40B4-BE49-F238E27FC236}">
                  <a16:creationId xmlns:a16="http://schemas.microsoft.com/office/drawing/2014/main" id="{C2DCC0AA-6407-4978-85A8-37BBBC1612FD}"/>
                </a:ext>
              </a:extLst>
            </p:cNvPr>
            <p:cNvSpPr>
              <a:spLocks noChangeArrowheads="1"/>
            </p:cNvSpPr>
            <p:nvPr/>
          </p:nvSpPr>
          <p:spPr bwMode="auto">
            <a:xfrm>
              <a:off x="5393" y="2816"/>
              <a:ext cx="18" cy="1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03" name="Oval 29">
              <a:extLst>
                <a:ext uri="{FF2B5EF4-FFF2-40B4-BE49-F238E27FC236}">
                  <a16:creationId xmlns:a16="http://schemas.microsoft.com/office/drawing/2014/main" id="{B761A48E-19F0-4E32-A083-1F69C81F70E5}"/>
                </a:ext>
              </a:extLst>
            </p:cNvPr>
            <p:cNvSpPr>
              <a:spLocks noChangeArrowheads="1"/>
            </p:cNvSpPr>
            <p:nvPr/>
          </p:nvSpPr>
          <p:spPr bwMode="auto">
            <a:xfrm>
              <a:off x="4416" y="1766"/>
              <a:ext cx="18" cy="1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04" name="Oval 30">
              <a:extLst>
                <a:ext uri="{FF2B5EF4-FFF2-40B4-BE49-F238E27FC236}">
                  <a16:creationId xmlns:a16="http://schemas.microsoft.com/office/drawing/2014/main" id="{20757C61-11E8-42B9-84CA-4AC46BF74E44}"/>
                </a:ext>
              </a:extLst>
            </p:cNvPr>
            <p:cNvSpPr>
              <a:spLocks noChangeArrowheads="1"/>
            </p:cNvSpPr>
            <p:nvPr/>
          </p:nvSpPr>
          <p:spPr bwMode="auto">
            <a:xfrm>
              <a:off x="5184" y="1639"/>
              <a:ext cx="18" cy="18"/>
            </a:xfrm>
            <a:prstGeom prst="ellipse">
              <a:avLst/>
            </a:prstGeom>
            <a:solidFill>
              <a:srgbClr val="FFB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05" name="Oval 31">
              <a:extLst>
                <a:ext uri="{FF2B5EF4-FFF2-40B4-BE49-F238E27FC236}">
                  <a16:creationId xmlns:a16="http://schemas.microsoft.com/office/drawing/2014/main" id="{AC5B9389-EC68-444A-97BB-53908A86550C}"/>
                </a:ext>
              </a:extLst>
            </p:cNvPr>
            <p:cNvSpPr>
              <a:spLocks noChangeArrowheads="1"/>
            </p:cNvSpPr>
            <p:nvPr/>
          </p:nvSpPr>
          <p:spPr bwMode="auto">
            <a:xfrm>
              <a:off x="6133" y="1648"/>
              <a:ext cx="18" cy="1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06" name="Oval 32">
              <a:extLst>
                <a:ext uri="{FF2B5EF4-FFF2-40B4-BE49-F238E27FC236}">
                  <a16:creationId xmlns:a16="http://schemas.microsoft.com/office/drawing/2014/main" id="{5373ECB7-7B6E-4149-BE6C-48BA321EBEC3}"/>
                </a:ext>
              </a:extLst>
            </p:cNvPr>
            <p:cNvSpPr>
              <a:spLocks noChangeArrowheads="1"/>
            </p:cNvSpPr>
            <p:nvPr/>
          </p:nvSpPr>
          <p:spPr bwMode="auto">
            <a:xfrm>
              <a:off x="6966" y="1738"/>
              <a:ext cx="17" cy="1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07" name="Oval 33">
              <a:extLst>
                <a:ext uri="{FF2B5EF4-FFF2-40B4-BE49-F238E27FC236}">
                  <a16:creationId xmlns:a16="http://schemas.microsoft.com/office/drawing/2014/main" id="{A64BC5E8-9BD0-4A77-AD3F-14CD8388187D}"/>
                </a:ext>
              </a:extLst>
            </p:cNvPr>
            <p:cNvSpPr>
              <a:spLocks noChangeArrowheads="1"/>
            </p:cNvSpPr>
            <p:nvPr/>
          </p:nvSpPr>
          <p:spPr bwMode="auto">
            <a:xfrm>
              <a:off x="7253" y="1657"/>
              <a:ext cx="40" cy="39"/>
            </a:xfrm>
            <a:prstGeom prst="ellipse">
              <a:avLst/>
            </a:prstGeom>
            <a:solidFill>
              <a:srgbClr val="FFB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08" name="Oval 34">
              <a:extLst>
                <a:ext uri="{FF2B5EF4-FFF2-40B4-BE49-F238E27FC236}">
                  <a16:creationId xmlns:a16="http://schemas.microsoft.com/office/drawing/2014/main" id="{A858E0D2-DB19-4C8A-82A0-FDE2568D100F}"/>
                </a:ext>
              </a:extLst>
            </p:cNvPr>
            <p:cNvSpPr>
              <a:spLocks noChangeArrowheads="1"/>
            </p:cNvSpPr>
            <p:nvPr/>
          </p:nvSpPr>
          <p:spPr bwMode="auto">
            <a:xfrm>
              <a:off x="6587" y="2368"/>
              <a:ext cx="27" cy="27"/>
            </a:xfrm>
            <a:prstGeom prst="ellipse">
              <a:avLst/>
            </a:prstGeom>
            <a:solidFill>
              <a:srgbClr val="FFB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09" name="Freeform 35">
              <a:extLst>
                <a:ext uri="{FF2B5EF4-FFF2-40B4-BE49-F238E27FC236}">
                  <a16:creationId xmlns:a16="http://schemas.microsoft.com/office/drawing/2014/main" id="{2027DA4B-FBA1-48D5-8E18-B1430739CC92}"/>
                </a:ext>
              </a:extLst>
            </p:cNvPr>
            <p:cNvSpPr>
              <a:spLocks/>
            </p:cNvSpPr>
            <p:nvPr/>
          </p:nvSpPr>
          <p:spPr bwMode="auto">
            <a:xfrm>
              <a:off x="4932" y="2177"/>
              <a:ext cx="81" cy="80"/>
            </a:xfrm>
            <a:custGeom>
              <a:avLst/>
              <a:gdLst>
                <a:gd name="T0" fmla="*/ 40 w 81"/>
                <a:gd name="T1" fmla="*/ 0 h 80"/>
                <a:gd name="T2" fmla="*/ 45 w 81"/>
                <a:gd name="T3" fmla="*/ 36 h 80"/>
                <a:gd name="T4" fmla="*/ 81 w 81"/>
                <a:gd name="T5" fmla="*/ 40 h 80"/>
                <a:gd name="T6" fmla="*/ 45 w 81"/>
                <a:gd name="T7" fmla="*/ 45 h 80"/>
                <a:gd name="T8" fmla="*/ 40 w 81"/>
                <a:gd name="T9" fmla="*/ 80 h 80"/>
                <a:gd name="T10" fmla="*/ 35 w 81"/>
                <a:gd name="T11" fmla="*/ 45 h 80"/>
                <a:gd name="T12" fmla="*/ 0 w 81"/>
                <a:gd name="T13" fmla="*/ 40 h 80"/>
                <a:gd name="T14" fmla="*/ 35 w 81"/>
                <a:gd name="T15" fmla="*/ 36 h 80"/>
                <a:gd name="T16" fmla="*/ 40 w 81"/>
                <a:gd name="T1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 h="80">
                  <a:moveTo>
                    <a:pt x="40" y="0"/>
                  </a:moveTo>
                  <a:lnTo>
                    <a:pt x="45" y="36"/>
                  </a:lnTo>
                  <a:lnTo>
                    <a:pt x="81" y="40"/>
                  </a:lnTo>
                  <a:lnTo>
                    <a:pt x="45" y="45"/>
                  </a:lnTo>
                  <a:lnTo>
                    <a:pt x="40" y="80"/>
                  </a:lnTo>
                  <a:lnTo>
                    <a:pt x="35" y="45"/>
                  </a:lnTo>
                  <a:lnTo>
                    <a:pt x="0" y="40"/>
                  </a:lnTo>
                  <a:lnTo>
                    <a:pt x="35" y="36"/>
                  </a:lnTo>
                  <a:lnTo>
                    <a:pt x="4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10" name="Freeform 36">
              <a:extLst>
                <a:ext uri="{FF2B5EF4-FFF2-40B4-BE49-F238E27FC236}">
                  <a16:creationId xmlns:a16="http://schemas.microsoft.com/office/drawing/2014/main" id="{B4AA1D45-742A-4676-B839-0F4870C79582}"/>
                </a:ext>
              </a:extLst>
            </p:cNvPr>
            <p:cNvSpPr>
              <a:spLocks/>
            </p:cNvSpPr>
            <p:nvPr/>
          </p:nvSpPr>
          <p:spPr bwMode="auto">
            <a:xfrm>
              <a:off x="7074" y="2206"/>
              <a:ext cx="81" cy="81"/>
            </a:xfrm>
            <a:custGeom>
              <a:avLst/>
              <a:gdLst>
                <a:gd name="T0" fmla="*/ 40 w 81"/>
                <a:gd name="T1" fmla="*/ 0 h 81"/>
                <a:gd name="T2" fmla="*/ 46 w 81"/>
                <a:gd name="T3" fmla="*/ 35 h 81"/>
                <a:gd name="T4" fmla="*/ 81 w 81"/>
                <a:gd name="T5" fmla="*/ 41 h 81"/>
                <a:gd name="T6" fmla="*/ 46 w 81"/>
                <a:gd name="T7" fmla="*/ 46 h 81"/>
                <a:gd name="T8" fmla="*/ 40 w 81"/>
                <a:gd name="T9" fmla="*/ 81 h 81"/>
                <a:gd name="T10" fmla="*/ 35 w 81"/>
                <a:gd name="T11" fmla="*/ 46 h 81"/>
                <a:gd name="T12" fmla="*/ 0 w 81"/>
                <a:gd name="T13" fmla="*/ 41 h 81"/>
                <a:gd name="T14" fmla="*/ 35 w 81"/>
                <a:gd name="T15" fmla="*/ 35 h 81"/>
                <a:gd name="T16" fmla="*/ 40 w 81"/>
                <a:gd name="T17"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 h="81">
                  <a:moveTo>
                    <a:pt x="40" y="0"/>
                  </a:moveTo>
                  <a:lnTo>
                    <a:pt x="46" y="35"/>
                  </a:lnTo>
                  <a:lnTo>
                    <a:pt x="81" y="41"/>
                  </a:lnTo>
                  <a:lnTo>
                    <a:pt x="46" y="46"/>
                  </a:lnTo>
                  <a:lnTo>
                    <a:pt x="40" y="81"/>
                  </a:lnTo>
                  <a:lnTo>
                    <a:pt x="35" y="46"/>
                  </a:lnTo>
                  <a:lnTo>
                    <a:pt x="0" y="41"/>
                  </a:lnTo>
                  <a:lnTo>
                    <a:pt x="35" y="35"/>
                  </a:lnTo>
                  <a:lnTo>
                    <a:pt x="4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11" name="Freeform 37">
              <a:extLst>
                <a:ext uri="{FF2B5EF4-FFF2-40B4-BE49-F238E27FC236}">
                  <a16:creationId xmlns:a16="http://schemas.microsoft.com/office/drawing/2014/main" id="{E5F11F45-9F6F-4166-8A78-3F75C9DEFA7E}"/>
                </a:ext>
              </a:extLst>
            </p:cNvPr>
            <p:cNvSpPr>
              <a:spLocks/>
            </p:cNvSpPr>
            <p:nvPr/>
          </p:nvSpPr>
          <p:spPr bwMode="auto">
            <a:xfrm>
              <a:off x="5896" y="1774"/>
              <a:ext cx="81" cy="81"/>
            </a:xfrm>
            <a:custGeom>
              <a:avLst/>
              <a:gdLst>
                <a:gd name="T0" fmla="*/ 40 w 81"/>
                <a:gd name="T1" fmla="*/ 0 h 81"/>
                <a:gd name="T2" fmla="*/ 46 w 81"/>
                <a:gd name="T3" fmla="*/ 35 h 81"/>
                <a:gd name="T4" fmla="*/ 81 w 81"/>
                <a:gd name="T5" fmla="*/ 41 h 81"/>
                <a:gd name="T6" fmla="*/ 46 w 81"/>
                <a:gd name="T7" fmla="*/ 45 h 81"/>
                <a:gd name="T8" fmla="*/ 40 w 81"/>
                <a:gd name="T9" fmla="*/ 81 h 81"/>
                <a:gd name="T10" fmla="*/ 35 w 81"/>
                <a:gd name="T11" fmla="*/ 45 h 81"/>
                <a:gd name="T12" fmla="*/ 0 w 81"/>
                <a:gd name="T13" fmla="*/ 41 h 81"/>
                <a:gd name="T14" fmla="*/ 35 w 81"/>
                <a:gd name="T15" fmla="*/ 35 h 81"/>
                <a:gd name="T16" fmla="*/ 40 w 81"/>
                <a:gd name="T17"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 h="81">
                  <a:moveTo>
                    <a:pt x="40" y="0"/>
                  </a:moveTo>
                  <a:lnTo>
                    <a:pt x="46" y="35"/>
                  </a:lnTo>
                  <a:lnTo>
                    <a:pt x="81" y="41"/>
                  </a:lnTo>
                  <a:lnTo>
                    <a:pt x="46" y="45"/>
                  </a:lnTo>
                  <a:lnTo>
                    <a:pt x="40" y="81"/>
                  </a:lnTo>
                  <a:lnTo>
                    <a:pt x="35" y="45"/>
                  </a:lnTo>
                  <a:lnTo>
                    <a:pt x="0" y="41"/>
                  </a:lnTo>
                  <a:lnTo>
                    <a:pt x="35" y="35"/>
                  </a:lnTo>
                  <a:lnTo>
                    <a:pt x="40" y="0"/>
                  </a:lnTo>
                  <a:close/>
                </a:path>
              </a:pathLst>
            </a:custGeom>
            <a:solidFill>
              <a:srgbClr val="FFB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12" name="Oval 38">
              <a:extLst>
                <a:ext uri="{FF2B5EF4-FFF2-40B4-BE49-F238E27FC236}">
                  <a16:creationId xmlns:a16="http://schemas.microsoft.com/office/drawing/2014/main" id="{093FB6C2-C680-4157-955D-B7730D811287}"/>
                </a:ext>
              </a:extLst>
            </p:cNvPr>
            <p:cNvSpPr>
              <a:spLocks noChangeArrowheads="1"/>
            </p:cNvSpPr>
            <p:nvPr/>
          </p:nvSpPr>
          <p:spPr bwMode="auto">
            <a:xfrm>
              <a:off x="4972" y="1855"/>
              <a:ext cx="32" cy="30"/>
            </a:xfrm>
            <a:prstGeom prst="ellipse">
              <a:avLst/>
            </a:pr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13" name="Oval 39">
              <a:extLst>
                <a:ext uri="{FF2B5EF4-FFF2-40B4-BE49-F238E27FC236}">
                  <a16:creationId xmlns:a16="http://schemas.microsoft.com/office/drawing/2014/main" id="{A05C176A-09ED-483C-B2CC-B41ED4DC8968}"/>
                </a:ext>
              </a:extLst>
            </p:cNvPr>
            <p:cNvSpPr>
              <a:spLocks noChangeArrowheads="1"/>
            </p:cNvSpPr>
            <p:nvPr/>
          </p:nvSpPr>
          <p:spPr bwMode="auto">
            <a:xfrm>
              <a:off x="5656" y="1464"/>
              <a:ext cx="18" cy="1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14" name="Freeform 40">
              <a:extLst>
                <a:ext uri="{FF2B5EF4-FFF2-40B4-BE49-F238E27FC236}">
                  <a16:creationId xmlns:a16="http://schemas.microsoft.com/office/drawing/2014/main" id="{67E54ED0-FC87-482B-9E3C-D1637B23E678}"/>
                </a:ext>
              </a:extLst>
            </p:cNvPr>
            <p:cNvSpPr>
              <a:spLocks/>
            </p:cNvSpPr>
            <p:nvPr/>
          </p:nvSpPr>
          <p:spPr bwMode="auto">
            <a:xfrm>
              <a:off x="5567" y="2071"/>
              <a:ext cx="765" cy="317"/>
            </a:xfrm>
            <a:custGeom>
              <a:avLst/>
              <a:gdLst>
                <a:gd name="T0" fmla="*/ 803 w 820"/>
                <a:gd name="T1" fmla="*/ 188 h 342"/>
                <a:gd name="T2" fmla="*/ 803 w 820"/>
                <a:gd name="T3" fmla="*/ 188 h 342"/>
                <a:gd name="T4" fmla="*/ 804 w 820"/>
                <a:gd name="T5" fmla="*/ 208 h 342"/>
                <a:gd name="T6" fmla="*/ 789 w 820"/>
                <a:gd name="T7" fmla="*/ 283 h 342"/>
                <a:gd name="T8" fmla="*/ 764 w 820"/>
                <a:gd name="T9" fmla="*/ 314 h 342"/>
                <a:gd name="T10" fmla="*/ 718 w 820"/>
                <a:gd name="T11" fmla="*/ 326 h 342"/>
                <a:gd name="T12" fmla="*/ 669 w 820"/>
                <a:gd name="T13" fmla="*/ 320 h 342"/>
                <a:gd name="T14" fmla="*/ 403 w 820"/>
                <a:gd name="T15" fmla="*/ 220 h 342"/>
                <a:gd name="T16" fmla="*/ 123 w 820"/>
                <a:gd name="T17" fmla="*/ 42 h 342"/>
                <a:gd name="T18" fmla="*/ 77 w 820"/>
                <a:gd name="T19" fmla="*/ 10 h 342"/>
                <a:gd name="T20" fmla="*/ 40 w 820"/>
                <a:gd name="T21" fmla="*/ 0 h 342"/>
                <a:gd name="T22" fmla="*/ 23 w 820"/>
                <a:gd name="T23" fmla="*/ 3 h 342"/>
                <a:gd name="T24" fmla="*/ 6 w 820"/>
                <a:gd name="T25" fmla="*/ 20 h 342"/>
                <a:gd name="T26" fmla="*/ 0 w 820"/>
                <a:gd name="T27" fmla="*/ 47 h 342"/>
                <a:gd name="T28" fmla="*/ 11 w 820"/>
                <a:gd name="T29" fmla="*/ 95 h 342"/>
                <a:gd name="T30" fmla="*/ 68 w 820"/>
                <a:gd name="T31" fmla="*/ 179 h 342"/>
                <a:gd name="T32" fmla="*/ 178 w 820"/>
                <a:gd name="T33" fmla="*/ 261 h 342"/>
                <a:gd name="T34" fmla="*/ 186 w 820"/>
                <a:gd name="T35" fmla="*/ 247 h 342"/>
                <a:gd name="T36" fmla="*/ 56 w 820"/>
                <a:gd name="T37" fmla="*/ 141 h 342"/>
                <a:gd name="T38" fmla="*/ 26 w 820"/>
                <a:gd name="T39" fmla="*/ 89 h 342"/>
                <a:gd name="T40" fmla="*/ 16 w 820"/>
                <a:gd name="T41" fmla="*/ 47 h 342"/>
                <a:gd name="T42" fmla="*/ 22 w 820"/>
                <a:gd name="T43" fmla="*/ 23 h 342"/>
                <a:gd name="T44" fmla="*/ 30 w 820"/>
                <a:gd name="T45" fmla="*/ 18 h 342"/>
                <a:gd name="T46" fmla="*/ 40 w 820"/>
                <a:gd name="T47" fmla="*/ 16 h 342"/>
                <a:gd name="T48" fmla="*/ 70 w 820"/>
                <a:gd name="T49" fmla="*/ 24 h 342"/>
                <a:gd name="T50" fmla="*/ 112 w 820"/>
                <a:gd name="T51" fmla="*/ 54 h 342"/>
                <a:gd name="T52" fmla="*/ 439 w 820"/>
                <a:gd name="T53" fmla="*/ 255 h 342"/>
                <a:gd name="T54" fmla="*/ 600 w 820"/>
                <a:gd name="T55" fmla="*/ 318 h 342"/>
                <a:gd name="T56" fmla="*/ 666 w 820"/>
                <a:gd name="T57" fmla="*/ 336 h 342"/>
                <a:gd name="T58" fmla="*/ 718 w 820"/>
                <a:gd name="T59" fmla="*/ 342 h 342"/>
                <a:gd name="T60" fmla="*/ 773 w 820"/>
                <a:gd name="T61" fmla="*/ 327 h 342"/>
                <a:gd name="T62" fmla="*/ 798 w 820"/>
                <a:gd name="T63" fmla="*/ 300 h 342"/>
                <a:gd name="T64" fmla="*/ 816 w 820"/>
                <a:gd name="T65" fmla="*/ 251 h 342"/>
                <a:gd name="T66" fmla="*/ 820 w 820"/>
                <a:gd name="T67" fmla="*/ 208 h 342"/>
                <a:gd name="T68" fmla="*/ 819 w 820"/>
                <a:gd name="T69" fmla="*/ 186 h 342"/>
                <a:gd name="T70" fmla="*/ 803 w 820"/>
                <a:gd name="T71" fmla="*/ 188 h 342"/>
                <a:gd name="T72" fmla="*/ 803 w 820"/>
                <a:gd name="T73" fmla="*/ 188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20" h="342">
                  <a:moveTo>
                    <a:pt x="803" y="188"/>
                  </a:moveTo>
                  <a:cubicBezTo>
                    <a:pt x="803" y="188"/>
                    <a:pt x="803" y="188"/>
                    <a:pt x="803" y="188"/>
                  </a:cubicBezTo>
                  <a:cubicBezTo>
                    <a:pt x="803" y="188"/>
                    <a:pt x="804" y="196"/>
                    <a:pt x="804" y="208"/>
                  </a:cubicBezTo>
                  <a:cubicBezTo>
                    <a:pt x="804" y="227"/>
                    <a:pt x="801" y="258"/>
                    <a:pt x="789" y="283"/>
                  </a:cubicBezTo>
                  <a:cubicBezTo>
                    <a:pt x="783" y="295"/>
                    <a:pt x="775" y="306"/>
                    <a:pt x="764" y="314"/>
                  </a:cubicBezTo>
                  <a:cubicBezTo>
                    <a:pt x="752" y="321"/>
                    <a:pt x="737" y="326"/>
                    <a:pt x="718" y="326"/>
                  </a:cubicBezTo>
                  <a:cubicBezTo>
                    <a:pt x="705" y="326"/>
                    <a:pt x="688" y="324"/>
                    <a:pt x="669" y="320"/>
                  </a:cubicBezTo>
                  <a:cubicBezTo>
                    <a:pt x="602" y="307"/>
                    <a:pt x="503" y="270"/>
                    <a:pt x="403" y="220"/>
                  </a:cubicBezTo>
                  <a:cubicBezTo>
                    <a:pt x="302" y="170"/>
                    <a:pt x="199" y="107"/>
                    <a:pt x="123" y="42"/>
                  </a:cubicBezTo>
                  <a:cubicBezTo>
                    <a:pt x="106" y="27"/>
                    <a:pt x="91" y="17"/>
                    <a:pt x="77" y="10"/>
                  </a:cubicBezTo>
                  <a:cubicBezTo>
                    <a:pt x="63" y="3"/>
                    <a:pt x="51" y="0"/>
                    <a:pt x="40" y="0"/>
                  </a:cubicBezTo>
                  <a:cubicBezTo>
                    <a:pt x="34" y="0"/>
                    <a:pt x="28" y="1"/>
                    <a:pt x="23" y="3"/>
                  </a:cubicBezTo>
                  <a:cubicBezTo>
                    <a:pt x="15" y="7"/>
                    <a:pt x="9" y="13"/>
                    <a:pt x="6" y="20"/>
                  </a:cubicBezTo>
                  <a:cubicBezTo>
                    <a:pt x="2" y="28"/>
                    <a:pt x="0" y="37"/>
                    <a:pt x="0" y="47"/>
                  </a:cubicBezTo>
                  <a:cubicBezTo>
                    <a:pt x="0" y="61"/>
                    <a:pt x="4" y="77"/>
                    <a:pt x="11" y="95"/>
                  </a:cubicBezTo>
                  <a:cubicBezTo>
                    <a:pt x="21" y="121"/>
                    <a:pt x="40" y="150"/>
                    <a:pt x="68" y="179"/>
                  </a:cubicBezTo>
                  <a:cubicBezTo>
                    <a:pt x="96" y="208"/>
                    <a:pt x="132" y="237"/>
                    <a:pt x="178" y="261"/>
                  </a:cubicBezTo>
                  <a:cubicBezTo>
                    <a:pt x="186" y="247"/>
                    <a:pt x="186" y="247"/>
                    <a:pt x="186" y="247"/>
                  </a:cubicBezTo>
                  <a:cubicBezTo>
                    <a:pt x="126" y="215"/>
                    <a:pt x="84" y="177"/>
                    <a:pt x="56" y="141"/>
                  </a:cubicBezTo>
                  <a:cubicBezTo>
                    <a:pt x="42" y="122"/>
                    <a:pt x="32" y="105"/>
                    <a:pt x="26" y="89"/>
                  </a:cubicBezTo>
                  <a:cubicBezTo>
                    <a:pt x="19" y="72"/>
                    <a:pt x="16" y="58"/>
                    <a:pt x="16" y="47"/>
                  </a:cubicBezTo>
                  <a:cubicBezTo>
                    <a:pt x="16" y="36"/>
                    <a:pt x="19" y="28"/>
                    <a:pt x="22" y="23"/>
                  </a:cubicBezTo>
                  <a:cubicBezTo>
                    <a:pt x="24" y="21"/>
                    <a:pt x="27" y="19"/>
                    <a:pt x="30" y="18"/>
                  </a:cubicBezTo>
                  <a:cubicBezTo>
                    <a:pt x="32" y="17"/>
                    <a:pt x="36" y="16"/>
                    <a:pt x="40" y="16"/>
                  </a:cubicBezTo>
                  <a:cubicBezTo>
                    <a:pt x="48" y="16"/>
                    <a:pt x="58" y="18"/>
                    <a:pt x="70" y="24"/>
                  </a:cubicBezTo>
                  <a:cubicBezTo>
                    <a:pt x="82" y="30"/>
                    <a:pt x="96" y="40"/>
                    <a:pt x="112" y="54"/>
                  </a:cubicBezTo>
                  <a:cubicBezTo>
                    <a:pt x="201" y="130"/>
                    <a:pt x="324" y="202"/>
                    <a:pt x="439" y="255"/>
                  </a:cubicBezTo>
                  <a:cubicBezTo>
                    <a:pt x="496" y="282"/>
                    <a:pt x="552" y="303"/>
                    <a:pt x="600" y="318"/>
                  </a:cubicBezTo>
                  <a:cubicBezTo>
                    <a:pt x="624" y="326"/>
                    <a:pt x="646" y="332"/>
                    <a:pt x="666" y="336"/>
                  </a:cubicBezTo>
                  <a:cubicBezTo>
                    <a:pt x="686" y="340"/>
                    <a:pt x="703" y="342"/>
                    <a:pt x="718" y="342"/>
                  </a:cubicBezTo>
                  <a:cubicBezTo>
                    <a:pt x="740" y="342"/>
                    <a:pt x="758" y="337"/>
                    <a:pt x="773" y="327"/>
                  </a:cubicBezTo>
                  <a:cubicBezTo>
                    <a:pt x="783" y="320"/>
                    <a:pt x="791" y="310"/>
                    <a:pt x="798" y="300"/>
                  </a:cubicBezTo>
                  <a:cubicBezTo>
                    <a:pt x="807" y="285"/>
                    <a:pt x="813" y="268"/>
                    <a:pt x="816" y="251"/>
                  </a:cubicBezTo>
                  <a:cubicBezTo>
                    <a:pt x="819" y="235"/>
                    <a:pt x="820" y="219"/>
                    <a:pt x="820" y="208"/>
                  </a:cubicBezTo>
                  <a:cubicBezTo>
                    <a:pt x="820" y="195"/>
                    <a:pt x="819" y="186"/>
                    <a:pt x="819" y="186"/>
                  </a:cubicBezTo>
                  <a:cubicBezTo>
                    <a:pt x="803" y="188"/>
                    <a:pt x="803" y="188"/>
                    <a:pt x="803" y="188"/>
                  </a:cubicBezTo>
                  <a:cubicBezTo>
                    <a:pt x="803" y="188"/>
                    <a:pt x="803" y="188"/>
                    <a:pt x="803" y="188"/>
                  </a:cubicBezTo>
                </a:path>
              </a:pathLst>
            </a:custGeom>
            <a:solidFill>
              <a:srgbClr val="FFB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15" name="Freeform 41">
              <a:extLst>
                <a:ext uri="{FF2B5EF4-FFF2-40B4-BE49-F238E27FC236}">
                  <a16:creationId xmlns:a16="http://schemas.microsoft.com/office/drawing/2014/main" id="{544652B4-1884-432D-9B3F-DFBAFB835B67}"/>
                </a:ext>
              </a:extLst>
            </p:cNvPr>
            <p:cNvSpPr>
              <a:spLocks/>
            </p:cNvSpPr>
            <p:nvPr/>
          </p:nvSpPr>
          <p:spPr bwMode="auto">
            <a:xfrm>
              <a:off x="5626" y="2171"/>
              <a:ext cx="245" cy="332"/>
            </a:xfrm>
            <a:custGeom>
              <a:avLst/>
              <a:gdLst>
                <a:gd name="T0" fmla="*/ 75 w 263"/>
                <a:gd name="T1" fmla="*/ 358 h 358"/>
                <a:gd name="T2" fmla="*/ 263 w 263"/>
                <a:gd name="T3" fmla="*/ 36 h 358"/>
                <a:gd name="T4" fmla="*/ 244 w 263"/>
                <a:gd name="T5" fmla="*/ 25 h 358"/>
                <a:gd name="T6" fmla="*/ 220 w 263"/>
                <a:gd name="T7" fmla="*/ 11 h 358"/>
                <a:gd name="T8" fmla="*/ 219 w 263"/>
                <a:gd name="T9" fmla="*/ 10 h 358"/>
                <a:gd name="T10" fmla="*/ 169 w 263"/>
                <a:gd name="T11" fmla="*/ 23 h 358"/>
                <a:gd name="T12" fmla="*/ 0 w 263"/>
                <a:gd name="T13" fmla="*/ 314 h 358"/>
                <a:gd name="T14" fmla="*/ 75 w 263"/>
                <a:gd name="T15" fmla="*/ 358 h 3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3" h="358">
                  <a:moveTo>
                    <a:pt x="75" y="358"/>
                  </a:moveTo>
                  <a:cubicBezTo>
                    <a:pt x="263" y="36"/>
                    <a:pt x="263" y="36"/>
                    <a:pt x="263" y="36"/>
                  </a:cubicBezTo>
                  <a:cubicBezTo>
                    <a:pt x="244" y="25"/>
                    <a:pt x="244" y="25"/>
                    <a:pt x="244" y="25"/>
                  </a:cubicBezTo>
                  <a:cubicBezTo>
                    <a:pt x="220" y="11"/>
                    <a:pt x="220" y="11"/>
                    <a:pt x="220" y="11"/>
                  </a:cubicBezTo>
                  <a:cubicBezTo>
                    <a:pt x="219" y="10"/>
                    <a:pt x="219" y="10"/>
                    <a:pt x="219" y="10"/>
                  </a:cubicBezTo>
                  <a:cubicBezTo>
                    <a:pt x="201" y="0"/>
                    <a:pt x="179" y="6"/>
                    <a:pt x="169" y="23"/>
                  </a:cubicBezTo>
                  <a:cubicBezTo>
                    <a:pt x="0" y="314"/>
                    <a:pt x="0" y="314"/>
                    <a:pt x="0" y="314"/>
                  </a:cubicBezTo>
                  <a:cubicBezTo>
                    <a:pt x="75" y="358"/>
                    <a:pt x="75" y="358"/>
                    <a:pt x="75" y="35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16" name="Freeform 42">
              <a:extLst>
                <a:ext uri="{FF2B5EF4-FFF2-40B4-BE49-F238E27FC236}">
                  <a16:creationId xmlns:a16="http://schemas.microsoft.com/office/drawing/2014/main" id="{4E53D708-188D-4A5B-A35C-466DBBB7AF9E}"/>
                </a:ext>
              </a:extLst>
            </p:cNvPr>
            <p:cNvSpPr>
              <a:spLocks/>
            </p:cNvSpPr>
            <p:nvPr/>
          </p:nvSpPr>
          <p:spPr bwMode="auto">
            <a:xfrm>
              <a:off x="5677" y="2607"/>
              <a:ext cx="14" cy="11"/>
            </a:xfrm>
            <a:custGeom>
              <a:avLst/>
              <a:gdLst>
                <a:gd name="T0" fmla="*/ 14 w 14"/>
                <a:gd name="T1" fmla="*/ 0 h 11"/>
                <a:gd name="T2" fmla="*/ 0 w 14"/>
                <a:gd name="T3" fmla="*/ 11 h 11"/>
                <a:gd name="T4" fmla="*/ 14 w 14"/>
                <a:gd name="T5" fmla="*/ 0 h 11"/>
              </a:gdLst>
              <a:ahLst/>
              <a:cxnLst>
                <a:cxn ang="0">
                  <a:pos x="T0" y="T1"/>
                </a:cxn>
                <a:cxn ang="0">
                  <a:pos x="T2" y="T3"/>
                </a:cxn>
                <a:cxn ang="0">
                  <a:pos x="T4" y="T5"/>
                </a:cxn>
              </a:cxnLst>
              <a:rect l="0" t="0" r="r" b="b"/>
              <a:pathLst>
                <a:path w="14" h="11">
                  <a:moveTo>
                    <a:pt x="14" y="0"/>
                  </a:moveTo>
                  <a:lnTo>
                    <a:pt x="0" y="11"/>
                  </a:lnTo>
                  <a:lnTo>
                    <a:pt x="14" y="0"/>
                  </a:lnTo>
                  <a:close/>
                </a:path>
              </a:pathLst>
            </a:cu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17" name="Line 43">
              <a:extLst>
                <a:ext uri="{FF2B5EF4-FFF2-40B4-BE49-F238E27FC236}">
                  <a16:creationId xmlns:a16="http://schemas.microsoft.com/office/drawing/2014/main" id="{241457D5-2202-4570-B543-A22DE3E3E7B4}"/>
                </a:ext>
              </a:extLst>
            </p:cNvPr>
            <p:cNvSpPr>
              <a:spLocks noChangeShapeType="1"/>
            </p:cNvSpPr>
            <p:nvPr/>
          </p:nvSpPr>
          <p:spPr bwMode="auto">
            <a:xfrm flipH="1">
              <a:off x="5677" y="2607"/>
              <a:ext cx="14" cy="1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18" name="Freeform 44">
              <a:extLst>
                <a:ext uri="{FF2B5EF4-FFF2-40B4-BE49-F238E27FC236}">
                  <a16:creationId xmlns:a16="http://schemas.microsoft.com/office/drawing/2014/main" id="{E081D6EC-0988-4B0A-9DC8-059B3D8A75AA}"/>
                </a:ext>
              </a:extLst>
            </p:cNvPr>
            <p:cNvSpPr>
              <a:spLocks/>
            </p:cNvSpPr>
            <p:nvPr/>
          </p:nvSpPr>
          <p:spPr bwMode="auto">
            <a:xfrm>
              <a:off x="5630" y="2644"/>
              <a:ext cx="14" cy="11"/>
            </a:xfrm>
            <a:custGeom>
              <a:avLst/>
              <a:gdLst>
                <a:gd name="T0" fmla="*/ 14 w 14"/>
                <a:gd name="T1" fmla="*/ 0 h 11"/>
                <a:gd name="T2" fmla="*/ 0 w 14"/>
                <a:gd name="T3" fmla="*/ 11 h 11"/>
                <a:gd name="T4" fmla="*/ 14 w 14"/>
                <a:gd name="T5" fmla="*/ 0 h 11"/>
              </a:gdLst>
              <a:ahLst/>
              <a:cxnLst>
                <a:cxn ang="0">
                  <a:pos x="T0" y="T1"/>
                </a:cxn>
                <a:cxn ang="0">
                  <a:pos x="T2" y="T3"/>
                </a:cxn>
                <a:cxn ang="0">
                  <a:pos x="T4" y="T5"/>
                </a:cxn>
              </a:cxnLst>
              <a:rect l="0" t="0" r="r" b="b"/>
              <a:pathLst>
                <a:path w="14" h="11">
                  <a:moveTo>
                    <a:pt x="14" y="0"/>
                  </a:moveTo>
                  <a:lnTo>
                    <a:pt x="0" y="11"/>
                  </a:lnTo>
                  <a:lnTo>
                    <a:pt x="14" y="0"/>
                  </a:lnTo>
                  <a:close/>
                </a:path>
              </a:pathLst>
            </a:cu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19" name="Freeform 45">
              <a:extLst>
                <a:ext uri="{FF2B5EF4-FFF2-40B4-BE49-F238E27FC236}">
                  <a16:creationId xmlns:a16="http://schemas.microsoft.com/office/drawing/2014/main" id="{25CFE64D-7940-4F80-A9D4-B556CD076670}"/>
                </a:ext>
              </a:extLst>
            </p:cNvPr>
            <p:cNvSpPr>
              <a:spLocks/>
            </p:cNvSpPr>
            <p:nvPr/>
          </p:nvSpPr>
          <p:spPr bwMode="auto">
            <a:xfrm>
              <a:off x="5630" y="2644"/>
              <a:ext cx="14" cy="11"/>
            </a:xfrm>
            <a:custGeom>
              <a:avLst/>
              <a:gdLst>
                <a:gd name="T0" fmla="*/ 14 w 14"/>
                <a:gd name="T1" fmla="*/ 0 h 11"/>
                <a:gd name="T2" fmla="*/ 0 w 14"/>
                <a:gd name="T3" fmla="*/ 11 h 11"/>
                <a:gd name="T4" fmla="*/ 14 w 14"/>
                <a:gd name="T5" fmla="*/ 0 h 11"/>
              </a:gdLst>
              <a:ahLst/>
              <a:cxnLst>
                <a:cxn ang="0">
                  <a:pos x="T0" y="T1"/>
                </a:cxn>
                <a:cxn ang="0">
                  <a:pos x="T2" y="T3"/>
                </a:cxn>
                <a:cxn ang="0">
                  <a:pos x="T4" y="T5"/>
                </a:cxn>
              </a:cxnLst>
              <a:rect l="0" t="0" r="r" b="b"/>
              <a:pathLst>
                <a:path w="14" h="11">
                  <a:moveTo>
                    <a:pt x="14" y="0"/>
                  </a:moveTo>
                  <a:lnTo>
                    <a:pt x="0" y="11"/>
                  </a:lnTo>
                  <a:lnTo>
                    <a:pt x="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20" name="Freeform 46">
              <a:extLst>
                <a:ext uri="{FF2B5EF4-FFF2-40B4-BE49-F238E27FC236}">
                  <a16:creationId xmlns:a16="http://schemas.microsoft.com/office/drawing/2014/main" id="{A25CE944-8310-40DB-8AD0-E72EB893B104}"/>
                </a:ext>
              </a:extLst>
            </p:cNvPr>
            <p:cNvSpPr>
              <a:spLocks/>
            </p:cNvSpPr>
            <p:nvPr/>
          </p:nvSpPr>
          <p:spPr bwMode="auto">
            <a:xfrm>
              <a:off x="5654" y="2635"/>
              <a:ext cx="2" cy="2"/>
            </a:xfrm>
            <a:custGeom>
              <a:avLst/>
              <a:gdLst>
                <a:gd name="T0" fmla="*/ 3 w 3"/>
                <a:gd name="T1" fmla="*/ 0 h 2"/>
                <a:gd name="T2" fmla="*/ 0 w 3"/>
                <a:gd name="T3" fmla="*/ 1 h 2"/>
                <a:gd name="T4" fmla="*/ 0 w 3"/>
                <a:gd name="T5" fmla="*/ 2 h 2"/>
                <a:gd name="T6" fmla="*/ 3 w 3"/>
                <a:gd name="T7" fmla="*/ 0 h 2"/>
              </a:gdLst>
              <a:ahLst/>
              <a:cxnLst>
                <a:cxn ang="0">
                  <a:pos x="T0" y="T1"/>
                </a:cxn>
                <a:cxn ang="0">
                  <a:pos x="T2" y="T3"/>
                </a:cxn>
                <a:cxn ang="0">
                  <a:pos x="T4" y="T5"/>
                </a:cxn>
                <a:cxn ang="0">
                  <a:pos x="T6" y="T7"/>
                </a:cxn>
              </a:cxnLst>
              <a:rect l="0" t="0" r="r" b="b"/>
              <a:pathLst>
                <a:path w="3" h="2">
                  <a:moveTo>
                    <a:pt x="3" y="0"/>
                  </a:moveTo>
                  <a:cubicBezTo>
                    <a:pt x="2" y="0"/>
                    <a:pt x="1" y="1"/>
                    <a:pt x="0" y="1"/>
                  </a:cubicBezTo>
                  <a:cubicBezTo>
                    <a:pt x="0" y="2"/>
                    <a:pt x="0" y="2"/>
                    <a:pt x="0" y="2"/>
                  </a:cubicBezTo>
                  <a:cubicBezTo>
                    <a:pt x="3" y="0"/>
                    <a:pt x="3" y="0"/>
                    <a:pt x="3" y="0"/>
                  </a:cubicBezTo>
                </a:path>
              </a:pathLst>
            </a:custGeom>
            <a:solidFill>
              <a:srgbClr val="7D33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21" name="Freeform 47">
              <a:extLst>
                <a:ext uri="{FF2B5EF4-FFF2-40B4-BE49-F238E27FC236}">
                  <a16:creationId xmlns:a16="http://schemas.microsoft.com/office/drawing/2014/main" id="{267042CC-78C0-4DED-9188-896B701D8A55}"/>
                </a:ext>
              </a:extLst>
            </p:cNvPr>
            <p:cNvSpPr>
              <a:spLocks/>
            </p:cNvSpPr>
            <p:nvPr/>
          </p:nvSpPr>
          <p:spPr bwMode="auto">
            <a:xfrm>
              <a:off x="5497" y="2433"/>
              <a:ext cx="334" cy="272"/>
            </a:xfrm>
            <a:custGeom>
              <a:avLst/>
              <a:gdLst>
                <a:gd name="T0" fmla="*/ 358 w 358"/>
                <a:gd name="T1" fmla="*/ 62 h 294"/>
                <a:gd name="T2" fmla="*/ 206 w 358"/>
                <a:gd name="T3" fmla="*/ 0 h 294"/>
                <a:gd name="T4" fmla="*/ 32 w 358"/>
                <a:gd name="T5" fmla="*/ 184 h 294"/>
                <a:gd name="T6" fmla="*/ 32 w 358"/>
                <a:gd name="T7" fmla="*/ 184 h 294"/>
                <a:gd name="T8" fmla="*/ 32 w 358"/>
                <a:gd name="T9" fmla="*/ 184 h 294"/>
                <a:gd name="T10" fmla="*/ 73 w 358"/>
                <a:gd name="T11" fmla="*/ 294 h 294"/>
                <a:gd name="T12" fmla="*/ 358 w 358"/>
                <a:gd name="T13" fmla="*/ 62 h 294"/>
              </a:gdLst>
              <a:ahLst/>
              <a:cxnLst>
                <a:cxn ang="0">
                  <a:pos x="T0" y="T1"/>
                </a:cxn>
                <a:cxn ang="0">
                  <a:pos x="T2" y="T3"/>
                </a:cxn>
                <a:cxn ang="0">
                  <a:pos x="T4" y="T5"/>
                </a:cxn>
                <a:cxn ang="0">
                  <a:pos x="T6" y="T7"/>
                </a:cxn>
                <a:cxn ang="0">
                  <a:pos x="T8" y="T9"/>
                </a:cxn>
                <a:cxn ang="0">
                  <a:pos x="T10" y="T11"/>
                </a:cxn>
                <a:cxn ang="0">
                  <a:pos x="T12" y="T13"/>
                </a:cxn>
              </a:cxnLst>
              <a:rect l="0" t="0" r="r" b="b"/>
              <a:pathLst>
                <a:path w="358" h="294">
                  <a:moveTo>
                    <a:pt x="358" y="62"/>
                  </a:moveTo>
                  <a:cubicBezTo>
                    <a:pt x="206" y="0"/>
                    <a:pt x="206" y="0"/>
                    <a:pt x="206" y="0"/>
                  </a:cubicBezTo>
                  <a:cubicBezTo>
                    <a:pt x="32" y="184"/>
                    <a:pt x="32" y="184"/>
                    <a:pt x="32" y="184"/>
                  </a:cubicBezTo>
                  <a:cubicBezTo>
                    <a:pt x="32" y="184"/>
                    <a:pt x="32" y="184"/>
                    <a:pt x="32" y="184"/>
                  </a:cubicBezTo>
                  <a:cubicBezTo>
                    <a:pt x="32" y="184"/>
                    <a:pt x="32" y="184"/>
                    <a:pt x="32" y="184"/>
                  </a:cubicBezTo>
                  <a:cubicBezTo>
                    <a:pt x="29" y="190"/>
                    <a:pt x="0" y="255"/>
                    <a:pt x="73" y="294"/>
                  </a:cubicBezTo>
                  <a:cubicBezTo>
                    <a:pt x="358" y="62"/>
                    <a:pt x="358" y="62"/>
                    <a:pt x="358" y="62"/>
                  </a:cubicBezTo>
                </a:path>
              </a:pathLst>
            </a:cu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22" name="Freeform 48">
              <a:extLst>
                <a:ext uri="{FF2B5EF4-FFF2-40B4-BE49-F238E27FC236}">
                  <a16:creationId xmlns:a16="http://schemas.microsoft.com/office/drawing/2014/main" id="{3E0DD135-3CE1-4171-8E08-7843410C5266}"/>
                </a:ext>
              </a:extLst>
            </p:cNvPr>
            <p:cNvSpPr>
              <a:spLocks/>
            </p:cNvSpPr>
            <p:nvPr/>
          </p:nvSpPr>
          <p:spPr bwMode="auto">
            <a:xfrm>
              <a:off x="5248" y="2476"/>
              <a:ext cx="279" cy="206"/>
            </a:xfrm>
            <a:custGeom>
              <a:avLst/>
              <a:gdLst>
                <a:gd name="T0" fmla="*/ 242 w 299"/>
                <a:gd name="T1" fmla="*/ 222 h 222"/>
                <a:gd name="T2" fmla="*/ 299 w 299"/>
                <a:gd name="T3" fmla="*/ 137 h 222"/>
                <a:gd name="T4" fmla="*/ 298 w 299"/>
                <a:gd name="T5" fmla="*/ 137 h 222"/>
                <a:gd name="T6" fmla="*/ 299 w 299"/>
                <a:gd name="T7" fmla="*/ 137 h 222"/>
                <a:gd name="T8" fmla="*/ 152 w 299"/>
                <a:gd name="T9" fmla="*/ 36 h 222"/>
                <a:gd name="T10" fmla="*/ 116 w 299"/>
                <a:gd name="T11" fmla="*/ 8 h 222"/>
                <a:gd name="T12" fmla="*/ 99 w 299"/>
                <a:gd name="T13" fmla="*/ 10 h 222"/>
                <a:gd name="T14" fmla="*/ 7 w 299"/>
                <a:gd name="T15" fmla="*/ 130 h 222"/>
                <a:gd name="T16" fmla="*/ 8 w 299"/>
                <a:gd name="T17" fmla="*/ 143 h 222"/>
                <a:gd name="T18" fmla="*/ 27 w 299"/>
                <a:gd name="T19" fmla="*/ 158 h 222"/>
                <a:gd name="T20" fmla="*/ 125 w 299"/>
                <a:gd name="T21" fmla="*/ 113 h 222"/>
                <a:gd name="T22" fmla="*/ 242 w 299"/>
                <a:gd name="T23"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9" h="222">
                  <a:moveTo>
                    <a:pt x="242" y="222"/>
                  </a:moveTo>
                  <a:cubicBezTo>
                    <a:pt x="249" y="177"/>
                    <a:pt x="294" y="141"/>
                    <a:pt x="299" y="137"/>
                  </a:cubicBezTo>
                  <a:cubicBezTo>
                    <a:pt x="298" y="137"/>
                    <a:pt x="298" y="137"/>
                    <a:pt x="298" y="137"/>
                  </a:cubicBezTo>
                  <a:cubicBezTo>
                    <a:pt x="299" y="137"/>
                    <a:pt x="299" y="137"/>
                    <a:pt x="299" y="137"/>
                  </a:cubicBezTo>
                  <a:cubicBezTo>
                    <a:pt x="152" y="36"/>
                    <a:pt x="152" y="36"/>
                    <a:pt x="152" y="36"/>
                  </a:cubicBezTo>
                  <a:cubicBezTo>
                    <a:pt x="116" y="8"/>
                    <a:pt x="116" y="8"/>
                    <a:pt x="116" y="8"/>
                  </a:cubicBezTo>
                  <a:cubicBezTo>
                    <a:pt x="116" y="8"/>
                    <a:pt x="107" y="0"/>
                    <a:pt x="99" y="10"/>
                  </a:cubicBezTo>
                  <a:cubicBezTo>
                    <a:pt x="7" y="130"/>
                    <a:pt x="7" y="130"/>
                    <a:pt x="7" y="130"/>
                  </a:cubicBezTo>
                  <a:cubicBezTo>
                    <a:pt x="7" y="130"/>
                    <a:pt x="0" y="136"/>
                    <a:pt x="8" y="143"/>
                  </a:cubicBezTo>
                  <a:cubicBezTo>
                    <a:pt x="8" y="143"/>
                    <a:pt x="8" y="143"/>
                    <a:pt x="27" y="158"/>
                  </a:cubicBezTo>
                  <a:cubicBezTo>
                    <a:pt x="48" y="174"/>
                    <a:pt x="113" y="127"/>
                    <a:pt x="125" y="113"/>
                  </a:cubicBezTo>
                  <a:cubicBezTo>
                    <a:pt x="242" y="222"/>
                    <a:pt x="242" y="222"/>
                    <a:pt x="242" y="22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23" name="Freeform 49">
              <a:extLst>
                <a:ext uri="{FF2B5EF4-FFF2-40B4-BE49-F238E27FC236}">
                  <a16:creationId xmlns:a16="http://schemas.microsoft.com/office/drawing/2014/main" id="{7F77A724-35CE-4F1C-A3E1-2EB85BD979AA}"/>
                </a:ext>
              </a:extLst>
            </p:cNvPr>
            <p:cNvSpPr>
              <a:spLocks/>
            </p:cNvSpPr>
            <p:nvPr/>
          </p:nvSpPr>
          <p:spPr bwMode="auto">
            <a:xfrm>
              <a:off x="5248" y="2476"/>
              <a:ext cx="117" cy="151"/>
            </a:xfrm>
            <a:custGeom>
              <a:avLst/>
              <a:gdLst>
                <a:gd name="T0" fmla="*/ 39 w 126"/>
                <a:gd name="T1" fmla="*/ 143 h 163"/>
                <a:gd name="T2" fmla="*/ 40 w 126"/>
                <a:gd name="T3" fmla="*/ 143 h 163"/>
                <a:gd name="T4" fmla="*/ 39 w 126"/>
                <a:gd name="T5" fmla="*/ 143 h 163"/>
                <a:gd name="T6" fmla="*/ 38 w 126"/>
                <a:gd name="T7" fmla="*/ 130 h 163"/>
                <a:gd name="T8" fmla="*/ 126 w 126"/>
                <a:gd name="T9" fmla="*/ 16 h 163"/>
                <a:gd name="T10" fmla="*/ 116 w 126"/>
                <a:gd name="T11" fmla="*/ 8 h 163"/>
                <a:gd name="T12" fmla="*/ 99 w 126"/>
                <a:gd name="T13" fmla="*/ 10 h 163"/>
                <a:gd name="T14" fmla="*/ 7 w 126"/>
                <a:gd name="T15" fmla="*/ 130 h 163"/>
                <a:gd name="T16" fmla="*/ 8 w 126"/>
                <a:gd name="T17" fmla="*/ 143 h 163"/>
                <a:gd name="T18" fmla="*/ 27 w 126"/>
                <a:gd name="T19" fmla="*/ 158 h 163"/>
                <a:gd name="T20" fmla="*/ 58 w 126"/>
                <a:gd name="T21" fmla="*/ 157 h 163"/>
                <a:gd name="T22" fmla="*/ 39 w 126"/>
                <a:gd name="T23" fmla="*/ 14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 h="163">
                  <a:moveTo>
                    <a:pt x="39" y="143"/>
                  </a:moveTo>
                  <a:cubicBezTo>
                    <a:pt x="40" y="143"/>
                    <a:pt x="40" y="143"/>
                    <a:pt x="40" y="143"/>
                  </a:cubicBezTo>
                  <a:cubicBezTo>
                    <a:pt x="39" y="143"/>
                    <a:pt x="39" y="143"/>
                    <a:pt x="39" y="143"/>
                  </a:cubicBezTo>
                  <a:cubicBezTo>
                    <a:pt x="31" y="136"/>
                    <a:pt x="38" y="130"/>
                    <a:pt x="38" y="130"/>
                  </a:cubicBezTo>
                  <a:cubicBezTo>
                    <a:pt x="126" y="16"/>
                    <a:pt x="126" y="16"/>
                    <a:pt x="126" y="16"/>
                  </a:cubicBezTo>
                  <a:cubicBezTo>
                    <a:pt x="116" y="8"/>
                    <a:pt x="116" y="8"/>
                    <a:pt x="116" y="8"/>
                  </a:cubicBezTo>
                  <a:cubicBezTo>
                    <a:pt x="116" y="8"/>
                    <a:pt x="107" y="0"/>
                    <a:pt x="99" y="10"/>
                  </a:cubicBezTo>
                  <a:cubicBezTo>
                    <a:pt x="7" y="130"/>
                    <a:pt x="7" y="130"/>
                    <a:pt x="7" y="130"/>
                  </a:cubicBezTo>
                  <a:cubicBezTo>
                    <a:pt x="7" y="130"/>
                    <a:pt x="0" y="136"/>
                    <a:pt x="8" y="143"/>
                  </a:cubicBezTo>
                  <a:cubicBezTo>
                    <a:pt x="8" y="143"/>
                    <a:pt x="8" y="143"/>
                    <a:pt x="27" y="158"/>
                  </a:cubicBezTo>
                  <a:cubicBezTo>
                    <a:pt x="34" y="163"/>
                    <a:pt x="45" y="162"/>
                    <a:pt x="58" y="157"/>
                  </a:cubicBezTo>
                  <a:cubicBezTo>
                    <a:pt x="39" y="143"/>
                    <a:pt x="39" y="143"/>
                    <a:pt x="39" y="143"/>
                  </a:cubicBezTo>
                </a:path>
              </a:pathLst>
            </a:custGeom>
            <a:solidFill>
              <a:srgbClr val="FFB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24" name="Freeform 50">
              <a:extLst>
                <a:ext uri="{FF2B5EF4-FFF2-40B4-BE49-F238E27FC236}">
                  <a16:creationId xmlns:a16="http://schemas.microsoft.com/office/drawing/2014/main" id="{43B10522-BAFE-47EB-819F-5E4A805B7BAE}"/>
                </a:ext>
              </a:extLst>
            </p:cNvPr>
            <p:cNvSpPr>
              <a:spLocks/>
            </p:cNvSpPr>
            <p:nvPr/>
          </p:nvSpPr>
          <p:spPr bwMode="auto">
            <a:xfrm>
              <a:off x="5557" y="2581"/>
              <a:ext cx="111" cy="104"/>
            </a:xfrm>
            <a:custGeom>
              <a:avLst/>
              <a:gdLst>
                <a:gd name="T0" fmla="*/ 79 w 120"/>
                <a:gd name="T1" fmla="*/ 0 h 112"/>
                <a:gd name="T2" fmla="*/ 72 w 120"/>
                <a:gd name="T3" fmla="*/ 2 h 112"/>
                <a:gd name="T4" fmla="*/ 5 w 120"/>
                <a:gd name="T5" fmla="*/ 56 h 112"/>
                <a:gd name="T6" fmla="*/ 4 w 120"/>
                <a:gd name="T7" fmla="*/ 72 h 112"/>
                <a:gd name="T8" fmla="*/ 27 w 120"/>
                <a:gd name="T9" fmla="*/ 102 h 112"/>
                <a:gd name="T10" fmla="*/ 36 w 120"/>
                <a:gd name="T11" fmla="*/ 112 h 112"/>
                <a:gd name="T12" fmla="*/ 45 w 120"/>
                <a:gd name="T13" fmla="*/ 104 h 112"/>
                <a:gd name="T14" fmla="*/ 19 w 120"/>
                <a:gd name="T15" fmla="*/ 71 h 112"/>
                <a:gd name="T16" fmla="*/ 20 w 120"/>
                <a:gd name="T17" fmla="*/ 57 h 112"/>
                <a:gd name="T18" fmla="*/ 27 w 120"/>
                <a:gd name="T19" fmla="*/ 55 h 112"/>
                <a:gd name="T20" fmla="*/ 34 w 120"/>
                <a:gd name="T21" fmla="*/ 59 h 112"/>
                <a:gd name="T22" fmla="*/ 61 w 120"/>
                <a:gd name="T23" fmla="*/ 92 h 112"/>
                <a:gd name="T24" fmla="*/ 70 w 120"/>
                <a:gd name="T25" fmla="*/ 84 h 112"/>
                <a:gd name="T26" fmla="*/ 44 w 120"/>
                <a:gd name="T27" fmla="*/ 51 h 112"/>
                <a:gd name="T28" fmla="*/ 45 w 120"/>
                <a:gd name="T29" fmla="*/ 37 h 112"/>
                <a:gd name="T30" fmla="*/ 51 w 120"/>
                <a:gd name="T31" fmla="*/ 35 h 112"/>
                <a:gd name="T32" fmla="*/ 59 w 120"/>
                <a:gd name="T33" fmla="*/ 39 h 112"/>
                <a:gd name="T34" fmla="*/ 86 w 120"/>
                <a:gd name="T35" fmla="*/ 72 h 112"/>
                <a:gd name="T36" fmla="*/ 95 w 120"/>
                <a:gd name="T37" fmla="*/ 64 h 112"/>
                <a:gd name="T38" fmla="*/ 69 w 120"/>
                <a:gd name="T39" fmla="*/ 31 h 112"/>
                <a:gd name="T40" fmla="*/ 70 w 120"/>
                <a:gd name="T41" fmla="*/ 17 h 112"/>
                <a:gd name="T42" fmla="*/ 76 w 120"/>
                <a:gd name="T43" fmla="*/ 15 h 112"/>
                <a:gd name="T44" fmla="*/ 84 w 120"/>
                <a:gd name="T45" fmla="*/ 19 h 112"/>
                <a:gd name="T46" fmla="*/ 110 w 120"/>
                <a:gd name="T47" fmla="*/ 51 h 112"/>
                <a:gd name="T48" fmla="*/ 120 w 120"/>
                <a:gd name="T49" fmla="*/ 44 h 112"/>
                <a:gd name="T50" fmla="*/ 88 w 120"/>
                <a:gd name="T51" fmla="*/ 4 h 112"/>
                <a:gd name="T52" fmla="*/ 79 w 120"/>
                <a:gd name="T5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0" h="112">
                  <a:moveTo>
                    <a:pt x="79" y="0"/>
                  </a:moveTo>
                  <a:cubicBezTo>
                    <a:pt x="77" y="0"/>
                    <a:pt x="74" y="1"/>
                    <a:pt x="72" y="2"/>
                  </a:cubicBezTo>
                  <a:cubicBezTo>
                    <a:pt x="5" y="56"/>
                    <a:pt x="5" y="56"/>
                    <a:pt x="5" y="56"/>
                  </a:cubicBezTo>
                  <a:cubicBezTo>
                    <a:pt x="0" y="60"/>
                    <a:pt x="0" y="67"/>
                    <a:pt x="4" y="72"/>
                  </a:cubicBezTo>
                  <a:cubicBezTo>
                    <a:pt x="27" y="102"/>
                    <a:pt x="27" y="102"/>
                    <a:pt x="27" y="102"/>
                  </a:cubicBezTo>
                  <a:cubicBezTo>
                    <a:pt x="36" y="112"/>
                    <a:pt x="36" y="112"/>
                    <a:pt x="36" y="112"/>
                  </a:cubicBezTo>
                  <a:cubicBezTo>
                    <a:pt x="45" y="104"/>
                    <a:pt x="45" y="104"/>
                    <a:pt x="45" y="104"/>
                  </a:cubicBezTo>
                  <a:cubicBezTo>
                    <a:pt x="19" y="71"/>
                    <a:pt x="19" y="71"/>
                    <a:pt x="19" y="71"/>
                  </a:cubicBezTo>
                  <a:cubicBezTo>
                    <a:pt x="15" y="67"/>
                    <a:pt x="16" y="61"/>
                    <a:pt x="20" y="57"/>
                  </a:cubicBezTo>
                  <a:cubicBezTo>
                    <a:pt x="22" y="56"/>
                    <a:pt x="24" y="55"/>
                    <a:pt x="27" y="55"/>
                  </a:cubicBezTo>
                  <a:cubicBezTo>
                    <a:pt x="30" y="55"/>
                    <a:pt x="32" y="56"/>
                    <a:pt x="34" y="59"/>
                  </a:cubicBezTo>
                  <a:cubicBezTo>
                    <a:pt x="61" y="92"/>
                    <a:pt x="61" y="92"/>
                    <a:pt x="61" y="92"/>
                  </a:cubicBezTo>
                  <a:cubicBezTo>
                    <a:pt x="70" y="84"/>
                    <a:pt x="70" y="84"/>
                    <a:pt x="70" y="84"/>
                  </a:cubicBezTo>
                  <a:cubicBezTo>
                    <a:pt x="44" y="51"/>
                    <a:pt x="44" y="51"/>
                    <a:pt x="44" y="51"/>
                  </a:cubicBezTo>
                  <a:cubicBezTo>
                    <a:pt x="40" y="47"/>
                    <a:pt x="41" y="41"/>
                    <a:pt x="45" y="37"/>
                  </a:cubicBezTo>
                  <a:cubicBezTo>
                    <a:pt x="47" y="36"/>
                    <a:pt x="49" y="35"/>
                    <a:pt x="51" y="35"/>
                  </a:cubicBezTo>
                  <a:cubicBezTo>
                    <a:pt x="54" y="35"/>
                    <a:pt x="57" y="36"/>
                    <a:pt x="59" y="39"/>
                  </a:cubicBezTo>
                  <a:cubicBezTo>
                    <a:pt x="86" y="72"/>
                    <a:pt x="86" y="72"/>
                    <a:pt x="86" y="72"/>
                  </a:cubicBezTo>
                  <a:cubicBezTo>
                    <a:pt x="95" y="64"/>
                    <a:pt x="95" y="64"/>
                    <a:pt x="95" y="64"/>
                  </a:cubicBezTo>
                  <a:cubicBezTo>
                    <a:pt x="69" y="31"/>
                    <a:pt x="69" y="31"/>
                    <a:pt x="69" y="31"/>
                  </a:cubicBezTo>
                  <a:cubicBezTo>
                    <a:pt x="65" y="27"/>
                    <a:pt x="66" y="21"/>
                    <a:pt x="70" y="17"/>
                  </a:cubicBezTo>
                  <a:cubicBezTo>
                    <a:pt x="72" y="16"/>
                    <a:pt x="74" y="15"/>
                    <a:pt x="76" y="15"/>
                  </a:cubicBezTo>
                  <a:cubicBezTo>
                    <a:pt x="79" y="15"/>
                    <a:pt x="82" y="16"/>
                    <a:pt x="84" y="19"/>
                  </a:cubicBezTo>
                  <a:cubicBezTo>
                    <a:pt x="110" y="51"/>
                    <a:pt x="110" y="51"/>
                    <a:pt x="110" y="51"/>
                  </a:cubicBezTo>
                  <a:cubicBezTo>
                    <a:pt x="120" y="44"/>
                    <a:pt x="120" y="44"/>
                    <a:pt x="120" y="44"/>
                  </a:cubicBezTo>
                  <a:cubicBezTo>
                    <a:pt x="88" y="4"/>
                    <a:pt x="88" y="4"/>
                    <a:pt x="88" y="4"/>
                  </a:cubicBezTo>
                  <a:cubicBezTo>
                    <a:pt x="86" y="1"/>
                    <a:pt x="82" y="0"/>
                    <a:pt x="79" y="0"/>
                  </a:cubicBezTo>
                </a:path>
              </a:pathLst>
            </a:custGeom>
            <a:solidFill>
              <a:srgbClr val="C233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25" name="Freeform 51">
              <a:extLst>
                <a:ext uri="{FF2B5EF4-FFF2-40B4-BE49-F238E27FC236}">
                  <a16:creationId xmlns:a16="http://schemas.microsoft.com/office/drawing/2014/main" id="{2E15AEC4-BDB4-49E0-AC13-253C833E7F5E}"/>
                </a:ext>
              </a:extLst>
            </p:cNvPr>
            <p:cNvSpPr>
              <a:spLocks/>
            </p:cNvSpPr>
            <p:nvPr/>
          </p:nvSpPr>
          <p:spPr bwMode="auto">
            <a:xfrm>
              <a:off x="5654" y="2622"/>
              <a:ext cx="14" cy="11"/>
            </a:xfrm>
            <a:custGeom>
              <a:avLst/>
              <a:gdLst>
                <a:gd name="T0" fmla="*/ 14 w 14"/>
                <a:gd name="T1" fmla="*/ 0 h 11"/>
                <a:gd name="T2" fmla="*/ 0 w 14"/>
                <a:gd name="T3" fmla="*/ 11 h 11"/>
                <a:gd name="T4" fmla="*/ 14 w 14"/>
                <a:gd name="T5" fmla="*/ 0 h 11"/>
              </a:gdLst>
              <a:ahLst/>
              <a:cxnLst>
                <a:cxn ang="0">
                  <a:pos x="T0" y="T1"/>
                </a:cxn>
                <a:cxn ang="0">
                  <a:pos x="T2" y="T3"/>
                </a:cxn>
                <a:cxn ang="0">
                  <a:pos x="T4" y="T5"/>
                </a:cxn>
              </a:cxnLst>
              <a:rect l="0" t="0" r="r" b="b"/>
              <a:pathLst>
                <a:path w="14" h="11">
                  <a:moveTo>
                    <a:pt x="14" y="0"/>
                  </a:moveTo>
                  <a:lnTo>
                    <a:pt x="0" y="11"/>
                  </a:lnTo>
                  <a:lnTo>
                    <a:pt x="14" y="0"/>
                  </a:lnTo>
                  <a:close/>
                </a:path>
              </a:pathLst>
            </a:cu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26" name="Line 52">
              <a:extLst>
                <a:ext uri="{FF2B5EF4-FFF2-40B4-BE49-F238E27FC236}">
                  <a16:creationId xmlns:a16="http://schemas.microsoft.com/office/drawing/2014/main" id="{C6903D9A-B84B-4586-AEB2-F96EF53D716A}"/>
                </a:ext>
              </a:extLst>
            </p:cNvPr>
            <p:cNvSpPr>
              <a:spLocks noChangeShapeType="1"/>
            </p:cNvSpPr>
            <p:nvPr/>
          </p:nvSpPr>
          <p:spPr bwMode="auto">
            <a:xfrm flipH="1">
              <a:off x="5654" y="2622"/>
              <a:ext cx="14" cy="1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27" name="Freeform 53">
              <a:extLst>
                <a:ext uri="{FF2B5EF4-FFF2-40B4-BE49-F238E27FC236}">
                  <a16:creationId xmlns:a16="http://schemas.microsoft.com/office/drawing/2014/main" id="{B2276B6F-80EC-4805-8B5F-FC5645C148C1}"/>
                </a:ext>
              </a:extLst>
            </p:cNvPr>
            <p:cNvSpPr>
              <a:spLocks/>
            </p:cNvSpPr>
            <p:nvPr/>
          </p:nvSpPr>
          <p:spPr bwMode="auto">
            <a:xfrm>
              <a:off x="5631" y="2640"/>
              <a:ext cx="14" cy="12"/>
            </a:xfrm>
            <a:custGeom>
              <a:avLst/>
              <a:gdLst>
                <a:gd name="T0" fmla="*/ 14 w 14"/>
                <a:gd name="T1" fmla="*/ 0 h 12"/>
                <a:gd name="T2" fmla="*/ 0 w 14"/>
                <a:gd name="T3" fmla="*/ 12 h 12"/>
                <a:gd name="T4" fmla="*/ 14 w 14"/>
                <a:gd name="T5" fmla="*/ 0 h 12"/>
              </a:gdLst>
              <a:ahLst/>
              <a:cxnLst>
                <a:cxn ang="0">
                  <a:pos x="T0" y="T1"/>
                </a:cxn>
                <a:cxn ang="0">
                  <a:pos x="T2" y="T3"/>
                </a:cxn>
                <a:cxn ang="0">
                  <a:pos x="T4" y="T5"/>
                </a:cxn>
              </a:cxnLst>
              <a:rect l="0" t="0" r="r" b="b"/>
              <a:pathLst>
                <a:path w="14" h="12">
                  <a:moveTo>
                    <a:pt x="14" y="0"/>
                  </a:moveTo>
                  <a:lnTo>
                    <a:pt x="0" y="12"/>
                  </a:lnTo>
                  <a:lnTo>
                    <a:pt x="14" y="0"/>
                  </a:lnTo>
                  <a:close/>
                </a:path>
              </a:pathLst>
            </a:cu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28" name="Line 54">
              <a:extLst>
                <a:ext uri="{FF2B5EF4-FFF2-40B4-BE49-F238E27FC236}">
                  <a16:creationId xmlns:a16="http://schemas.microsoft.com/office/drawing/2014/main" id="{E1DFFA19-25B0-4DC4-BDD1-F2D3FE892DBF}"/>
                </a:ext>
              </a:extLst>
            </p:cNvPr>
            <p:cNvSpPr>
              <a:spLocks noChangeShapeType="1"/>
            </p:cNvSpPr>
            <p:nvPr/>
          </p:nvSpPr>
          <p:spPr bwMode="auto">
            <a:xfrm flipH="1">
              <a:off x="5631" y="2640"/>
              <a:ext cx="14" cy="1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29" name="Freeform 55">
              <a:extLst>
                <a:ext uri="{FF2B5EF4-FFF2-40B4-BE49-F238E27FC236}">
                  <a16:creationId xmlns:a16="http://schemas.microsoft.com/office/drawing/2014/main" id="{82D67950-334A-4321-9C56-310A556F1D6F}"/>
                </a:ext>
              </a:extLst>
            </p:cNvPr>
            <p:cNvSpPr>
              <a:spLocks/>
            </p:cNvSpPr>
            <p:nvPr/>
          </p:nvSpPr>
          <p:spPr bwMode="auto">
            <a:xfrm>
              <a:off x="5474" y="2603"/>
              <a:ext cx="91" cy="119"/>
            </a:xfrm>
            <a:custGeom>
              <a:avLst/>
              <a:gdLst>
                <a:gd name="T0" fmla="*/ 90 w 98"/>
                <a:gd name="T1" fmla="*/ 117 h 128"/>
                <a:gd name="T2" fmla="*/ 98 w 98"/>
                <a:gd name="T3" fmla="*/ 110 h 128"/>
                <a:gd name="T4" fmla="*/ 57 w 98"/>
                <a:gd name="T5" fmla="*/ 0 h 128"/>
                <a:gd name="T6" fmla="*/ 0 w 98"/>
                <a:gd name="T7" fmla="*/ 85 h 128"/>
                <a:gd name="T8" fmla="*/ 30 w 98"/>
                <a:gd name="T9" fmla="*/ 113 h 128"/>
                <a:gd name="T10" fmla="*/ 90 w 98"/>
                <a:gd name="T11" fmla="*/ 117 h 128"/>
              </a:gdLst>
              <a:ahLst/>
              <a:cxnLst>
                <a:cxn ang="0">
                  <a:pos x="T0" y="T1"/>
                </a:cxn>
                <a:cxn ang="0">
                  <a:pos x="T2" y="T3"/>
                </a:cxn>
                <a:cxn ang="0">
                  <a:pos x="T4" y="T5"/>
                </a:cxn>
                <a:cxn ang="0">
                  <a:pos x="T6" y="T7"/>
                </a:cxn>
                <a:cxn ang="0">
                  <a:pos x="T8" y="T9"/>
                </a:cxn>
                <a:cxn ang="0">
                  <a:pos x="T10" y="T11"/>
                </a:cxn>
              </a:cxnLst>
              <a:rect l="0" t="0" r="r" b="b"/>
              <a:pathLst>
                <a:path w="98" h="128">
                  <a:moveTo>
                    <a:pt x="90" y="117"/>
                  </a:moveTo>
                  <a:cubicBezTo>
                    <a:pt x="98" y="110"/>
                    <a:pt x="98" y="110"/>
                    <a:pt x="98" y="110"/>
                  </a:cubicBezTo>
                  <a:cubicBezTo>
                    <a:pt x="25" y="71"/>
                    <a:pt x="54" y="6"/>
                    <a:pt x="57" y="0"/>
                  </a:cubicBezTo>
                  <a:cubicBezTo>
                    <a:pt x="52" y="4"/>
                    <a:pt x="7" y="40"/>
                    <a:pt x="0" y="85"/>
                  </a:cubicBezTo>
                  <a:cubicBezTo>
                    <a:pt x="30" y="113"/>
                    <a:pt x="30" y="113"/>
                    <a:pt x="30" y="113"/>
                  </a:cubicBezTo>
                  <a:cubicBezTo>
                    <a:pt x="48" y="127"/>
                    <a:pt x="72" y="128"/>
                    <a:pt x="90" y="117"/>
                  </a:cubicBezTo>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30" name="Freeform 56">
              <a:extLst>
                <a:ext uri="{FF2B5EF4-FFF2-40B4-BE49-F238E27FC236}">
                  <a16:creationId xmlns:a16="http://schemas.microsoft.com/office/drawing/2014/main" id="{C13E9961-673F-4137-92C5-46DD9DB3E253}"/>
                </a:ext>
              </a:extLst>
            </p:cNvPr>
            <p:cNvSpPr>
              <a:spLocks noEditPoints="1"/>
            </p:cNvSpPr>
            <p:nvPr/>
          </p:nvSpPr>
          <p:spPr bwMode="auto">
            <a:xfrm>
              <a:off x="5252" y="2581"/>
              <a:ext cx="112" cy="21"/>
            </a:xfrm>
            <a:custGeom>
              <a:avLst/>
              <a:gdLst>
                <a:gd name="T0" fmla="*/ 7 w 121"/>
                <a:gd name="T1" fmla="*/ 11 h 23"/>
                <a:gd name="T2" fmla="*/ 3 w 121"/>
                <a:gd name="T3" fmla="*/ 17 h 23"/>
                <a:gd name="T4" fmla="*/ 0 w 121"/>
                <a:gd name="T5" fmla="*/ 23 h 23"/>
                <a:gd name="T6" fmla="*/ 3 w 121"/>
                <a:gd name="T7" fmla="*/ 17 h 23"/>
                <a:gd name="T8" fmla="*/ 7 w 121"/>
                <a:gd name="T9" fmla="*/ 11 h 23"/>
                <a:gd name="T10" fmla="*/ 7 w 121"/>
                <a:gd name="T11" fmla="*/ 11 h 23"/>
                <a:gd name="T12" fmla="*/ 116 w 121"/>
                <a:gd name="T13" fmla="*/ 5 h 23"/>
                <a:gd name="T14" fmla="*/ 116 w 121"/>
                <a:gd name="T15" fmla="*/ 5 h 23"/>
                <a:gd name="T16" fmla="*/ 116 w 121"/>
                <a:gd name="T17" fmla="*/ 5 h 23"/>
                <a:gd name="T18" fmla="*/ 116 w 121"/>
                <a:gd name="T19" fmla="*/ 5 h 23"/>
                <a:gd name="T20" fmla="*/ 116 w 121"/>
                <a:gd name="T21" fmla="*/ 5 h 23"/>
                <a:gd name="T22" fmla="*/ 116 w 121"/>
                <a:gd name="T23" fmla="*/ 5 h 23"/>
                <a:gd name="T24" fmla="*/ 121 w 121"/>
                <a:gd name="T25" fmla="*/ 1 h 23"/>
                <a:gd name="T26" fmla="*/ 116 w 121"/>
                <a:gd name="T27" fmla="*/ 5 h 23"/>
                <a:gd name="T28" fmla="*/ 121 w 121"/>
                <a:gd name="T29" fmla="*/ 1 h 23"/>
                <a:gd name="T30" fmla="*/ 121 w 121"/>
                <a:gd name="T31" fmla="*/ 0 h 23"/>
                <a:gd name="T32" fmla="*/ 121 w 121"/>
                <a:gd name="T33" fmla="*/ 1 h 23"/>
                <a:gd name="T34" fmla="*/ 121 w 121"/>
                <a:gd name="T35" fmla="*/ 0 h 23"/>
                <a:gd name="T36" fmla="*/ 121 w 121"/>
                <a:gd name="T37" fmla="*/ 0 h 23"/>
                <a:gd name="T38" fmla="*/ 121 w 121"/>
                <a:gd name="T39" fmla="*/ 0 h 23"/>
                <a:gd name="T40" fmla="*/ 121 w 121"/>
                <a:gd name="T41"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23">
                  <a:moveTo>
                    <a:pt x="7" y="11"/>
                  </a:moveTo>
                  <a:cubicBezTo>
                    <a:pt x="3" y="17"/>
                    <a:pt x="3" y="17"/>
                    <a:pt x="3" y="17"/>
                  </a:cubicBezTo>
                  <a:cubicBezTo>
                    <a:pt x="3" y="17"/>
                    <a:pt x="0" y="19"/>
                    <a:pt x="0" y="23"/>
                  </a:cubicBezTo>
                  <a:cubicBezTo>
                    <a:pt x="0" y="19"/>
                    <a:pt x="3" y="17"/>
                    <a:pt x="3" y="17"/>
                  </a:cubicBezTo>
                  <a:cubicBezTo>
                    <a:pt x="7" y="11"/>
                    <a:pt x="7" y="11"/>
                    <a:pt x="7" y="11"/>
                  </a:cubicBezTo>
                  <a:cubicBezTo>
                    <a:pt x="7" y="11"/>
                    <a:pt x="7" y="11"/>
                    <a:pt x="7" y="11"/>
                  </a:cubicBezTo>
                  <a:moveTo>
                    <a:pt x="116" y="5"/>
                  </a:moveTo>
                  <a:cubicBezTo>
                    <a:pt x="116" y="5"/>
                    <a:pt x="116" y="5"/>
                    <a:pt x="116" y="5"/>
                  </a:cubicBezTo>
                  <a:cubicBezTo>
                    <a:pt x="116" y="5"/>
                    <a:pt x="116" y="5"/>
                    <a:pt x="116" y="5"/>
                  </a:cubicBezTo>
                  <a:moveTo>
                    <a:pt x="116" y="5"/>
                  </a:moveTo>
                  <a:cubicBezTo>
                    <a:pt x="116" y="5"/>
                    <a:pt x="116" y="5"/>
                    <a:pt x="116" y="5"/>
                  </a:cubicBezTo>
                  <a:cubicBezTo>
                    <a:pt x="116" y="5"/>
                    <a:pt x="116" y="5"/>
                    <a:pt x="116" y="5"/>
                  </a:cubicBezTo>
                  <a:moveTo>
                    <a:pt x="121" y="1"/>
                  </a:moveTo>
                  <a:cubicBezTo>
                    <a:pt x="120" y="2"/>
                    <a:pt x="118" y="3"/>
                    <a:pt x="116" y="5"/>
                  </a:cubicBezTo>
                  <a:cubicBezTo>
                    <a:pt x="118" y="3"/>
                    <a:pt x="120" y="2"/>
                    <a:pt x="121" y="1"/>
                  </a:cubicBezTo>
                  <a:moveTo>
                    <a:pt x="121" y="0"/>
                  </a:moveTo>
                  <a:cubicBezTo>
                    <a:pt x="121" y="0"/>
                    <a:pt x="121" y="1"/>
                    <a:pt x="121" y="1"/>
                  </a:cubicBezTo>
                  <a:cubicBezTo>
                    <a:pt x="121" y="1"/>
                    <a:pt x="121" y="0"/>
                    <a:pt x="121" y="0"/>
                  </a:cubicBezTo>
                  <a:moveTo>
                    <a:pt x="121" y="0"/>
                  </a:moveTo>
                  <a:cubicBezTo>
                    <a:pt x="121" y="0"/>
                    <a:pt x="121" y="0"/>
                    <a:pt x="121" y="0"/>
                  </a:cubicBezTo>
                  <a:cubicBezTo>
                    <a:pt x="121" y="0"/>
                    <a:pt x="121" y="0"/>
                    <a:pt x="121" y="0"/>
                  </a:cubicBezTo>
                </a:path>
              </a:pathLst>
            </a:custGeom>
            <a:solidFill>
              <a:srgbClr val="5300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31" name="Freeform 57">
              <a:extLst>
                <a:ext uri="{FF2B5EF4-FFF2-40B4-BE49-F238E27FC236}">
                  <a16:creationId xmlns:a16="http://schemas.microsoft.com/office/drawing/2014/main" id="{50C9257A-F4D6-4BA4-AB19-1F7227AF19B0}"/>
                </a:ext>
              </a:extLst>
            </p:cNvPr>
            <p:cNvSpPr>
              <a:spLocks/>
            </p:cNvSpPr>
            <p:nvPr/>
          </p:nvSpPr>
          <p:spPr bwMode="auto">
            <a:xfrm>
              <a:off x="5281" y="2560"/>
              <a:ext cx="196" cy="122"/>
            </a:xfrm>
            <a:custGeom>
              <a:avLst/>
              <a:gdLst>
                <a:gd name="T0" fmla="*/ 87 w 211"/>
                <a:gd name="T1" fmla="*/ 0 h 132"/>
                <a:gd name="T2" fmla="*/ 11 w 211"/>
                <a:gd name="T3" fmla="*/ 46 h 132"/>
                <a:gd name="T4" fmla="*/ 10 w 211"/>
                <a:gd name="T5" fmla="*/ 47 h 132"/>
                <a:gd name="T6" fmla="*/ 7 w 211"/>
                <a:gd name="T7" fmla="*/ 47 h 132"/>
                <a:gd name="T8" fmla="*/ 6 w 211"/>
                <a:gd name="T9" fmla="*/ 47 h 132"/>
                <a:gd name="T10" fmla="*/ 3 w 211"/>
                <a:gd name="T11" fmla="*/ 48 h 132"/>
                <a:gd name="T12" fmla="*/ 2 w 211"/>
                <a:gd name="T13" fmla="*/ 48 h 132"/>
                <a:gd name="T14" fmla="*/ 1 w 211"/>
                <a:gd name="T15" fmla="*/ 48 h 132"/>
                <a:gd name="T16" fmla="*/ 0 w 211"/>
                <a:gd name="T17" fmla="*/ 48 h 132"/>
                <a:gd name="T18" fmla="*/ 4 w 211"/>
                <a:gd name="T19" fmla="*/ 53 h 132"/>
                <a:gd name="T20" fmla="*/ 4 w 211"/>
                <a:gd name="T21" fmla="*/ 53 h 132"/>
                <a:gd name="T22" fmla="*/ 23 w 211"/>
                <a:gd name="T23" fmla="*/ 67 h 132"/>
                <a:gd name="T24" fmla="*/ 85 w 211"/>
                <a:gd name="T25" fmla="*/ 28 h 132"/>
                <a:gd name="T26" fmla="*/ 85 w 211"/>
                <a:gd name="T27" fmla="*/ 28 h 132"/>
                <a:gd name="T28" fmla="*/ 85 w 211"/>
                <a:gd name="T29" fmla="*/ 28 h 132"/>
                <a:gd name="T30" fmla="*/ 85 w 211"/>
                <a:gd name="T31" fmla="*/ 28 h 132"/>
                <a:gd name="T32" fmla="*/ 85 w 211"/>
                <a:gd name="T33" fmla="*/ 28 h 132"/>
                <a:gd name="T34" fmla="*/ 90 w 211"/>
                <a:gd name="T35" fmla="*/ 24 h 132"/>
                <a:gd name="T36" fmla="*/ 90 w 211"/>
                <a:gd name="T37" fmla="*/ 24 h 132"/>
                <a:gd name="T38" fmla="*/ 90 w 211"/>
                <a:gd name="T39" fmla="*/ 23 h 132"/>
                <a:gd name="T40" fmla="*/ 90 w 211"/>
                <a:gd name="T41" fmla="*/ 23 h 132"/>
                <a:gd name="T42" fmla="*/ 90 w 211"/>
                <a:gd name="T43" fmla="*/ 23 h 132"/>
                <a:gd name="T44" fmla="*/ 90 w 211"/>
                <a:gd name="T45" fmla="*/ 23 h 132"/>
                <a:gd name="T46" fmla="*/ 207 w 211"/>
                <a:gd name="T47" fmla="*/ 132 h 132"/>
                <a:gd name="T48" fmla="*/ 211 w 211"/>
                <a:gd name="T49" fmla="*/ 115 h 132"/>
                <a:gd name="T50" fmla="*/ 204 w 211"/>
                <a:gd name="T51" fmla="*/ 109 h 132"/>
                <a:gd name="T52" fmla="*/ 87 w 211"/>
                <a:gd name="T5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1" h="132">
                  <a:moveTo>
                    <a:pt x="87" y="0"/>
                  </a:moveTo>
                  <a:cubicBezTo>
                    <a:pt x="78" y="10"/>
                    <a:pt x="39" y="40"/>
                    <a:pt x="11" y="46"/>
                  </a:cubicBezTo>
                  <a:cubicBezTo>
                    <a:pt x="10" y="47"/>
                    <a:pt x="10" y="47"/>
                    <a:pt x="10" y="47"/>
                  </a:cubicBezTo>
                  <a:cubicBezTo>
                    <a:pt x="9" y="47"/>
                    <a:pt x="8" y="47"/>
                    <a:pt x="7" y="47"/>
                  </a:cubicBezTo>
                  <a:cubicBezTo>
                    <a:pt x="6" y="47"/>
                    <a:pt x="6" y="47"/>
                    <a:pt x="6" y="47"/>
                  </a:cubicBezTo>
                  <a:cubicBezTo>
                    <a:pt x="5" y="47"/>
                    <a:pt x="4" y="48"/>
                    <a:pt x="3" y="48"/>
                  </a:cubicBezTo>
                  <a:cubicBezTo>
                    <a:pt x="2" y="48"/>
                    <a:pt x="2" y="48"/>
                    <a:pt x="2" y="48"/>
                  </a:cubicBezTo>
                  <a:cubicBezTo>
                    <a:pt x="2" y="48"/>
                    <a:pt x="1" y="48"/>
                    <a:pt x="1" y="48"/>
                  </a:cubicBezTo>
                  <a:cubicBezTo>
                    <a:pt x="1" y="48"/>
                    <a:pt x="1" y="48"/>
                    <a:pt x="0" y="48"/>
                  </a:cubicBezTo>
                  <a:cubicBezTo>
                    <a:pt x="1" y="49"/>
                    <a:pt x="2" y="51"/>
                    <a:pt x="4" y="53"/>
                  </a:cubicBezTo>
                  <a:cubicBezTo>
                    <a:pt x="4" y="53"/>
                    <a:pt x="4" y="53"/>
                    <a:pt x="4" y="53"/>
                  </a:cubicBezTo>
                  <a:cubicBezTo>
                    <a:pt x="4" y="53"/>
                    <a:pt x="7" y="55"/>
                    <a:pt x="23" y="67"/>
                  </a:cubicBezTo>
                  <a:cubicBezTo>
                    <a:pt x="45" y="59"/>
                    <a:pt x="73" y="39"/>
                    <a:pt x="85" y="28"/>
                  </a:cubicBezTo>
                  <a:cubicBezTo>
                    <a:pt x="85" y="28"/>
                    <a:pt x="85" y="28"/>
                    <a:pt x="85" y="28"/>
                  </a:cubicBezTo>
                  <a:cubicBezTo>
                    <a:pt x="85" y="28"/>
                    <a:pt x="85" y="28"/>
                    <a:pt x="85" y="28"/>
                  </a:cubicBezTo>
                  <a:cubicBezTo>
                    <a:pt x="85" y="28"/>
                    <a:pt x="85" y="28"/>
                    <a:pt x="85" y="28"/>
                  </a:cubicBezTo>
                  <a:cubicBezTo>
                    <a:pt x="85" y="28"/>
                    <a:pt x="85" y="28"/>
                    <a:pt x="85" y="28"/>
                  </a:cubicBezTo>
                  <a:cubicBezTo>
                    <a:pt x="87" y="26"/>
                    <a:pt x="89" y="25"/>
                    <a:pt x="90" y="24"/>
                  </a:cubicBezTo>
                  <a:cubicBezTo>
                    <a:pt x="90" y="24"/>
                    <a:pt x="90" y="24"/>
                    <a:pt x="90" y="24"/>
                  </a:cubicBezTo>
                  <a:cubicBezTo>
                    <a:pt x="90" y="24"/>
                    <a:pt x="90" y="23"/>
                    <a:pt x="90" y="23"/>
                  </a:cubicBezTo>
                  <a:cubicBezTo>
                    <a:pt x="90" y="23"/>
                    <a:pt x="90" y="23"/>
                    <a:pt x="90" y="23"/>
                  </a:cubicBezTo>
                  <a:cubicBezTo>
                    <a:pt x="90" y="23"/>
                    <a:pt x="90" y="23"/>
                    <a:pt x="90" y="23"/>
                  </a:cubicBezTo>
                  <a:cubicBezTo>
                    <a:pt x="90" y="23"/>
                    <a:pt x="90" y="23"/>
                    <a:pt x="90" y="23"/>
                  </a:cubicBezTo>
                  <a:cubicBezTo>
                    <a:pt x="207" y="132"/>
                    <a:pt x="207" y="132"/>
                    <a:pt x="207" y="132"/>
                  </a:cubicBezTo>
                  <a:cubicBezTo>
                    <a:pt x="208" y="127"/>
                    <a:pt x="210" y="121"/>
                    <a:pt x="211" y="115"/>
                  </a:cubicBezTo>
                  <a:cubicBezTo>
                    <a:pt x="204" y="109"/>
                    <a:pt x="204" y="109"/>
                    <a:pt x="204" y="109"/>
                  </a:cubicBezTo>
                  <a:cubicBezTo>
                    <a:pt x="87" y="0"/>
                    <a:pt x="87" y="0"/>
                    <a:pt x="87" y="0"/>
                  </a:cubicBezTo>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32" name="Freeform 58">
              <a:extLst>
                <a:ext uri="{FF2B5EF4-FFF2-40B4-BE49-F238E27FC236}">
                  <a16:creationId xmlns:a16="http://schemas.microsoft.com/office/drawing/2014/main" id="{4D97BAE4-273A-40F0-BB1D-FB851BE6BF61}"/>
                </a:ext>
              </a:extLst>
            </p:cNvPr>
            <p:cNvSpPr>
              <a:spLocks/>
            </p:cNvSpPr>
            <p:nvPr/>
          </p:nvSpPr>
          <p:spPr bwMode="auto">
            <a:xfrm>
              <a:off x="5252" y="2591"/>
              <a:ext cx="50" cy="35"/>
            </a:xfrm>
            <a:custGeom>
              <a:avLst/>
              <a:gdLst>
                <a:gd name="T0" fmla="*/ 7 w 54"/>
                <a:gd name="T1" fmla="*/ 0 h 37"/>
                <a:gd name="T2" fmla="*/ 3 w 54"/>
                <a:gd name="T3" fmla="*/ 6 h 37"/>
                <a:gd name="T4" fmla="*/ 0 w 54"/>
                <a:gd name="T5" fmla="*/ 12 h 37"/>
                <a:gd name="T6" fmla="*/ 4 w 54"/>
                <a:gd name="T7" fmla="*/ 19 h 37"/>
                <a:gd name="T8" fmla="*/ 4 w 54"/>
                <a:gd name="T9" fmla="*/ 19 h 37"/>
                <a:gd name="T10" fmla="*/ 4 w 54"/>
                <a:gd name="T11" fmla="*/ 19 h 37"/>
                <a:gd name="T12" fmla="*/ 23 w 54"/>
                <a:gd name="T13" fmla="*/ 34 h 37"/>
                <a:gd name="T14" fmla="*/ 26 w 54"/>
                <a:gd name="T15" fmla="*/ 35 h 37"/>
                <a:gd name="T16" fmla="*/ 27 w 54"/>
                <a:gd name="T17" fmla="*/ 36 h 37"/>
                <a:gd name="T18" fmla="*/ 29 w 54"/>
                <a:gd name="T19" fmla="*/ 36 h 37"/>
                <a:gd name="T20" fmla="*/ 30 w 54"/>
                <a:gd name="T21" fmla="*/ 37 h 37"/>
                <a:gd name="T22" fmla="*/ 32 w 54"/>
                <a:gd name="T23" fmla="*/ 37 h 37"/>
                <a:gd name="T24" fmla="*/ 33 w 54"/>
                <a:gd name="T25" fmla="*/ 37 h 37"/>
                <a:gd name="T26" fmla="*/ 35 w 54"/>
                <a:gd name="T27" fmla="*/ 37 h 37"/>
                <a:gd name="T28" fmla="*/ 36 w 54"/>
                <a:gd name="T29" fmla="*/ 37 h 37"/>
                <a:gd name="T30" fmla="*/ 37 w 54"/>
                <a:gd name="T31" fmla="*/ 37 h 37"/>
                <a:gd name="T32" fmla="*/ 40 w 54"/>
                <a:gd name="T33" fmla="*/ 37 h 37"/>
                <a:gd name="T34" fmla="*/ 41 w 54"/>
                <a:gd name="T35" fmla="*/ 37 h 37"/>
                <a:gd name="T36" fmla="*/ 44 w 54"/>
                <a:gd name="T37" fmla="*/ 36 h 37"/>
                <a:gd name="T38" fmla="*/ 45 w 54"/>
                <a:gd name="T39" fmla="*/ 36 h 37"/>
                <a:gd name="T40" fmla="*/ 54 w 54"/>
                <a:gd name="T41" fmla="*/ 33 h 37"/>
                <a:gd name="T42" fmla="*/ 35 w 54"/>
                <a:gd name="T43" fmla="*/ 19 h 37"/>
                <a:gd name="T44" fmla="*/ 35 w 54"/>
                <a:gd name="T45" fmla="*/ 19 h 37"/>
                <a:gd name="T46" fmla="*/ 31 w 54"/>
                <a:gd name="T47" fmla="*/ 14 h 37"/>
                <a:gd name="T48" fmla="*/ 30 w 54"/>
                <a:gd name="T49" fmla="*/ 14 h 37"/>
                <a:gd name="T50" fmla="*/ 29 w 54"/>
                <a:gd name="T51" fmla="*/ 13 h 37"/>
                <a:gd name="T52" fmla="*/ 27 w 54"/>
                <a:gd name="T53" fmla="*/ 13 h 37"/>
                <a:gd name="T54" fmla="*/ 26 w 54"/>
                <a:gd name="T55" fmla="*/ 13 h 37"/>
                <a:gd name="T56" fmla="*/ 24 w 54"/>
                <a:gd name="T57" fmla="*/ 12 h 37"/>
                <a:gd name="T58" fmla="*/ 23 w 54"/>
                <a:gd name="T59" fmla="*/ 12 h 37"/>
                <a:gd name="T60" fmla="*/ 20 w 54"/>
                <a:gd name="T61" fmla="*/ 10 h 37"/>
                <a:gd name="T62" fmla="*/ 7 w 54"/>
                <a:gd name="T6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4" h="37">
                  <a:moveTo>
                    <a:pt x="7" y="0"/>
                  </a:moveTo>
                  <a:cubicBezTo>
                    <a:pt x="3" y="6"/>
                    <a:pt x="3" y="6"/>
                    <a:pt x="3" y="6"/>
                  </a:cubicBezTo>
                  <a:cubicBezTo>
                    <a:pt x="3" y="6"/>
                    <a:pt x="0" y="8"/>
                    <a:pt x="0" y="12"/>
                  </a:cubicBezTo>
                  <a:cubicBezTo>
                    <a:pt x="0" y="14"/>
                    <a:pt x="1" y="16"/>
                    <a:pt x="4" y="19"/>
                  </a:cubicBezTo>
                  <a:cubicBezTo>
                    <a:pt x="4" y="19"/>
                    <a:pt x="4" y="19"/>
                    <a:pt x="4" y="19"/>
                  </a:cubicBezTo>
                  <a:cubicBezTo>
                    <a:pt x="4" y="19"/>
                    <a:pt x="4" y="19"/>
                    <a:pt x="4" y="19"/>
                  </a:cubicBezTo>
                  <a:cubicBezTo>
                    <a:pt x="4" y="19"/>
                    <a:pt x="7" y="21"/>
                    <a:pt x="23" y="34"/>
                  </a:cubicBezTo>
                  <a:cubicBezTo>
                    <a:pt x="24" y="35"/>
                    <a:pt x="25" y="35"/>
                    <a:pt x="26" y="35"/>
                  </a:cubicBezTo>
                  <a:cubicBezTo>
                    <a:pt x="27" y="36"/>
                    <a:pt x="27" y="36"/>
                    <a:pt x="27" y="36"/>
                  </a:cubicBezTo>
                  <a:cubicBezTo>
                    <a:pt x="27" y="36"/>
                    <a:pt x="28" y="36"/>
                    <a:pt x="29" y="36"/>
                  </a:cubicBezTo>
                  <a:cubicBezTo>
                    <a:pt x="30" y="37"/>
                    <a:pt x="30" y="37"/>
                    <a:pt x="30" y="37"/>
                  </a:cubicBezTo>
                  <a:cubicBezTo>
                    <a:pt x="30" y="37"/>
                    <a:pt x="31" y="37"/>
                    <a:pt x="32" y="37"/>
                  </a:cubicBezTo>
                  <a:cubicBezTo>
                    <a:pt x="33" y="37"/>
                    <a:pt x="33" y="37"/>
                    <a:pt x="33" y="37"/>
                  </a:cubicBezTo>
                  <a:cubicBezTo>
                    <a:pt x="34" y="37"/>
                    <a:pt x="34" y="37"/>
                    <a:pt x="35" y="37"/>
                  </a:cubicBezTo>
                  <a:cubicBezTo>
                    <a:pt x="36" y="37"/>
                    <a:pt x="36" y="37"/>
                    <a:pt x="36" y="37"/>
                  </a:cubicBezTo>
                  <a:cubicBezTo>
                    <a:pt x="37" y="37"/>
                    <a:pt x="37" y="37"/>
                    <a:pt x="37" y="37"/>
                  </a:cubicBezTo>
                  <a:cubicBezTo>
                    <a:pt x="38" y="37"/>
                    <a:pt x="39" y="37"/>
                    <a:pt x="40" y="37"/>
                  </a:cubicBezTo>
                  <a:cubicBezTo>
                    <a:pt x="41" y="37"/>
                    <a:pt x="41" y="37"/>
                    <a:pt x="41" y="37"/>
                  </a:cubicBezTo>
                  <a:cubicBezTo>
                    <a:pt x="42" y="37"/>
                    <a:pt x="43" y="36"/>
                    <a:pt x="44" y="36"/>
                  </a:cubicBezTo>
                  <a:cubicBezTo>
                    <a:pt x="45" y="36"/>
                    <a:pt x="45" y="36"/>
                    <a:pt x="45" y="36"/>
                  </a:cubicBezTo>
                  <a:cubicBezTo>
                    <a:pt x="48" y="35"/>
                    <a:pt x="51" y="34"/>
                    <a:pt x="54" y="33"/>
                  </a:cubicBezTo>
                  <a:cubicBezTo>
                    <a:pt x="38" y="21"/>
                    <a:pt x="35" y="19"/>
                    <a:pt x="35" y="19"/>
                  </a:cubicBezTo>
                  <a:cubicBezTo>
                    <a:pt x="35" y="19"/>
                    <a:pt x="35" y="19"/>
                    <a:pt x="35" y="19"/>
                  </a:cubicBezTo>
                  <a:cubicBezTo>
                    <a:pt x="33" y="17"/>
                    <a:pt x="32" y="15"/>
                    <a:pt x="31" y="14"/>
                  </a:cubicBezTo>
                  <a:cubicBezTo>
                    <a:pt x="31" y="14"/>
                    <a:pt x="30" y="14"/>
                    <a:pt x="30" y="14"/>
                  </a:cubicBezTo>
                  <a:cubicBezTo>
                    <a:pt x="29" y="13"/>
                    <a:pt x="29" y="13"/>
                    <a:pt x="29" y="13"/>
                  </a:cubicBezTo>
                  <a:cubicBezTo>
                    <a:pt x="28" y="13"/>
                    <a:pt x="27" y="13"/>
                    <a:pt x="27" y="13"/>
                  </a:cubicBezTo>
                  <a:cubicBezTo>
                    <a:pt x="26" y="13"/>
                    <a:pt x="26" y="13"/>
                    <a:pt x="26" y="13"/>
                  </a:cubicBezTo>
                  <a:cubicBezTo>
                    <a:pt x="25" y="13"/>
                    <a:pt x="24" y="12"/>
                    <a:pt x="24" y="12"/>
                  </a:cubicBezTo>
                  <a:cubicBezTo>
                    <a:pt x="23" y="12"/>
                    <a:pt x="23" y="12"/>
                    <a:pt x="23" y="12"/>
                  </a:cubicBezTo>
                  <a:cubicBezTo>
                    <a:pt x="22" y="11"/>
                    <a:pt x="21" y="11"/>
                    <a:pt x="20" y="10"/>
                  </a:cubicBezTo>
                  <a:cubicBezTo>
                    <a:pt x="15" y="5"/>
                    <a:pt x="10" y="2"/>
                    <a:pt x="7" y="0"/>
                  </a:cubicBezTo>
                </a:path>
              </a:pathLst>
            </a:custGeom>
            <a:solidFill>
              <a:srgbClr val="E5A5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33" name="Freeform 59">
              <a:extLst>
                <a:ext uri="{FF2B5EF4-FFF2-40B4-BE49-F238E27FC236}">
                  <a16:creationId xmlns:a16="http://schemas.microsoft.com/office/drawing/2014/main" id="{037EC1B7-85E0-4E93-858A-936A474E15CE}"/>
                </a:ext>
              </a:extLst>
            </p:cNvPr>
            <p:cNvSpPr>
              <a:spLocks/>
            </p:cNvSpPr>
            <p:nvPr/>
          </p:nvSpPr>
          <p:spPr bwMode="auto">
            <a:xfrm>
              <a:off x="5548" y="2694"/>
              <a:ext cx="1" cy="1"/>
            </a:xfrm>
            <a:custGeom>
              <a:avLst/>
              <a:gdLst>
                <a:gd name="T0" fmla="*/ 0 w 1"/>
                <a:gd name="T1" fmla="*/ 0 h 1"/>
                <a:gd name="T2" fmla="*/ 0 w 1"/>
                <a:gd name="T3" fmla="*/ 0 h 1"/>
                <a:gd name="T4" fmla="*/ 1 w 1"/>
                <a:gd name="T5" fmla="*/ 1 h 1"/>
                <a:gd name="T6" fmla="*/ 1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0"/>
                    <a:pt x="0" y="0"/>
                  </a:cubicBezTo>
                  <a:cubicBezTo>
                    <a:pt x="0" y="1"/>
                    <a:pt x="1" y="1"/>
                    <a:pt x="1" y="1"/>
                  </a:cubicBezTo>
                  <a:cubicBezTo>
                    <a:pt x="1" y="1"/>
                    <a:pt x="1" y="1"/>
                    <a:pt x="1" y="1"/>
                  </a:cubicBezTo>
                  <a:cubicBezTo>
                    <a:pt x="1" y="1"/>
                    <a:pt x="0" y="1"/>
                    <a:pt x="0" y="0"/>
                  </a:cubicBezTo>
                </a:path>
              </a:pathLst>
            </a:custGeom>
            <a:solidFill>
              <a:srgbClr val="5300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34" name="Freeform 60">
              <a:extLst>
                <a:ext uri="{FF2B5EF4-FFF2-40B4-BE49-F238E27FC236}">
                  <a16:creationId xmlns:a16="http://schemas.microsoft.com/office/drawing/2014/main" id="{1FE73955-FBD9-4D20-9665-8B49DB5400A3}"/>
                </a:ext>
              </a:extLst>
            </p:cNvPr>
            <p:cNvSpPr>
              <a:spLocks/>
            </p:cNvSpPr>
            <p:nvPr/>
          </p:nvSpPr>
          <p:spPr bwMode="auto">
            <a:xfrm>
              <a:off x="5548" y="2694"/>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0"/>
                    <a:pt x="0" y="0"/>
                  </a:cubicBezTo>
                  <a:cubicBezTo>
                    <a:pt x="0" y="1"/>
                    <a:pt x="1" y="1"/>
                    <a:pt x="1" y="1"/>
                  </a:cubicBezTo>
                  <a:cubicBezTo>
                    <a:pt x="1" y="1"/>
                    <a:pt x="0" y="1"/>
                    <a:pt x="0" y="0"/>
                  </a:cubicBezTo>
                </a:path>
              </a:pathLst>
            </a:custGeom>
            <a:solidFill>
              <a:srgbClr val="A100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35" name="Freeform 61">
              <a:extLst>
                <a:ext uri="{FF2B5EF4-FFF2-40B4-BE49-F238E27FC236}">
                  <a16:creationId xmlns:a16="http://schemas.microsoft.com/office/drawing/2014/main" id="{E3ECD171-0695-4DAD-BAC7-8E44D428941F}"/>
                </a:ext>
              </a:extLst>
            </p:cNvPr>
            <p:cNvSpPr>
              <a:spLocks/>
            </p:cNvSpPr>
            <p:nvPr/>
          </p:nvSpPr>
          <p:spPr bwMode="auto">
            <a:xfrm>
              <a:off x="5564" y="2705"/>
              <a:ext cx="1"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1" y="0"/>
                    <a:pt x="1" y="0"/>
                    <a:pt x="1" y="0"/>
                  </a:cubicBezTo>
                  <a:cubicBezTo>
                    <a:pt x="1" y="0"/>
                    <a:pt x="1" y="0"/>
                    <a:pt x="1" y="0"/>
                  </a:cubicBezTo>
                  <a:cubicBezTo>
                    <a:pt x="1" y="0"/>
                    <a:pt x="1" y="0"/>
                    <a:pt x="0" y="0"/>
                  </a:cubicBezTo>
                  <a:cubicBezTo>
                    <a:pt x="0" y="0"/>
                    <a:pt x="0" y="0"/>
                    <a:pt x="0" y="0"/>
                  </a:cubicBezTo>
                </a:path>
              </a:pathLst>
            </a:custGeom>
            <a:solidFill>
              <a:srgbClr val="5300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36" name="Freeform 62">
              <a:extLst>
                <a:ext uri="{FF2B5EF4-FFF2-40B4-BE49-F238E27FC236}">
                  <a16:creationId xmlns:a16="http://schemas.microsoft.com/office/drawing/2014/main" id="{30914324-0546-4CE7-843C-17332698703B}"/>
                </a:ext>
              </a:extLst>
            </p:cNvPr>
            <p:cNvSpPr>
              <a:spLocks/>
            </p:cNvSpPr>
            <p:nvPr/>
          </p:nvSpPr>
          <p:spPr bwMode="auto">
            <a:xfrm>
              <a:off x="5564" y="2705"/>
              <a:ext cx="1"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cubicBezTo>
                    <a:pt x="1" y="0"/>
                    <a:pt x="1" y="0"/>
                    <a:pt x="0" y="0"/>
                  </a:cubicBezTo>
                </a:path>
              </a:pathLst>
            </a:custGeom>
            <a:solidFill>
              <a:srgbClr val="A100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37" name="Freeform 63">
              <a:extLst>
                <a:ext uri="{FF2B5EF4-FFF2-40B4-BE49-F238E27FC236}">
                  <a16:creationId xmlns:a16="http://schemas.microsoft.com/office/drawing/2014/main" id="{4B7D055C-221A-4553-98B9-4A10C604A09B}"/>
                </a:ext>
              </a:extLst>
            </p:cNvPr>
            <p:cNvSpPr>
              <a:spLocks/>
            </p:cNvSpPr>
            <p:nvPr/>
          </p:nvSpPr>
          <p:spPr bwMode="auto">
            <a:xfrm>
              <a:off x="5474" y="2666"/>
              <a:ext cx="91" cy="53"/>
            </a:xfrm>
            <a:custGeom>
              <a:avLst/>
              <a:gdLst>
                <a:gd name="T0" fmla="*/ 4 w 98"/>
                <a:gd name="T1" fmla="*/ 0 h 57"/>
                <a:gd name="T2" fmla="*/ 0 w 98"/>
                <a:gd name="T3" fmla="*/ 17 h 57"/>
                <a:gd name="T4" fmla="*/ 30 w 98"/>
                <a:gd name="T5" fmla="*/ 45 h 57"/>
                <a:gd name="T6" fmla="*/ 63 w 98"/>
                <a:gd name="T7" fmla="*/ 57 h 57"/>
                <a:gd name="T8" fmla="*/ 90 w 98"/>
                <a:gd name="T9" fmla="*/ 49 h 57"/>
                <a:gd name="T10" fmla="*/ 98 w 98"/>
                <a:gd name="T11" fmla="*/ 42 h 57"/>
                <a:gd name="T12" fmla="*/ 97 w 98"/>
                <a:gd name="T13" fmla="*/ 42 h 57"/>
                <a:gd name="T14" fmla="*/ 81 w 98"/>
                <a:gd name="T15" fmla="*/ 31 h 57"/>
                <a:gd name="T16" fmla="*/ 80 w 98"/>
                <a:gd name="T17" fmla="*/ 30 h 57"/>
                <a:gd name="T18" fmla="*/ 62 w 98"/>
                <a:gd name="T19" fmla="*/ 33 h 57"/>
                <a:gd name="T20" fmla="*/ 27 w 98"/>
                <a:gd name="T21" fmla="*/ 22 h 57"/>
                <a:gd name="T22" fmla="*/ 4 w 98"/>
                <a:gd name="T23"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57">
                  <a:moveTo>
                    <a:pt x="4" y="0"/>
                  </a:moveTo>
                  <a:cubicBezTo>
                    <a:pt x="3" y="6"/>
                    <a:pt x="1" y="12"/>
                    <a:pt x="0" y="17"/>
                  </a:cubicBezTo>
                  <a:cubicBezTo>
                    <a:pt x="30" y="45"/>
                    <a:pt x="30" y="45"/>
                    <a:pt x="30" y="45"/>
                  </a:cubicBezTo>
                  <a:cubicBezTo>
                    <a:pt x="40" y="53"/>
                    <a:pt x="51" y="57"/>
                    <a:pt x="63" y="57"/>
                  </a:cubicBezTo>
                  <a:cubicBezTo>
                    <a:pt x="72" y="57"/>
                    <a:pt x="82" y="54"/>
                    <a:pt x="90" y="49"/>
                  </a:cubicBezTo>
                  <a:cubicBezTo>
                    <a:pt x="98" y="42"/>
                    <a:pt x="98" y="42"/>
                    <a:pt x="98" y="42"/>
                  </a:cubicBezTo>
                  <a:cubicBezTo>
                    <a:pt x="98" y="42"/>
                    <a:pt x="98" y="42"/>
                    <a:pt x="97" y="42"/>
                  </a:cubicBezTo>
                  <a:cubicBezTo>
                    <a:pt x="91" y="38"/>
                    <a:pt x="86" y="35"/>
                    <a:pt x="81" y="31"/>
                  </a:cubicBezTo>
                  <a:cubicBezTo>
                    <a:pt x="81" y="31"/>
                    <a:pt x="80" y="31"/>
                    <a:pt x="80" y="30"/>
                  </a:cubicBezTo>
                  <a:cubicBezTo>
                    <a:pt x="74" y="32"/>
                    <a:pt x="68" y="33"/>
                    <a:pt x="62" y="33"/>
                  </a:cubicBezTo>
                  <a:cubicBezTo>
                    <a:pt x="50" y="33"/>
                    <a:pt x="37" y="29"/>
                    <a:pt x="27" y="22"/>
                  </a:cubicBezTo>
                  <a:cubicBezTo>
                    <a:pt x="4" y="0"/>
                    <a:pt x="4" y="0"/>
                    <a:pt x="4" y="0"/>
                  </a:cubicBezTo>
                </a:path>
              </a:pathLst>
            </a:custGeom>
            <a:solidFill>
              <a:srgbClr val="6767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38" name="Freeform 64">
              <a:extLst>
                <a:ext uri="{FF2B5EF4-FFF2-40B4-BE49-F238E27FC236}">
                  <a16:creationId xmlns:a16="http://schemas.microsoft.com/office/drawing/2014/main" id="{099E7C25-8F77-42BE-934F-6AD61535A05B}"/>
                </a:ext>
              </a:extLst>
            </p:cNvPr>
            <p:cNvSpPr>
              <a:spLocks/>
            </p:cNvSpPr>
            <p:nvPr/>
          </p:nvSpPr>
          <p:spPr bwMode="auto">
            <a:xfrm>
              <a:off x="5751" y="2468"/>
              <a:ext cx="142" cy="332"/>
            </a:xfrm>
            <a:custGeom>
              <a:avLst/>
              <a:gdLst>
                <a:gd name="T0" fmla="*/ 149 w 152"/>
                <a:gd name="T1" fmla="*/ 45 h 358"/>
                <a:gd name="T2" fmla="*/ 0 w 152"/>
                <a:gd name="T3" fmla="*/ 0 h 358"/>
                <a:gd name="T4" fmla="*/ 40 w 152"/>
                <a:gd name="T5" fmla="*/ 289 h 358"/>
                <a:gd name="T6" fmla="*/ 40 w 152"/>
                <a:gd name="T7" fmla="*/ 289 h 358"/>
                <a:gd name="T8" fmla="*/ 40 w 152"/>
                <a:gd name="T9" fmla="*/ 290 h 358"/>
                <a:gd name="T10" fmla="*/ 152 w 152"/>
                <a:gd name="T11" fmla="*/ 326 h 358"/>
                <a:gd name="T12" fmla="*/ 149 w 152"/>
                <a:gd name="T13" fmla="*/ 45 h 358"/>
              </a:gdLst>
              <a:ahLst/>
              <a:cxnLst>
                <a:cxn ang="0">
                  <a:pos x="T0" y="T1"/>
                </a:cxn>
                <a:cxn ang="0">
                  <a:pos x="T2" y="T3"/>
                </a:cxn>
                <a:cxn ang="0">
                  <a:pos x="T4" y="T5"/>
                </a:cxn>
                <a:cxn ang="0">
                  <a:pos x="T6" y="T7"/>
                </a:cxn>
                <a:cxn ang="0">
                  <a:pos x="T8" y="T9"/>
                </a:cxn>
                <a:cxn ang="0">
                  <a:pos x="T10" y="T11"/>
                </a:cxn>
                <a:cxn ang="0">
                  <a:pos x="T12" y="T13"/>
                </a:cxn>
              </a:cxnLst>
              <a:rect l="0" t="0" r="r" b="b"/>
              <a:pathLst>
                <a:path w="152" h="358">
                  <a:moveTo>
                    <a:pt x="149" y="45"/>
                  </a:moveTo>
                  <a:cubicBezTo>
                    <a:pt x="0" y="0"/>
                    <a:pt x="0" y="0"/>
                    <a:pt x="0" y="0"/>
                  </a:cubicBezTo>
                  <a:cubicBezTo>
                    <a:pt x="40" y="289"/>
                    <a:pt x="40" y="289"/>
                    <a:pt x="40" y="289"/>
                  </a:cubicBezTo>
                  <a:cubicBezTo>
                    <a:pt x="40" y="289"/>
                    <a:pt x="40" y="289"/>
                    <a:pt x="40" y="289"/>
                  </a:cubicBezTo>
                  <a:cubicBezTo>
                    <a:pt x="40" y="290"/>
                    <a:pt x="40" y="290"/>
                    <a:pt x="40" y="290"/>
                  </a:cubicBezTo>
                  <a:cubicBezTo>
                    <a:pt x="43" y="296"/>
                    <a:pt x="75" y="358"/>
                    <a:pt x="152" y="326"/>
                  </a:cubicBezTo>
                  <a:cubicBezTo>
                    <a:pt x="149" y="45"/>
                    <a:pt x="149" y="45"/>
                    <a:pt x="149" y="45"/>
                  </a:cubicBezTo>
                </a:path>
              </a:pathLst>
            </a:cu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39" name="Freeform 65">
              <a:extLst>
                <a:ext uri="{FF2B5EF4-FFF2-40B4-BE49-F238E27FC236}">
                  <a16:creationId xmlns:a16="http://schemas.microsoft.com/office/drawing/2014/main" id="{E4929F8D-FC54-4867-ACE5-A61ADA0EF76D}"/>
                </a:ext>
              </a:extLst>
            </p:cNvPr>
            <p:cNvSpPr>
              <a:spLocks/>
            </p:cNvSpPr>
            <p:nvPr/>
          </p:nvSpPr>
          <p:spPr bwMode="auto">
            <a:xfrm>
              <a:off x="5577" y="2736"/>
              <a:ext cx="241" cy="216"/>
            </a:xfrm>
            <a:custGeom>
              <a:avLst/>
              <a:gdLst>
                <a:gd name="T0" fmla="*/ 258 w 258"/>
                <a:gd name="T1" fmla="*/ 98 h 233"/>
                <a:gd name="T2" fmla="*/ 227 w 258"/>
                <a:gd name="T3" fmla="*/ 1 h 233"/>
                <a:gd name="T4" fmla="*/ 227 w 258"/>
                <a:gd name="T5" fmla="*/ 1 h 233"/>
                <a:gd name="T6" fmla="*/ 227 w 258"/>
                <a:gd name="T7" fmla="*/ 0 h 233"/>
                <a:gd name="T8" fmla="*/ 56 w 258"/>
                <a:gd name="T9" fmla="*/ 51 h 233"/>
                <a:gd name="T10" fmla="*/ 12 w 258"/>
                <a:gd name="T11" fmla="*/ 62 h 233"/>
                <a:gd name="T12" fmla="*/ 3 w 258"/>
                <a:gd name="T13" fmla="*/ 77 h 233"/>
                <a:gd name="T14" fmla="*/ 39 w 258"/>
                <a:gd name="T15" fmla="*/ 223 h 233"/>
                <a:gd name="T16" fmla="*/ 50 w 258"/>
                <a:gd name="T17" fmla="*/ 230 h 233"/>
                <a:gd name="T18" fmla="*/ 73 w 258"/>
                <a:gd name="T19" fmla="*/ 225 h 233"/>
                <a:gd name="T20" fmla="*/ 100 w 258"/>
                <a:gd name="T21" fmla="*/ 121 h 233"/>
                <a:gd name="T22" fmla="*/ 258 w 258"/>
                <a:gd name="T23" fmla="*/ 98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8" h="233">
                  <a:moveTo>
                    <a:pt x="258" y="98"/>
                  </a:moveTo>
                  <a:cubicBezTo>
                    <a:pt x="227" y="64"/>
                    <a:pt x="227" y="7"/>
                    <a:pt x="227" y="1"/>
                  </a:cubicBezTo>
                  <a:cubicBezTo>
                    <a:pt x="227" y="1"/>
                    <a:pt x="227" y="1"/>
                    <a:pt x="227" y="1"/>
                  </a:cubicBezTo>
                  <a:cubicBezTo>
                    <a:pt x="227" y="0"/>
                    <a:pt x="227" y="0"/>
                    <a:pt x="227" y="0"/>
                  </a:cubicBezTo>
                  <a:cubicBezTo>
                    <a:pt x="56" y="51"/>
                    <a:pt x="56" y="51"/>
                    <a:pt x="56" y="51"/>
                  </a:cubicBezTo>
                  <a:cubicBezTo>
                    <a:pt x="12" y="62"/>
                    <a:pt x="12" y="62"/>
                    <a:pt x="12" y="62"/>
                  </a:cubicBezTo>
                  <a:cubicBezTo>
                    <a:pt x="12" y="62"/>
                    <a:pt x="0" y="64"/>
                    <a:pt x="3" y="77"/>
                  </a:cubicBezTo>
                  <a:cubicBezTo>
                    <a:pt x="39" y="223"/>
                    <a:pt x="39" y="223"/>
                    <a:pt x="39" y="223"/>
                  </a:cubicBezTo>
                  <a:cubicBezTo>
                    <a:pt x="39" y="223"/>
                    <a:pt x="39" y="233"/>
                    <a:pt x="50" y="230"/>
                  </a:cubicBezTo>
                  <a:cubicBezTo>
                    <a:pt x="49" y="230"/>
                    <a:pt x="50" y="230"/>
                    <a:pt x="73" y="225"/>
                  </a:cubicBezTo>
                  <a:cubicBezTo>
                    <a:pt x="99" y="219"/>
                    <a:pt x="103" y="138"/>
                    <a:pt x="100" y="121"/>
                  </a:cubicBezTo>
                  <a:cubicBezTo>
                    <a:pt x="258" y="98"/>
                    <a:pt x="258" y="98"/>
                    <a:pt x="258" y="9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40" name="Freeform 66">
              <a:extLst>
                <a:ext uri="{FF2B5EF4-FFF2-40B4-BE49-F238E27FC236}">
                  <a16:creationId xmlns:a16="http://schemas.microsoft.com/office/drawing/2014/main" id="{749F61F4-B33C-426A-BB48-FEE9432CA4AE}"/>
                </a:ext>
              </a:extLst>
            </p:cNvPr>
            <p:cNvSpPr>
              <a:spLocks/>
            </p:cNvSpPr>
            <p:nvPr/>
          </p:nvSpPr>
          <p:spPr bwMode="auto">
            <a:xfrm>
              <a:off x="5577" y="2791"/>
              <a:ext cx="86" cy="161"/>
            </a:xfrm>
            <a:custGeom>
              <a:avLst/>
              <a:gdLst>
                <a:gd name="T0" fmla="*/ 69 w 92"/>
                <a:gd name="T1" fmla="*/ 147 h 174"/>
                <a:gd name="T2" fmla="*/ 70 w 92"/>
                <a:gd name="T3" fmla="*/ 147 h 174"/>
                <a:gd name="T4" fmla="*/ 69 w 92"/>
                <a:gd name="T5" fmla="*/ 147 h 174"/>
                <a:gd name="T6" fmla="*/ 58 w 92"/>
                <a:gd name="T7" fmla="*/ 140 h 174"/>
                <a:gd name="T8" fmla="*/ 24 w 92"/>
                <a:gd name="T9" fmla="*/ 0 h 174"/>
                <a:gd name="T10" fmla="*/ 12 w 92"/>
                <a:gd name="T11" fmla="*/ 3 h 174"/>
                <a:gd name="T12" fmla="*/ 3 w 92"/>
                <a:gd name="T13" fmla="*/ 18 h 174"/>
                <a:gd name="T14" fmla="*/ 39 w 92"/>
                <a:gd name="T15" fmla="*/ 164 h 174"/>
                <a:gd name="T16" fmla="*/ 50 w 92"/>
                <a:gd name="T17" fmla="*/ 171 h 174"/>
                <a:gd name="T18" fmla="*/ 73 w 92"/>
                <a:gd name="T19" fmla="*/ 166 h 174"/>
                <a:gd name="T20" fmla="*/ 92 w 92"/>
                <a:gd name="T21" fmla="*/ 142 h 174"/>
                <a:gd name="T22" fmla="*/ 69 w 92"/>
                <a:gd name="T23" fmla="*/ 14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174">
                  <a:moveTo>
                    <a:pt x="69" y="147"/>
                  </a:moveTo>
                  <a:cubicBezTo>
                    <a:pt x="70" y="147"/>
                    <a:pt x="70" y="147"/>
                    <a:pt x="70" y="147"/>
                  </a:cubicBezTo>
                  <a:cubicBezTo>
                    <a:pt x="69" y="147"/>
                    <a:pt x="69" y="147"/>
                    <a:pt x="69" y="147"/>
                  </a:cubicBezTo>
                  <a:cubicBezTo>
                    <a:pt x="59" y="150"/>
                    <a:pt x="58" y="140"/>
                    <a:pt x="58" y="140"/>
                  </a:cubicBezTo>
                  <a:cubicBezTo>
                    <a:pt x="24" y="0"/>
                    <a:pt x="24" y="0"/>
                    <a:pt x="24" y="0"/>
                  </a:cubicBezTo>
                  <a:cubicBezTo>
                    <a:pt x="12" y="3"/>
                    <a:pt x="12" y="3"/>
                    <a:pt x="12" y="3"/>
                  </a:cubicBezTo>
                  <a:cubicBezTo>
                    <a:pt x="12" y="3"/>
                    <a:pt x="0" y="5"/>
                    <a:pt x="3" y="18"/>
                  </a:cubicBezTo>
                  <a:cubicBezTo>
                    <a:pt x="39" y="164"/>
                    <a:pt x="39" y="164"/>
                    <a:pt x="39" y="164"/>
                  </a:cubicBezTo>
                  <a:cubicBezTo>
                    <a:pt x="39" y="164"/>
                    <a:pt x="39" y="174"/>
                    <a:pt x="50" y="171"/>
                  </a:cubicBezTo>
                  <a:cubicBezTo>
                    <a:pt x="49" y="171"/>
                    <a:pt x="50" y="171"/>
                    <a:pt x="73" y="166"/>
                  </a:cubicBezTo>
                  <a:cubicBezTo>
                    <a:pt x="82" y="164"/>
                    <a:pt x="88" y="155"/>
                    <a:pt x="92" y="142"/>
                  </a:cubicBezTo>
                  <a:cubicBezTo>
                    <a:pt x="69" y="147"/>
                    <a:pt x="69" y="147"/>
                    <a:pt x="69" y="147"/>
                  </a:cubicBezTo>
                </a:path>
              </a:pathLst>
            </a:custGeom>
            <a:solidFill>
              <a:srgbClr val="FFB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41" name="Freeform 67">
              <a:extLst>
                <a:ext uri="{FF2B5EF4-FFF2-40B4-BE49-F238E27FC236}">
                  <a16:creationId xmlns:a16="http://schemas.microsoft.com/office/drawing/2014/main" id="{AC5B0E34-0A85-4045-9B11-7EEE4030CA37}"/>
                </a:ext>
              </a:extLst>
            </p:cNvPr>
            <p:cNvSpPr>
              <a:spLocks/>
            </p:cNvSpPr>
            <p:nvPr/>
          </p:nvSpPr>
          <p:spPr bwMode="auto">
            <a:xfrm>
              <a:off x="5336" y="294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42" name="Freeform 68">
              <a:extLst>
                <a:ext uri="{FF2B5EF4-FFF2-40B4-BE49-F238E27FC236}">
                  <a16:creationId xmlns:a16="http://schemas.microsoft.com/office/drawing/2014/main" id="{1F7FAB37-15F3-4BAA-A4CC-CC418CF8BEE5}"/>
                </a:ext>
              </a:extLst>
            </p:cNvPr>
            <p:cNvSpPr>
              <a:spLocks/>
            </p:cNvSpPr>
            <p:nvPr/>
          </p:nvSpPr>
          <p:spPr bwMode="auto">
            <a:xfrm>
              <a:off x="5891" y="2638"/>
              <a:ext cx="1" cy="18"/>
            </a:xfrm>
            <a:custGeom>
              <a:avLst/>
              <a:gdLst>
                <a:gd name="T0" fmla="*/ 0 w 1"/>
                <a:gd name="T1" fmla="*/ 0 h 18"/>
                <a:gd name="T2" fmla="*/ 1 w 1"/>
                <a:gd name="T3" fmla="*/ 18 h 18"/>
                <a:gd name="T4" fmla="*/ 0 w 1"/>
                <a:gd name="T5" fmla="*/ 0 h 18"/>
              </a:gdLst>
              <a:ahLst/>
              <a:cxnLst>
                <a:cxn ang="0">
                  <a:pos x="T0" y="T1"/>
                </a:cxn>
                <a:cxn ang="0">
                  <a:pos x="T2" y="T3"/>
                </a:cxn>
                <a:cxn ang="0">
                  <a:pos x="T4" y="T5"/>
                </a:cxn>
              </a:cxnLst>
              <a:rect l="0" t="0" r="r" b="b"/>
              <a:pathLst>
                <a:path w="1" h="18">
                  <a:moveTo>
                    <a:pt x="0" y="0"/>
                  </a:moveTo>
                  <a:lnTo>
                    <a:pt x="1" y="18"/>
                  </a:lnTo>
                  <a:lnTo>
                    <a:pt x="0" y="0"/>
                  </a:lnTo>
                  <a:close/>
                </a:path>
              </a:pathLst>
            </a:cu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43" name="Freeform 69">
              <a:extLst>
                <a:ext uri="{FF2B5EF4-FFF2-40B4-BE49-F238E27FC236}">
                  <a16:creationId xmlns:a16="http://schemas.microsoft.com/office/drawing/2014/main" id="{396E042F-9D86-48F5-B2F8-6BDBC9C0C909}"/>
                </a:ext>
              </a:extLst>
            </p:cNvPr>
            <p:cNvSpPr>
              <a:spLocks/>
            </p:cNvSpPr>
            <p:nvPr/>
          </p:nvSpPr>
          <p:spPr bwMode="auto">
            <a:xfrm>
              <a:off x="5891" y="2638"/>
              <a:ext cx="1" cy="18"/>
            </a:xfrm>
            <a:custGeom>
              <a:avLst/>
              <a:gdLst>
                <a:gd name="T0" fmla="*/ 0 w 1"/>
                <a:gd name="T1" fmla="*/ 0 h 18"/>
                <a:gd name="T2" fmla="*/ 1 w 1"/>
                <a:gd name="T3" fmla="*/ 18 h 18"/>
                <a:gd name="T4" fmla="*/ 0 w 1"/>
                <a:gd name="T5" fmla="*/ 0 h 18"/>
              </a:gdLst>
              <a:ahLst/>
              <a:cxnLst>
                <a:cxn ang="0">
                  <a:pos x="T0" y="T1"/>
                </a:cxn>
                <a:cxn ang="0">
                  <a:pos x="T2" y="T3"/>
                </a:cxn>
                <a:cxn ang="0">
                  <a:pos x="T4" y="T5"/>
                </a:cxn>
              </a:cxnLst>
              <a:rect l="0" t="0" r="r" b="b"/>
              <a:pathLst>
                <a:path w="1" h="18">
                  <a:moveTo>
                    <a:pt x="0" y="0"/>
                  </a:moveTo>
                  <a:lnTo>
                    <a:pt x="1" y="1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44" name="Freeform 70">
              <a:extLst>
                <a:ext uri="{FF2B5EF4-FFF2-40B4-BE49-F238E27FC236}">
                  <a16:creationId xmlns:a16="http://schemas.microsoft.com/office/drawing/2014/main" id="{9B7F4BC3-0751-4A15-A79F-DB90A362F61A}"/>
                </a:ext>
              </a:extLst>
            </p:cNvPr>
            <p:cNvSpPr>
              <a:spLocks/>
            </p:cNvSpPr>
            <p:nvPr/>
          </p:nvSpPr>
          <p:spPr bwMode="auto">
            <a:xfrm>
              <a:off x="5892" y="2667"/>
              <a:ext cx="0" cy="19"/>
            </a:xfrm>
            <a:custGeom>
              <a:avLst/>
              <a:gdLst>
                <a:gd name="T0" fmla="*/ 0 h 19"/>
                <a:gd name="T1" fmla="*/ 19 h 19"/>
                <a:gd name="T2" fmla="*/ 0 h 19"/>
              </a:gdLst>
              <a:ahLst/>
              <a:cxnLst>
                <a:cxn ang="0">
                  <a:pos x="0" y="T0"/>
                </a:cxn>
                <a:cxn ang="0">
                  <a:pos x="0" y="T1"/>
                </a:cxn>
                <a:cxn ang="0">
                  <a:pos x="0" y="T2"/>
                </a:cxn>
              </a:cxnLst>
              <a:rect l="0" t="0" r="r" b="b"/>
              <a:pathLst>
                <a:path h="19">
                  <a:moveTo>
                    <a:pt x="0" y="0"/>
                  </a:moveTo>
                  <a:lnTo>
                    <a:pt x="0" y="19"/>
                  </a:lnTo>
                  <a:lnTo>
                    <a:pt x="0" y="0"/>
                  </a:lnTo>
                  <a:close/>
                </a:path>
              </a:pathLst>
            </a:cu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45" name="Freeform 71">
              <a:extLst>
                <a:ext uri="{FF2B5EF4-FFF2-40B4-BE49-F238E27FC236}">
                  <a16:creationId xmlns:a16="http://schemas.microsoft.com/office/drawing/2014/main" id="{321DAB6D-6889-4B9E-A9EB-54A98759CA25}"/>
                </a:ext>
              </a:extLst>
            </p:cNvPr>
            <p:cNvSpPr>
              <a:spLocks/>
            </p:cNvSpPr>
            <p:nvPr/>
          </p:nvSpPr>
          <p:spPr bwMode="auto">
            <a:xfrm>
              <a:off x="5892" y="2667"/>
              <a:ext cx="0" cy="19"/>
            </a:xfrm>
            <a:custGeom>
              <a:avLst/>
              <a:gdLst>
                <a:gd name="T0" fmla="*/ 0 h 19"/>
                <a:gd name="T1" fmla="*/ 19 h 19"/>
                <a:gd name="T2" fmla="*/ 0 h 19"/>
              </a:gdLst>
              <a:ahLst/>
              <a:cxnLst>
                <a:cxn ang="0">
                  <a:pos x="0" y="T0"/>
                </a:cxn>
                <a:cxn ang="0">
                  <a:pos x="0" y="T1"/>
                </a:cxn>
                <a:cxn ang="0">
                  <a:pos x="0" y="T2"/>
                </a:cxn>
              </a:cxnLst>
              <a:rect l="0" t="0" r="r" b="b"/>
              <a:pathLst>
                <a:path h="19">
                  <a:moveTo>
                    <a:pt x="0" y="0"/>
                  </a:moveTo>
                  <a:lnTo>
                    <a:pt x="0" y="19"/>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46" name="Freeform 72">
              <a:extLst>
                <a:ext uri="{FF2B5EF4-FFF2-40B4-BE49-F238E27FC236}">
                  <a16:creationId xmlns:a16="http://schemas.microsoft.com/office/drawing/2014/main" id="{E32FF96C-B046-416D-B1C5-AD9DCC98990F}"/>
                </a:ext>
              </a:extLst>
            </p:cNvPr>
            <p:cNvSpPr>
              <a:spLocks/>
            </p:cNvSpPr>
            <p:nvPr/>
          </p:nvSpPr>
          <p:spPr bwMode="auto">
            <a:xfrm>
              <a:off x="5513" y="2228"/>
              <a:ext cx="321" cy="241"/>
            </a:xfrm>
            <a:custGeom>
              <a:avLst/>
              <a:gdLst>
                <a:gd name="T0" fmla="*/ 156 w 345"/>
                <a:gd name="T1" fmla="*/ 33 h 260"/>
                <a:gd name="T2" fmla="*/ 169 w 345"/>
                <a:gd name="T3" fmla="*/ 18 h 260"/>
                <a:gd name="T4" fmla="*/ 178 w 345"/>
                <a:gd name="T5" fmla="*/ 10 h 260"/>
                <a:gd name="T6" fmla="*/ 198 w 345"/>
                <a:gd name="T7" fmla="*/ 6 h 260"/>
                <a:gd name="T8" fmla="*/ 345 w 345"/>
                <a:gd name="T9" fmla="*/ 0 h 260"/>
                <a:gd name="T10" fmla="*/ 272 w 345"/>
                <a:gd name="T11" fmla="*/ 78 h 260"/>
                <a:gd name="T12" fmla="*/ 212 w 345"/>
                <a:gd name="T13" fmla="*/ 78 h 260"/>
                <a:gd name="T14" fmla="*/ 118 w 345"/>
                <a:gd name="T15" fmla="*/ 185 h 260"/>
                <a:gd name="T16" fmla="*/ 119 w 345"/>
                <a:gd name="T17" fmla="*/ 199 h 260"/>
                <a:gd name="T18" fmla="*/ 100 w 345"/>
                <a:gd name="T19" fmla="*/ 244 h 260"/>
                <a:gd name="T20" fmla="*/ 97 w 345"/>
                <a:gd name="T21" fmla="*/ 251 h 260"/>
                <a:gd name="T22" fmla="*/ 88 w 345"/>
                <a:gd name="T23" fmla="*/ 230 h 260"/>
                <a:gd name="T24" fmla="*/ 89 w 345"/>
                <a:gd name="T25" fmla="*/ 229 h 260"/>
                <a:gd name="T26" fmla="*/ 89 w 345"/>
                <a:gd name="T27" fmla="*/ 229 h 260"/>
                <a:gd name="T28" fmla="*/ 95 w 345"/>
                <a:gd name="T29" fmla="*/ 214 h 260"/>
                <a:gd name="T30" fmla="*/ 61 w 345"/>
                <a:gd name="T31" fmla="*/ 255 h 260"/>
                <a:gd name="T32" fmla="*/ 61 w 345"/>
                <a:gd name="T33" fmla="*/ 255 h 260"/>
                <a:gd name="T34" fmla="*/ 46 w 345"/>
                <a:gd name="T35" fmla="*/ 256 h 260"/>
                <a:gd name="T36" fmla="*/ 42 w 345"/>
                <a:gd name="T37" fmla="*/ 249 h 260"/>
                <a:gd name="T38" fmla="*/ 27 w 345"/>
                <a:gd name="T39" fmla="*/ 249 h 260"/>
                <a:gd name="T40" fmla="*/ 25 w 345"/>
                <a:gd name="T41" fmla="*/ 236 h 260"/>
                <a:gd name="T42" fmla="*/ 15 w 345"/>
                <a:gd name="T43" fmla="*/ 233 h 260"/>
                <a:gd name="T44" fmla="*/ 12 w 345"/>
                <a:gd name="T45" fmla="*/ 221 h 260"/>
                <a:gd name="T46" fmla="*/ 5 w 345"/>
                <a:gd name="T47" fmla="*/ 218 h 260"/>
                <a:gd name="T48" fmla="*/ 4 w 345"/>
                <a:gd name="T49" fmla="*/ 202 h 260"/>
                <a:gd name="T50" fmla="*/ 5 w 345"/>
                <a:gd name="T51" fmla="*/ 202 h 260"/>
                <a:gd name="T52" fmla="*/ 5 w 345"/>
                <a:gd name="T53" fmla="*/ 201 h 260"/>
                <a:gd name="T54" fmla="*/ 34 w 345"/>
                <a:gd name="T55" fmla="*/ 171 h 260"/>
                <a:gd name="T56" fmla="*/ 156 w 345"/>
                <a:gd name="T57" fmla="*/ 33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5" h="260">
                  <a:moveTo>
                    <a:pt x="156" y="33"/>
                  </a:moveTo>
                  <a:cubicBezTo>
                    <a:pt x="169" y="18"/>
                    <a:pt x="169" y="18"/>
                    <a:pt x="169" y="18"/>
                  </a:cubicBezTo>
                  <a:cubicBezTo>
                    <a:pt x="172" y="15"/>
                    <a:pt x="175" y="12"/>
                    <a:pt x="178" y="10"/>
                  </a:cubicBezTo>
                  <a:cubicBezTo>
                    <a:pt x="184" y="7"/>
                    <a:pt x="191" y="5"/>
                    <a:pt x="198" y="6"/>
                  </a:cubicBezTo>
                  <a:cubicBezTo>
                    <a:pt x="345" y="0"/>
                    <a:pt x="345" y="0"/>
                    <a:pt x="345" y="0"/>
                  </a:cubicBezTo>
                  <a:cubicBezTo>
                    <a:pt x="272" y="78"/>
                    <a:pt x="272" y="78"/>
                    <a:pt x="272" y="78"/>
                  </a:cubicBezTo>
                  <a:cubicBezTo>
                    <a:pt x="212" y="78"/>
                    <a:pt x="212" y="78"/>
                    <a:pt x="212" y="78"/>
                  </a:cubicBezTo>
                  <a:cubicBezTo>
                    <a:pt x="118" y="185"/>
                    <a:pt x="118" y="185"/>
                    <a:pt x="118" y="185"/>
                  </a:cubicBezTo>
                  <a:cubicBezTo>
                    <a:pt x="119" y="191"/>
                    <a:pt x="120" y="196"/>
                    <a:pt x="119" y="199"/>
                  </a:cubicBezTo>
                  <a:cubicBezTo>
                    <a:pt x="113" y="217"/>
                    <a:pt x="104" y="235"/>
                    <a:pt x="100" y="244"/>
                  </a:cubicBezTo>
                  <a:cubicBezTo>
                    <a:pt x="97" y="251"/>
                    <a:pt x="97" y="251"/>
                    <a:pt x="97" y="251"/>
                  </a:cubicBezTo>
                  <a:cubicBezTo>
                    <a:pt x="89" y="248"/>
                    <a:pt x="85" y="238"/>
                    <a:pt x="88" y="230"/>
                  </a:cubicBezTo>
                  <a:cubicBezTo>
                    <a:pt x="89" y="229"/>
                    <a:pt x="89" y="229"/>
                    <a:pt x="89" y="229"/>
                  </a:cubicBezTo>
                  <a:cubicBezTo>
                    <a:pt x="89" y="229"/>
                    <a:pt x="89" y="229"/>
                    <a:pt x="89" y="229"/>
                  </a:cubicBezTo>
                  <a:cubicBezTo>
                    <a:pt x="95" y="214"/>
                    <a:pt x="95" y="214"/>
                    <a:pt x="95" y="214"/>
                  </a:cubicBezTo>
                  <a:cubicBezTo>
                    <a:pt x="61" y="255"/>
                    <a:pt x="61" y="255"/>
                    <a:pt x="61" y="255"/>
                  </a:cubicBezTo>
                  <a:cubicBezTo>
                    <a:pt x="61" y="255"/>
                    <a:pt x="61" y="255"/>
                    <a:pt x="61" y="255"/>
                  </a:cubicBezTo>
                  <a:cubicBezTo>
                    <a:pt x="57" y="260"/>
                    <a:pt x="50" y="260"/>
                    <a:pt x="46" y="256"/>
                  </a:cubicBezTo>
                  <a:cubicBezTo>
                    <a:pt x="44" y="254"/>
                    <a:pt x="42" y="252"/>
                    <a:pt x="42" y="249"/>
                  </a:cubicBezTo>
                  <a:cubicBezTo>
                    <a:pt x="38" y="253"/>
                    <a:pt x="32" y="253"/>
                    <a:pt x="27" y="249"/>
                  </a:cubicBezTo>
                  <a:cubicBezTo>
                    <a:pt x="24" y="246"/>
                    <a:pt x="23" y="240"/>
                    <a:pt x="25" y="236"/>
                  </a:cubicBezTo>
                  <a:cubicBezTo>
                    <a:pt x="21" y="237"/>
                    <a:pt x="18" y="236"/>
                    <a:pt x="15" y="233"/>
                  </a:cubicBezTo>
                  <a:cubicBezTo>
                    <a:pt x="11" y="230"/>
                    <a:pt x="10" y="225"/>
                    <a:pt x="12" y="221"/>
                  </a:cubicBezTo>
                  <a:cubicBezTo>
                    <a:pt x="10" y="220"/>
                    <a:pt x="7" y="220"/>
                    <a:pt x="5" y="218"/>
                  </a:cubicBezTo>
                  <a:cubicBezTo>
                    <a:pt x="1" y="214"/>
                    <a:pt x="0" y="206"/>
                    <a:pt x="4" y="202"/>
                  </a:cubicBezTo>
                  <a:cubicBezTo>
                    <a:pt x="5" y="202"/>
                    <a:pt x="5" y="202"/>
                    <a:pt x="5" y="202"/>
                  </a:cubicBezTo>
                  <a:cubicBezTo>
                    <a:pt x="5" y="201"/>
                    <a:pt x="5" y="201"/>
                    <a:pt x="5" y="201"/>
                  </a:cubicBezTo>
                  <a:cubicBezTo>
                    <a:pt x="34" y="171"/>
                    <a:pt x="34" y="171"/>
                    <a:pt x="34" y="171"/>
                  </a:cubicBezTo>
                  <a:cubicBezTo>
                    <a:pt x="156" y="33"/>
                    <a:pt x="156" y="33"/>
                    <a:pt x="156" y="33"/>
                  </a:cubicBezTo>
                </a:path>
              </a:pathLst>
            </a:cu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47" name="Freeform 73">
              <a:extLst>
                <a:ext uri="{FF2B5EF4-FFF2-40B4-BE49-F238E27FC236}">
                  <a16:creationId xmlns:a16="http://schemas.microsoft.com/office/drawing/2014/main" id="{66698617-4908-4F89-9ED4-10E147B470A0}"/>
                </a:ext>
              </a:extLst>
            </p:cNvPr>
            <p:cNvSpPr>
              <a:spLocks/>
            </p:cNvSpPr>
            <p:nvPr/>
          </p:nvSpPr>
          <p:spPr bwMode="auto">
            <a:xfrm>
              <a:off x="5513" y="2351"/>
              <a:ext cx="118" cy="118"/>
            </a:xfrm>
            <a:custGeom>
              <a:avLst/>
              <a:gdLst>
                <a:gd name="T0" fmla="*/ 67 w 127"/>
                <a:gd name="T1" fmla="*/ 0 h 127"/>
                <a:gd name="T2" fmla="*/ 34 w 127"/>
                <a:gd name="T3" fmla="*/ 38 h 127"/>
                <a:gd name="T4" fmla="*/ 5 w 127"/>
                <a:gd name="T5" fmla="*/ 68 h 127"/>
                <a:gd name="T6" fmla="*/ 5 w 127"/>
                <a:gd name="T7" fmla="*/ 69 h 127"/>
                <a:gd name="T8" fmla="*/ 4 w 127"/>
                <a:gd name="T9" fmla="*/ 69 h 127"/>
                <a:gd name="T10" fmla="*/ 5 w 127"/>
                <a:gd name="T11" fmla="*/ 85 h 127"/>
                <a:gd name="T12" fmla="*/ 12 w 127"/>
                <a:gd name="T13" fmla="*/ 88 h 127"/>
                <a:gd name="T14" fmla="*/ 15 w 127"/>
                <a:gd name="T15" fmla="*/ 100 h 127"/>
                <a:gd name="T16" fmla="*/ 25 w 127"/>
                <a:gd name="T17" fmla="*/ 103 h 127"/>
                <a:gd name="T18" fmla="*/ 27 w 127"/>
                <a:gd name="T19" fmla="*/ 116 h 127"/>
                <a:gd name="T20" fmla="*/ 42 w 127"/>
                <a:gd name="T21" fmla="*/ 116 h 127"/>
                <a:gd name="T22" fmla="*/ 46 w 127"/>
                <a:gd name="T23" fmla="*/ 123 h 127"/>
                <a:gd name="T24" fmla="*/ 61 w 127"/>
                <a:gd name="T25" fmla="*/ 122 h 127"/>
                <a:gd name="T26" fmla="*/ 61 w 127"/>
                <a:gd name="T27" fmla="*/ 122 h 127"/>
                <a:gd name="T28" fmla="*/ 95 w 127"/>
                <a:gd name="T29" fmla="*/ 81 h 127"/>
                <a:gd name="T30" fmla="*/ 89 w 127"/>
                <a:gd name="T31" fmla="*/ 96 h 127"/>
                <a:gd name="T32" fmla="*/ 89 w 127"/>
                <a:gd name="T33" fmla="*/ 96 h 127"/>
                <a:gd name="T34" fmla="*/ 88 w 127"/>
                <a:gd name="T35" fmla="*/ 97 h 127"/>
                <a:gd name="T36" fmla="*/ 97 w 127"/>
                <a:gd name="T37" fmla="*/ 118 h 127"/>
                <a:gd name="T38" fmla="*/ 100 w 127"/>
                <a:gd name="T39" fmla="*/ 111 h 127"/>
                <a:gd name="T40" fmla="*/ 119 w 127"/>
                <a:gd name="T41" fmla="*/ 66 h 127"/>
                <a:gd name="T42" fmla="*/ 118 w 127"/>
                <a:gd name="T43" fmla="*/ 52 h 127"/>
                <a:gd name="T44" fmla="*/ 127 w 127"/>
                <a:gd name="T45" fmla="*/ 41 h 127"/>
                <a:gd name="T46" fmla="*/ 67 w 127"/>
                <a:gd name="T4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7" h="127">
                  <a:moveTo>
                    <a:pt x="67" y="0"/>
                  </a:moveTo>
                  <a:cubicBezTo>
                    <a:pt x="34" y="38"/>
                    <a:pt x="34" y="38"/>
                    <a:pt x="34" y="38"/>
                  </a:cubicBezTo>
                  <a:cubicBezTo>
                    <a:pt x="5" y="68"/>
                    <a:pt x="5" y="68"/>
                    <a:pt x="5" y="68"/>
                  </a:cubicBezTo>
                  <a:cubicBezTo>
                    <a:pt x="5" y="69"/>
                    <a:pt x="5" y="69"/>
                    <a:pt x="5" y="69"/>
                  </a:cubicBezTo>
                  <a:cubicBezTo>
                    <a:pt x="4" y="69"/>
                    <a:pt x="4" y="69"/>
                    <a:pt x="4" y="69"/>
                  </a:cubicBezTo>
                  <a:cubicBezTo>
                    <a:pt x="0" y="73"/>
                    <a:pt x="1" y="81"/>
                    <a:pt x="5" y="85"/>
                  </a:cubicBezTo>
                  <a:cubicBezTo>
                    <a:pt x="7" y="87"/>
                    <a:pt x="10" y="87"/>
                    <a:pt x="12" y="88"/>
                  </a:cubicBezTo>
                  <a:cubicBezTo>
                    <a:pt x="10" y="92"/>
                    <a:pt x="11" y="97"/>
                    <a:pt x="15" y="100"/>
                  </a:cubicBezTo>
                  <a:cubicBezTo>
                    <a:pt x="18" y="103"/>
                    <a:pt x="21" y="104"/>
                    <a:pt x="25" y="103"/>
                  </a:cubicBezTo>
                  <a:cubicBezTo>
                    <a:pt x="23" y="107"/>
                    <a:pt x="24" y="113"/>
                    <a:pt x="27" y="116"/>
                  </a:cubicBezTo>
                  <a:cubicBezTo>
                    <a:pt x="32" y="120"/>
                    <a:pt x="38" y="120"/>
                    <a:pt x="42" y="116"/>
                  </a:cubicBezTo>
                  <a:cubicBezTo>
                    <a:pt x="42" y="119"/>
                    <a:pt x="44" y="121"/>
                    <a:pt x="46" y="123"/>
                  </a:cubicBezTo>
                  <a:cubicBezTo>
                    <a:pt x="50" y="127"/>
                    <a:pt x="57" y="127"/>
                    <a:pt x="61" y="122"/>
                  </a:cubicBezTo>
                  <a:cubicBezTo>
                    <a:pt x="61" y="122"/>
                    <a:pt x="61" y="122"/>
                    <a:pt x="61" y="122"/>
                  </a:cubicBezTo>
                  <a:cubicBezTo>
                    <a:pt x="95" y="81"/>
                    <a:pt x="95" y="81"/>
                    <a:pt x="95" y="81"/>
                  </a:cubicBezTo>
                  <a:cubicBezTo>
                    <a:pt x="89" y="96"/>
                    <a:pt x="89" y="96"/>
                    <a:pt x="89" y="96"/>
                  </a:cubicBezTo>
                  <a:cubicBezTo>
                    <a:pt x="89" y="96"/>
                    <a:pt x="89" y="96"/>
                    <a:pt x="89" y="96"/>
                  </a:cubicBezTo>
                  <a:cubicBezTo>
                    <a:pt x="88" y="97"/>
                    <a:pt x="88" y="97"/>
                    <a:pt x="88" y="97"/>
                  </a:cubicBezTo>
                  <a:cubicBezTo>
                    <a:pt x="85" y="105"/>
                    <a:pt x="89" y="115"/>
                    <a:pt x="97" y="118"/>
                  </a:cubicBezTo>
                  <a:cubicBezTo>
                    <a:pt x="100" y="111"/>
                    <a:pt x="100" y="111"/>
                    <a:pt x="100" y="111"/>
                  </a:cubicBezTo>
                  <a:cubicBezTo>
                    <a:pt x="104" y="102"/>
                    <a:pt x="113" y="84"/>
                    <a:pt x="119" y="66"/>
                  </a:cubicBezTo>
                  <a:cubicBezTo>
                    <a:pt x="120" y="63"/>
                    <a:pt x="119" y="58"/>
                    <a:pt x="118" y="52"/>
                  </a:cubicBezTo>
                  <a:cubicBezTo>
                    <a:pt x="127" y="41"/>
                    <a:pt x="127" y="41"/>
                    <a:pt x="127" y="41"/>
                  </a:cubicBezTo>
                  <a:cubicBezTo>
                    <a:pt x="67" y="0"/>
                    <a:pt x="67" y="0"/>
                    <a:pt x="67"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48" name="Freeform 74">
              <a:extLst>
                <a:ext uri="{FF2B5EF4-FFF2-40B4-BE49-F238E27FC236}">
                  <a16:creationId xmlns:a16="http://schemas.microsoft.com/office/drawing/2014/main" id="{723AF4E6-AE2A-4535-A7B1-6685B88253A5}"/>
                </a:ext>
              </a:extLst>
            </p:cNvPr>
            <p:cNvSpPr>
              <a:spLocks/>
            </p:cNvSpPr>
            <p:nvPr/>
          </p:nvSpPr>
          <p:spPr bwMode="auto">
            <a:xfrm>
              <a:off x="5566" y="2330"/>
              <a:ext cx="85" cy="65"/>
            </a:xfrm>
            <a:custGeom>
              <a:avLst/>
              <a:gdLst>
                <a:gd name="T0" fmla="*/ 75 w 85"/>
                <a:gd name="T1" fmla="*/ 65 h 65"/>
                <a:gd name="T2" fmla="*/ 0 w 85"/>
                <a:gd name="T3" fmla="*/ 15 h 65"/>
                <a:gd name="T4" fmla="*/ 10 w 85"/>
                <a:gd name="T5" fmla="*/ 0 h 65"/>
                <a:gd name="T6" fmla="*/ 85 w 85"/>
                <a:gd name="T7" fmla="*/ 51 h 65"/>
                <a:gd name="T8" fmla="*/ 75 w 85"/>
                <a:gd name="T9" fmla="*/ 65 h 65"/>
              </a:gdLst>
              <a:ahLst/>
              <a:cxnLst>
                <a:cxn ang="0">
                  <a:pos x="T0" y="T1"/>
                </a:cxn>
                <a:cxn ang="0">
                  <a:pos x="T2" y="T3"/>
                </a:cxn>
                <a:cxn ang="0">
                  <a:pos x="T4" y="T5"/>
                </a:cxn>
                <a:cxn ang="0">
                  <a:pos x="T6" y="T7"/>
                </a:cxn>
                <a:cxn ang="0">
                  <a:pos x="T8" y="T9"/>
                </a:cxn>
              </a:cxnLst>
              <a:rect l="0" t="0" r="r" b="b"/>
              <a:pathLst>
                <a:path w="85" h="65">
                  <a:moveTo>
                    <a:pt x="75" y="65"/>
                  </a:moveTo>
                  <a:lnTo>
                    <a:pt x="0" y="15"/>
                  </a:lnTo>
                  <a:lnTo>
                    <a:pt x="10" y="0"/>
                  </a:lnTo>
                  <a:lnTo>
                    <a:pt x="85" y="51"/>
                  </a:lnTo>
                  <a:lnTo>
                    <a:pt x="75" y="65"/>
                  </a:lnTo>
                  <a:close/>
                </a:path>
              </a:pathLst>
            </a:custGeom>
            <a:solidFill>
              <a:srgbClr val="5C00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49" name="Freeform 75">
              <a:extLst>
                <a:ext uri="{FF2B5EF4-FFF2-40B4-BE49-F238E27FC236}">
                  <a16:creationId xmlns:a16="http://schemas.microsoft.com/office/drawing/2014/main" id="{A2CB036D-0A2C-4EF8-89E3-45A370DB76D2}"/>
                </a:ext>
              </a:extLst>
            </p:cNvPr>
            <p:cNvSpPr>
              <a:spLocks/>
            </p:cNvSpPr>
            <p:nvPr/>
          </p:nvSpPr>
          <p:spPr bwMode="auto">
            <a:xfrm>
              <a:off x="5566" y="2330"/>
              <a:ext cx="85" cy="65"/>
            </a:xfrm>
            <a:custGeom>
              <a:avLst/>
              <a:gdLst>
                <a:gd name="T0" fmla="*/ 75 w 85"/>
                <a:gd name="T1" fmla="*/ 65 h 65"/>
                <a:gd name="T2" fmla="*/ 0 w 85"/>
                <a:gd name="T3" fmla="*/ 15 h 65"/>
                <a:gd name="T4" fmla="*/ 10 w 85"/>
                <a:gd name="T5" fmla="*/ 0 h 65"/>
                <a:gd name="T6" fmla="*/ 85 w 85"/>
                <a:gd name="T7" fmla="*/ 51 h 65"/>
                <a:gd name="T8" fmla="*/ 75 w 85"/>
                <a:gd name="T9" fmla="*/ 65 h 65"/>
              </a:gdLst>
              <a:ahLst/>
              <a:cxnLst>
                <a:cxn ang="0">
                  <a:pos x="T0" y="T1"/>
                </a:cxn>
                <a:cxn ang="0">
                  <a:pos x="T2" y="T3"/>
                </a:cxn>
                <a:cxn ang="0">
                  <a:pos x="T4" y="T5"/>
                </a:cxn>
                <a:cxn ang="0">
                  <a:pos x="T6" y="T7"/>
                </a:cxn>
                <a:cxn ang="0">
                  <a:pos x="T8" y="T9"/>
                </a:cxn>
              </a:cxnLst>
              <a:rect l="0" t="0" r="r" b="b"/>
              <a:pathLst>
                <a:path w="85" h="65">
                  <a:moveTo>
                    <a:pt x="75" y="65"/>
                  </a:moveTo>
                  <a:lnTo>
                    <a:pt x="0" y="15"/>
                  </a:lnTo>
                  <a:lnTo>
                    <a:pt x="10" y="0"/>
                  </a:lnTo>
                  <a:lnTo>
                    <a:pt x="85" y="51"/>
                  </a:lnTo>
                  <a:lnTo>
                    <a:pt x="75" y="6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50" name="Freeform 76">
              <a:extLst>
                <a:ext uri="{FF2B5EF4-FFF2-40B4-BE49-F238E27FC236}">
                  <a16:creationId xmlns:a16="http://schemas.microsoft.com/office/drawing/2014/main" id="{BD3C90A3-903F-4EB7-BEA4-45B7D6691A14}"/>
                </a:ext>
              </a:extLst>
            </p:cNvPr>
            <p:cNvSpPr>
              <a:spLocks/>
            </p:cNvSpPr>
            <p:nvPr/>
          </p:nvSpPr>
          <p:spPr bwMode="auto">
            <a:xfrm>
              <a:off x="5682" y="2212"/>
              <a:ext cx="579" cy="302"/>
            </a:xfrm>
            <a:custGeom>
              <a:avLst/>
              <a:gdLst>
                <a:gd name="T0" fmla="*/ 586 w 621"/>
                <a:gd name="T1" fmla="*/ 39 h 326"/>
                <a:gd name="T2" fmla="*/ 463 w 621"/>
                <a:gd name="T3" fmla="*/ 116 h 326"/>
                <a:gd name="T4" fmla="*/ 336 w 621"/>
                <a:gd name="T5" fmla="*/ 70 h 326"/>
                <a:gd name="T6" fmla="*/ 196 w 621"/>
                <a:gd name="T7" fmla="*/ 0 h 326"/>
                <a:gd name="T8" fmla="*/ 127 w 621"/>
                <a:gd name="T9" fmla="*/ 32 h 326"/>
                <a:gd name="T10" fmla="*/ 0 w 621"/>
                <a:gd name="T11" fmla="*/ 232 h 326"/>
                <a:gd name="T12" fmla="*/ 231 w 621"/>
                <a:gd name="T13" fmla="*/ 326 h 326"/>
                <a:gd name="T14" fmla="*/ 312 w 621"/>
                <a:gd name="T15" fmla="*/ 163 h 326"/>
                <a:gd name="T16" fmla="*/ 454 w 621"/>
                <a:gd name="T17" fmla="*/ 195 h 326"/>
                <a:gd name="T18" fmla="*/ 476 w 621"/>
                <a:gd name="T19" fmla="*/ 197 h 326"/>
                <a:gd name="T20" fmla="*/ 488 w 621"/>
                <a:gd name="T21" fmla="*/ 192 h 326"/>
                <a:gd name="T22" fmla="*/ 621 w 621"/>
                <a:gd name="T23" fmla="*/ 109 h 326"/>
                <a:gd name="T24" fmla="*/ 586 w 621"/>
                <a:gd name="T25" fmla="*/ 39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1" h="326">
                  <a:moveTo>
                    <a:pt x="586" y="39"/>
                  </a:moveTo>
                  <a:cubicBezTo>
                    <a:pt x="463" y="116"/>
                    <a:pt x="463" y="116"/>
                    <a:pt x="463" y="116"/>
                  </a:cubicBezTo>
                  <a:cubicBezTo>
                    <a:pt x="336" y="70"/>
                    <a:pt x="336" y="70"/>
                    <a:pt x="336" y="70"/>
                  </a:cubicBezTo>
                  <a:cubicBezTo>
                    <a:pt x="263" y="52"/>
                    <a:pt x="233" y="55"/>
                    <a:pt x="196" y="0"/>
                  </a:cubicBezTo>
                  <a:cubicBezTo>
                    <a:pt x="177" y="12"/>
                    <a:pt x="147" y="8"/>
                    <a:pt x="127" y="32"/>
                  </a:cubicBezTo>
                  <a:cubicBezTo>
                    <a:pt x="78" y="89"/>
                    <a:pt x="53" y="179"/>
                    <a:pt x="0" y="232"/>
                  </a:cubicBezTo>
                  <a:cubicBezTo>
                    <a:pt x="37" y="242"/>
                    <a:pt x="191" y="320"/>
                    <a:pt x="231" y="326"/>
                  </a:cubicBezTo>
                  <a:cubicBezTo>
                    <a:pt x="247" y="286"/>
                    <a:pt x="268" y="230"/>
                    <a:pt x="312" y="163"/>
                  </a:cubicBezTo>
                  <a:cubicBezTo>
                    <a:pt x="454" y="195"/>
                    <a:pt x="454" y="195"/>
                    <a:pt x="454" y="195"/>
                  </a:cubicBezTo>
                  <a:cubicBezTo>
                    <a:pt x="461" y="198"/>
                    <a:pt x="469" y="198"/>
                    <a:pt x="476" y="197"/>
                  </a:cubicBezTo>
                  <a:cubicBezTo>
                    <a:pt x="480" y="196"/>
                    <a:pt x="484" y="194"/>
                    <a:pt x="488" y="192"/>
                  </a:cubicBezTo>
                  <a:cubicBezTo>
                    <a:pt x="621" y="109"/>
                    <a:pt x="621" y="109"/>
                    <a:pt x="621" y="109"/>
                  </a:cubicBezTo>
                  <a:cubicBezTo>
                    <a:pt x="586" y="39"/>
                    <a:pt x="586" y="39"/>
                    <a:pt x="586" y="39"/>
                  </a:cubicBezTo>
                </a:path>
              </a:pathLst>
            </a:cu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51" name="Freeform 77">
              <a:extLst>
                <a:ext uri="{FF2B5EF4-FFF2-40B4-BE49-F238E27FC236}">
                  <a16:creationId xmlns:a16="http://schemas.microsoft.com/office/drawing/2014/main" id="{5B71B354-25BB-4AB3-9BA0-C2FD417565EB}"/>
                </a:ext>
              </a:extLst>
            </p:cNvPr>
            <p:cNvSpPr>
              <a:spLocks/>
            </p:cNvSpPr>
            <p:nvPr/>
          </p:nvSpPr>
          <p:spPr bwMode="auto">
            <a:xfrm>
              <a:off x="5972" y="2302"/>
              <a:ext cx="289" cy="93"/>
            </a:xfrm>
            <a:custGeom>
              <a:avLst/>
              <a:gdLst>
                <a:gd name="T0" fmla="*/ 303 w 309"/>
                <a:gd name="T1" fmla="*/ 0 h 101"/>
                <a:gd name="T2" fmla="*/ 174 w 309"/>
                <a:gd name="T3" fmla="*/ 80 h 101"/>
                <a:gd name="T4" fmla="*/ 162 w 309"/>
                <a:gd name="T5" fmla="*/ 85 h 101"/>
                <a:gd name="T6" fmla="*/ 153 w 309"/>
                <a:gd name="T7" fmla="*/ 86 h 101"/>
                <a:gd name="T8" fmla="*/ 140 w 309"/>
                <a:gd name="T9" fmla="*/ 84 h 101"/>
                <a:gd name="T10" fmla="*/ 7 w 309"/>
                <a:gd name="T11" fmla="*/ 54 h 101"/>
                <a:gd name="T12" fmla="*/ 0 w 309"/>
                <a:gd name="T13" fmla="*/ 66 h 101"/>
                <a:gd name="T14" fmla="*/ 142 w 309"/>
                <a:gd name="T15" fmla="*/ 98 h 101"/>
                <a:gd name="T16" fmla="*/ 155 w 309"/>
                <a:gd name="T17" fmla="*/ 101 h 101"/>
                <a:gd name="T18" fmla="*/ 164 w 309"/>
                <a:gd name="T19" fmla="*/ 100 h 101"/>
                <a:gd name="T20" fmla="*/ 176 w 309"/>
                <a:gd name="T21" fmla="*/ 95 h 101"/>
                <a:gd name="T22" fmla="*/ 309 w 309"/>
                <a:gd name="T23" fmla="*/ 12 h 101"/>
                <a:gd name="T24" fmla="*/ 303 w 309"/>
                <a:gd name="T25"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9" h="101">
                  <a:moveTo>
                    <a:pt x="303" y="0"/>
                  </a:moveTo>
                  <a:cubicBezTo>
                    <a:pt x="174" y="80"/>
                    <a:pt x="174" y="80"/>
                    <a:pt x="174" y="80"/>
                  </a:cubicBezTo>
                  <a:cubicBezTo>
                    <a:pt x="170" y="83"/>
                    <a:pt x="166" y="84"/>
                    <a:pt x="162" y="85"/>
                  </a:cubicBezTo>
                  <a:cubicBezTo>
                    <a:pt x="159" y="86"/>
                    <a:pt x="156" y="86"/>
                    <a:pt x="153" y="86"/>
                  </a:cubicBezTo>
                  <a:cubicBezTo>
                    <a:pt x="149" y="86"/>
                    <a:pt x="144" y="85"/>
                    <a:pt x="140" y="84"/>
                  </a:cubicBezTo>
                  <a:cubicBezTo>
                    <a:pt x="7" y="54"/>
                    <a:pt x="7" y="54"/>
                    <a:pt x="7" y="54"/>
                  </a:cubicBezTo>
                  <a:cubicBezTo>
                    <a:pt x="0" y="66"/>
                    <a:pt x="0" y="66"/>
                    <a:pt x="0" y="66"/>
                  </a:cubicBezTo>
                  <a:cubicBezTo>
                    <a:pt x="142" y="98"/>
                    <a:pt x="142" y="98"/>
                    <a:pt x="142" y="98"/>
                  </a:cubicBezTo>
                  <a:cubicBezTo>
                    <a:pt x="147" y="100"/>
                    <a:pt x="151" y="101"/>
                    <a:pt x="155" y="101"/>
                  </a:cubicBezTo>
                  <a:cubicBezTo>
                    <a:pt x="158" y="101"/>
                    <a:pt x="161" y="100"/>
                    <a:pt x="164" y="100"/>
                  </a:cubicBezTo>
                  <a:cubicBezTo>
                    <a:pt x="168" y="99"/>
                    <a:pt x="172" y="97"/>
                    <a:pt x="176" y="95"/>
                  </a:cubicBezTo>
                  <a:cubicBezTo>
                    <a:pt x="309" y="12"/>
                    <a:pt x="309" y="12"/>
                    <a:pt x="309" y="12"/>
                  </a:cubicBezTo>
                  <a:cubicBezTo>
                    <a:pt x="303" y="0"/>
                    <a:pt x="303" y="0"/>
                    <a:pt x="303" y="0"/>
                  </a:cubicBezTo>
                </a:path>
              </a:pathLst>
            </a:custGeom>
            <a:solidFill>
              <a:srgbClr val="A100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52" name="Freeform 78">
              <a:extLst>
                <a:ext uri="{FF2B5EF4-FFF2-40B4-BE49-F238E27FC236}">
                  <a16:creationId xmlns:a16="http://schemas.microsoft.com/office/drawing/2014/main" id="{C3E73E84-C29A-46ED-8646-B8B2AF6FA4A3}"/>
                </a:ext>
              </a:extLst>
            </p:cNvPr>
            <p:cNvSpPr>
              <a:spLocks/>
            </p:cNvSpPr>
            <p:nvPr/>
          </p:nvSpPr>
          <p:spPr bwMode="auto">
            <a:xfrm>
              <a:off x="5892" y="2727"/>
              <a:ext cx="0" cy="16"/>
            </a:xfrm>
            <a:custGeom>
              <a:avLst/>
              <a:gdLst>
                <a:gd name="T0" fmla="*/ 0 h 16"/>
                <a:gd name="T1" fmla="*/ 0 h 16"/>
                <a:gd name="T2" fmla="*/ 16 h 16"/>
                <a:gd name="T3" fmla="*/ 11 h 16"/>
                <a:gd name="T4" fmla="*/ 0 h 16"/>
              </a:gdLst>
              <a:ahLst/>
              <a:cxnLst>
                <a:cxn ang="0">
                  <a:pos x="0" y="T0"/>
                </a:cxn>
                <a:cxn ang="0">
                  <a:pos x="0" y="T1"/>
                </a:cxn>
                <a:cxn ang="0">
                  <a:pos x="0" y="T2"/>
                </a:cxn>
                <a:cxn ang="0">
                  <a:pos x="0" y="T3"/>
                </a:cxn>
                <a:cxn ang="0">
                  <a:pos x="0" y="T4"/>
                </a:cxn>
              </a:cxnLst>
              <a:rect l="0" t="0" r="r" b="b"/>
              <a:pathLst>
                <a:path h="16">
                  <a:moveTo>
                    <a:pt x="0" y="0"/>
                  </a:moveTo>
                  <a:lnTo>
                    <a:pt x="0" y="0"/>
                  </a:lnTo>
                  <a:lnTo>
                    <a:pt x="0" y="16"/>
                  </a:lnTo>
                  <a:lnTo>
                    <a:pt x="0" y="11"/>
                  </a:lnTo>
                  <a:lnTo>
                    <a:pt x="0" y="0"/>
                  </a:lnTo>
                  <a:close/>
                </a:path>
              </a:pathLst>
            </a:custGeom>
            <a:solidFill>
              <a:srgbClr val="7D33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53" name="Freeform 79">
              <a:extLst>
                <a:ext uri="{FF2B5EF4-FFF2-40B4-BE49-F238E27FC236}">
                  <a16:creationId xmlns:a16="http://schemas.microsoft.com/office/drawing/2014/main" id="{E27E3BDF-868E-491E-AE63-588DC746F309}"/>
                </a:ext>
              </a:extLst>
            </p:cNvPr>
            <p:cNvSpPr>
              <a:spLocks/>
            </p:cNvSpPr>
            <p:nvPr/>
          </p:nvSpPr>
          <p:spPr bwMode="auto">
            <a:xfrm>
              <a:off x="5892" y="2727"/>
              <a:ext cx="0" cy="16"/>
            </a:xfrm>
            <a:custGeom>
              <a:avLst/>
              <a:gdLst>
                <a:gd name="T0" fmla="*/ 0 h 16"/>
                <a:gd name="T1" fmla="*/ 0 h 16"/>
                <a:gd name="T2" fmla="*/ 16 h 16"/>
                <a:gd name="T3" fmla="*/ 11 h 16"/>
                <a:gd name="T4" fmla="*/ 0 h 16"/>
              </a:gdLst>
              <a:ahLst/>
              <a:cxnLst>
                <a:cxn ang="0">
                  <a:pos x="0" y="T0"/>
                </a:cxn>
                <a:cxn ang="0">
                  <a:pos x="0" y="T1"/>
                </a:cxn>
                <a:cxn ang="0">
                  <a:pos x="0" y="T2"/>
                </a:cxn>
                <a:cxn ang="0">
                  <a:pos x="0" y="T3"/>
                </a:cxn>
                <a:cxn ang="0">
                  <a:pos x="0" y="T4"/>
                </a:cxn>
              </a:cxnLst>
              <a:rect l="0" t="0" r="r" b="b"/>
              <a:pathLst>
                <a:path h="16">
                  <a:moveTo>
                    <a:pt x="0" y="0"/>
                  </a:moveTo>
                  <a:lnTo>
                    <a:pt x="0" y="0"/>
                  </a:lnTo>
                  <a:lnTo>
                    <a:pt x="0" y="16"/>
                  </a:lnTo>
                  <a:lnTo>
                    <a:pt x="0" y="1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54" name="Freeform 80">
              <a:extLst>
                <a:ext uri="{FF2B5EF4-FFF2-40B4-BE49-F238E27FC236}">
                  <a16:creationId xmlns:a16="http://schemas.microsoft.com/office/drawing/2014/main" id="{20D10A52-E5DC-4865-B687-95B94E92C3F6}"/>
                </a:ext>
              </a:extLst>
            </p:cNvPr>
            <p:cNvSpPr>
              <a:spLocks/>
            </p:cNvSpPr>
            <p:nvPr/>
          </p:nvSpPr>
          <p:spPr bwMode="auto">
            <a:xfrm>
              <a:off x="5834" y="2523"/>
              <a:ext cx="59" cy="254"/>
            </a:xfrm>
            <a:custGeom>
              <a:avLst/>
              <a:gdLst>
                <a:gd name="T0" fmla="*/ 41 w 64"/>
                <a:gd name="T1" fmla="*/ 0 h 273"/>
                <a:gd name="T2" fmla="*/ 42 w 64"/>
                <a:gd name="T3" fmla="*/ 120 h 273"/>
                <a:gd name="T4" fmla="*/ 51 w 64"/>
                <a:gd name="T5" fmla="*/ 127 h 273"/>
                <a:gd name="T6" fmla="*/ 49 w 64"/>
                <a:gd name="T7" fmla="*/ 129 h 273"/>
                <a:gd name="T8" fmla="*/ 41 w 64"/>
                <a:gd name="T9" fmla="*/ 123 h 273"/>
                <a:gd name="T10" fmla="*/ 12 w 64"/>
                <a:gd name="T11" fmla="*/ 123 h 273"/>
                <a:gd name="T12" fmla="*/ 0 w 64"/>
                <a:gd name="T13" fmla="*/ 134 h 273"/>
                <a:gd name="T14" fmla="*/ 0 w 64"/>
                <a:gd name="T15" fmla="*/ 220 h 273"/>
                <a:gd name="T16" fmla="*/ 12 w 64"/>
                <a:gd name="T17" fmla="*/ 231 h 273"/>
                <a:gd name="T18" fmla="*/ 43 w 64"/>
                <a:gd name="T19" fmla="*/ 231 h 273"/>
                <a:gd name="T20" fmla="*/ 43 w 64"/>
                <a:gd name="T21" fmla="*/ 273 h 273"/>
                <a:gd name="T22" fmla="*/ 43 w 64"/>
                <a:gd name="T23" fmla="*/ 273 h 273"/>
                <a:gd name="T24" fmla="*/ 43 w 64"/>
                <a:gd name="T25" fmla="*/ 273 h 273"/>
                <a:gd name="T26" fmla="*/ 64 w 64"/>
                <a:gd name="T27" fmla="*/ 266 h 273"/>
                <a:gd name="T28" fmla="*/ 63 w 64"/>
                <a:gd name="T29" fmla="*/ 237 h 273"/>
                <a:gd name="T30" fmla="*/ 63 w 64"/>
                <a:gd name="T31" fmla="*/ 219 h 273"/>
                <a:gd name="T32" fmla="*/ 21 w 64"/>
                <a:gd name="T33" fmla="*/ 219 h 273"/>
                <a:gd name="T34" fmla="*/ 11 w 64"/>
                <a:gd name="T35" fmla="*/ 209 h 273"/>
                <a:gd name="T36" fmla="*/ 21 w 64"/>
                <a:gd name="T37" fmla="*/ 199 h 273"/>
                <a:gd name="T38" fmla="*/ 63 w 64"/>
                <a:gd name="T39" fmla="*/ 199 h 273"/>
                <a:gd name="T40" fmla="*/ 63 w 64"/>
                <a:gd name="T41" fmla="*/ 187 h 273"/>
                <a:gd name="T42" fmla="*/ 21 w 64"/>
                <a:gd name="T43" fmla="*/ 187 h 273"/>
                <a:gd name="T44" fmla="*/ 11 w 64"/>
                <a:gd name="T45" fmla="*/ 177 h 273"/>
                <a:gd name="T46" fmla="*/ 21 w 64"/>
                <a:gd name="T47" fmla="*/ 167 h 273"/>
                <a:gd name="T48" fmla="*/ 63 w 64"/>
                <a:gd name="T49" fmla="*/ 167 h 273"/>
                <a:gd name="T50" fmla="*/ 63 w 64"/>
                <a:gd name="T51" fmla="*/ 155 h 273"/>
                <a:gd name="T52" fmla="*/ 21 w 64"/>
                <a:gd name="T53" fmla="*/ 155 h 273"/>
                <a:gd name="T54" fmla="*/ 11 w 64"/>
                <a:gd name="T55" fmla="*/ 145 h 273"/>
                <a:gd name="T56" fmla="*/ 21 w 64"/>
                <a:gd name="T57" fmla="*/ 135 h 273"/>
                <a:gd name="T58" fmla="*/ 59 w 64"/>
                <a:gd name="T59" fmla="*/ 135 h 273"/>
                <a:gd name="T60" fmla="*/ 56 w 64"/>
                <a:gd name="T61" fmla="*/ 133 h 273"/>
                <a:gd name="T62" fmla="*/ 57 w 64"/>
                <a:gd name="T63" fmla="*/ 131 h 273"/>
                <a:gd name="T64" fmla="*/ 62 w 64"/>
                <a:gd name="T65" fmla="*/ 135 h 273"/>
                <a:gd name="T66" fmla="*/ 62 w 64"/>
                <a:gd name="T67" fmla="*/ 123 h 273"/>
                <a:gd name="T68" fmla="*/ 61 w 64"/>
                <a:gd name="T69" fmla="*/ 9 h 273"/>
                <a:gd name="T70" fmla="*/ 61 w 64"/>
                <a:gd name="T71" fmla="*/ 9 h 273"/>
                <a:gd name="T72" fmla="*/ 41 w 64"/>
                <a:gd name="T73" fmla="*/ 0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4" h="273">
                  <a:moveTo>
                    <a:pt x="41" y="0"/>
                  </a:moveTo>
                  <a:cubicBezTo>
                    <a:pt x="42" y="120"/>
                    <a:pt x="42" y="120"/>
                    <a:pt x="42" y="120"/>
                  </a:cubicBezTo>
                  <a:cubicBezTo>
                    <a:pt x="45" y="122"/>
                    <a:pt x="48" y="125"/>
                    <a:pt x="51" y="127"/>
                  </a:cubicBezTo>
                  <a:cubicBezTo>
                    <a:pt x="49" y="129"/>
                    <a:pt x="49" y="129"/>
                    <a:pt x="49" y="129"/>
                  </a:cubicBezTo>
                  <a:cubicBezTo>
                    <a:pt x="47" y="127"/>
                    <a:pt x="44" y="125"/>
                    <a:pt x="41" y="123"/>
                  </a:cubicBezTo>
                  <a:cubicBezTo>
                    <a:pt x="12" y="123"/>
                    <a:pt x="12" y="123"/>
                    <a:pt x="12" y="123"/>
                  </a:cubicBezTo>
                  <a:cubicBezTo>
                    <a:pt x="5" y="123"/>
                    <a:pt x="0" y="128"/>
                    <a:pt x="0" y="134"/>
                  </a:cubicBezTo>
                  <a:cubicBezTo>
                    <a:pt x="0" y="220"/>
                    <a:pt x="0" y="220"/>
                    <a:pt x="0" y="220"/>
                  </a:cubicBezTo>
                  <a:cubicBezTo>
                    <a:pt x="0" y="226"/>
                    <a:pt x="5" y="231"/>
                    <a:pt x="12" y="231"/>
                  </a:cubicBezTo>
                  <a:cubicBezTo>
                    <a:pt x="43" y="231"/>
                    <a:pt x="43" y="231"/>
                    <a:pt x="43" y="231"/>
                  </a:cubicBezTo>
                  <a:cubicBezTo>
                    <a:pt x="43" y="273"/>
                    <a:pt x="43" y="273"/>
                    <a:pt x="43" y="273"/>
                  </a:cubicBezTo>
                  <a:cubicBezTo>
                    <a:pt x="43" y="273"/>
                    <a:pt x="43" y="273"/>
                    <a:pt x="43" y="273"/>
                  </a:cubicBezTo>
                  <a:cubicBezTo>
                    <a:pt x="43" y="273"/>
                    <a:pt x="43" y="273"/>
                    <a:pt x="43" y="273"/>
                  </a:cubicBezTo>
                  <a:cubicBezTo>
                    <a:pt x="49" y="271"/>
                    <a:pt x="56" y="269"/>
                    <a:pt x="64" y="266"/>
                  </a:cubicBezTo>
                  <a:cubicBezTo>
                    <a:pt x="63" y="237"/>
                    <a:pt x="63" y="237"/>
                    <a:pt x="63" y="237"/>
                  </a:cubicBezTo>
                  <a:cubicBezTo>
                    <a:pt x="63" y="219"/>
                    <a:pt x="63" y="219"/>
                    <a:pt x="63" y="219"/>
                  </a:cubicBezTo>
                  <a:cubicBezTo>
                    <a:pt x="21" y="219"/>
                    <a:pt x="21" y="219"/>
                    <a:pt x="21" y="219"/>
                  </a:cubicBezTo>
                  <a:cubicBezTo>
                    <a:pt x="15" y="219"/>
                    <a:pt x="11" y="215"/>
                    <a:pt x="11" y="209"/>
                  </a:cubicBezTo>
                  <a:cubicBezTo>
                    <a:pt x="11" y="203"/>
                    <a:pt x="15" y="199"/>
                    <a:pt x="21" y="199"/>
                  </a:cubicBezTo>
                  <a:cubicBezTo>
                    <a:pt x="63" y="199"/>
                    <a:pt x="63" y="199"/>
                    <a:pt x="63" y="199"/>
                  </a:cubicBezTo>
                  <a:cubicBezTo>
                    <a:pt x="63" y="187"/>
                    <a:pt x="63" y="187"/>
                    <a:pt x="63" y="187"/>
                  </a:cubicBezTo>
                  <a:cubicBezTo>
                    <a:pt x="21" y="187"/>
                    <a:pt x="21" y="187"/>
                    <a:pt x="21" y="187"/>
                  </a:cubicBezTo>
                  <a:cubicBezTo>
                    <a:pt x="15" y="187"/>
                    <a:pt x="11" y="183"/>
                    <a:pt x="11" y="177"/>
                  </a:cubicBezTo>
                  <a:cubicBezTo>
                    <a:pt x="11" y="172"/>
                    <a:pt x="15" y="167"/>
                    <a:pt x="21" y="167"/>
                  </a:cubicBezTo>
                  <a:cubicBezTo>
                    <a:pt x="63" y="167"/>
                    <a:pt x="63" y="167"/>
                    <a:pt x="63" y="167"/>
                  </a:cubicBezTo>
                  <a:cubicBezTo>
                    <a:pt x="63" y="155"/>
                    <a:pt x="63" y="155"/>
                    <a:pt x="63" y="155"/>
                  </a:cubicBezTo>
                  <a:cubicBezTo>
                    <a:pt x="21" y="155"/>
                    <a:pt x="21" y="155"/>
                    <a:pt x="21" y="155"/>
                  </a:cubicBezTo>
                  <a:cubicBezTo>
                    <a:pt x="15" y="155"/>
                    <a:pt x="11" y="151"/>
                    <a:pt x="11" y="145"/>
                  </a:cubicBezTo>
                  <a:cubicBezTo>
                    <a:pt x="11" y="140"/>
                    <a:pt x="15" y="135"/>
                    <a:pt x="21" y="135"/>
                  </a:cubicBezTo>
                  <a:cubicBezTo>
                    <a:pt x="59" y="135"/>
                    <a:pt x="59" y="135"/>
                    <a:pt x="59" y="135"/>
                  </a:cubicBezTo>
                  <a:cubicBezTo>
                    <a:pt x="58" y="135"/>
                    <a:pt x="57" y="134"/>
                    <a:pt x="56" y="133"/>
                  </a:cubicBezTo>
                  <a:cubicBezTo>
                    <a:pt x="57" y="131"/>
                    <a:pt x="57" y="131"/>
                    <a:pt x="57" y="131"/>
                  </a:cubicBezTo>
                  <a:cubicBezTo>
                    <a:pt x="59" y="132"/>
                    <a:pt x="61" y="134"/>
                    <a:pt x="62" y="135"/>
                  </a:cubicBezTo>
                  <a:cubicBezTo>
                    <a:pt x="62" y="123"/>
                    <a:pt x="62" y="123"/>
                    <a:pt x="62" y="123"/>
                  </a:cubicBezTo>
                  <a:cubicBezTo>
                    <a:pt x="61" y="9"/>
                    <a:pt x="61" y="9"/>
                    <a:pt x="61" y="9"/>
                  </a:cubicBezTo>
                  <a:cubicBezTo>
                    <a:pt x="61" y="9"/>
                    <a:pt x="61" y="9"/>
                    <a:pt x="61" y="9"/>
                  </a:cubicBezTo>
                  <a:cubicBezTo>
                    <a:pt x="41" y="0"/>
                    <a:pt x="41" y="0"/>
                    <a:pt x="41" y="0"/>
                  </a:cubicBezTo>
                </a:path>
              </a:pathLst>
            </a:custGeom>
            <a:solidFill>
              <a:srgbClr val="C233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55" name="Freeform 81">
              <a:extLst>
                <a:ext uri="{FF2B5EF4-FFF2-40B4-BE49-F238E27FC236}">
                  <a16:creationId xmlns:a16="http://schemas.microsoft.com/office/drawing/2014/main" id="{9B7077DA-2847-4DB1-A71C-99149052B47F}"/>
                </a:ext>
              </a:extLst>
            </p:cNvPr>
            <p:cNvSpPr>
              <a:spLocks/>
            </p:cNvSpPr>
            <p:nvPr/>
          </p:nvSpPr>
          <p:spPr bwMode="auto">
            <a:xfrm>
              <a:off x="5885" y="2359"/>
              <a:ext cx="87" cy="141"/>
            </a:xfrm>
            <a:custGeom>
              <a:avLst/>
              <a:gdLst>
                <a:gd name="T0" fmla="*/ 74 w 94"/>
                <a:gd name="T1" fmla="*/ 0 h 152"/>
                <a:gd name="T2" fmla="*/ 0 w 94"/>
                <a:gd name="T3" fmla="*/ 144 h 152"/>
                <a:gd name="T4" fmla="*/ 19 w 94"/>
                <a:gd name="T5" fmla="*/ 152 h 152"/>
                <a:gd name="T6" fmla="*/ 94 w 94"/>
                <a:gd name="T7" fmla="*/ 4 h 152"/>
                <a:gd name="T8" fmla="*/ 74 w 94"/>
                <a:gd name="T9" fmla="*/ 0 h 152"/>
              </a:gdLst>
              <a:ahLst/>
              <a:cxnLst>
                <a:cxn ang="0">
                  <a:pos x="T0" y="T1"/>
                </a:cxn>
                <a:cxn ang="0">
                  <a:pos x="T2" y="T3"/>
                </a:cxn>
                <a:cxn ang="0">
                  <a:pos x="T4" y="T5"/>
                </a:cxn>
                <a:cxn ang="0">
                  <a:pos x="T6" y="T7"/>
                </a:cxn>
                <a:cxn ang="0">
                  <a:pos x="T8" y="T9"/>
                </a:cxn>
              </a:cxnLst>
              <a:rect l="0" t="0" r="r" b="b"/>
              <a:pathLst>
                <a:path w="94" h="152">
                  <a:moveTo>
                    <a:pt x="74" y="0"/>
                  </a:moveTo>
                  <a:cubicBezTo>
                    <a:pt x="36" y="57"/>
                    <a:pt x="15" y="106"/>
                    <a:pt x="0" y="144"/>
                  </a:cubicBezTo>
                  <a:cubicBezTo>
                    <a:pt x="19" y="152"/>
                    <a:pt x="19" y="152"/>
                    <a:pt x="19" y="152"/>
                  </a:cubicBezTo>
                  <a:cubicBezTo>
                    <a:pt x="34" y="113"/>
                    <a:pt x="55" y="63"/>
                    <a:pt x="94" y="4"/>
                  </a:cubicBezTo>
                  <a:cubicBezTo>
                    <a:pt x="74" y="0"/>
                    <a:pt x="74" y="0"/>
                    <a:pt x="74" y="0"/>
                  </a:cubicBezTo>
                </a:path>
              </a:pathLst>
            </a:custGeom>
            <a:solidFill>
              <a:srgbClr val="C233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56" name="Freeform 82">
              <a:extLst>
                <a:ext uri="{FF2B5EF4-FFF2-40B4-BE49-F238E27FC236}">
                  <a16:creationId xmlns:a16="http://schemas.microsoft.com/office/drawing/2014/main" id="{7D0ADD67-0BF3-4CA4-AE5D-06A219953329}"/>
                </a:ext>
              </a:extLst>
            </p:cNvPr>
            <p:cNvSpPr>
              <a:spLocks/>
            </p:cNvSpPr>
            <p:nvPr/>
          </p:nvSpPr>
          <p:spPr bwMode="auto">
            <a:xfrm>
              <a:off x="6212" y="2241"/>
              <a:ext cx="66" cy="85"/>
            </a:xfrm>
            <a:custGeom>
              <a:avLst/>
              <a:gdLst>
                <a:gd name="T0" fmla="*/ 51 w 66"/>
                <a:gd name="T1" fmla="*/ 85 h 85"/>
                <a:gd name="T2" fmla="*/ 0 w 66"/>
                <a:gd name="T3" fmla="*/ 11 h 85"/>
                <a:gd name="T4" fmla="*/ 15 w 66"/>
                <a:gd name="T5" fmla="*/ 0 h 85"/>
                <a:gd name="T6" fmla="*/ 66 w 66"/>
                <a:gd name="T7" fmla="*/ 75 h 85"/>
                <a:gd name="T8" fmla="*/ 51 w 66"/>
                <a:gd name="T9" fmla="*/ 85 h 85"/>
              </a:gdLst>
              <a:ahLst/>
              <a:cxnLst>
                <a:cxn ang="0">
                  <a:pos x="T0" y="T1"/>
                </a:cxn>
                <a:cxn ang="0">
                  <a:pos x="T2" y="T3"/>
                </a:cxn>
                <a:cxn ang="0">
                  <a:pos x="T4" y="T5"/>
                </a:cxn>
                <a:cxn ang="0">
                  <a:pos x="T6" y="T7"/>
                </a:cxn>
                <a:cxn ang="0">
                  <a:pos x="T8" y="T9"/>
                </a:cxn>
              </a:cxnLst>
              <a:rect l="0" t="0" r="r" b="b"/>
              <a:pathLst>
                <a:path w="66" h="85">
                  <a:moveTo>
                    <a:pt x="51" y="85"/>
                  </a:moveTo>
                  <a:lnTo>
                    <a:pt x="0" y="11"/>
                  </a:lnTo>
                  <a:lnTo>
                    <a:pt x="15" y="0"/>
                  </a:lnTo>
                  <a:lnTo>
                    <a:pt x="66" y="75"/>
                  </a:lnTo>
                  <a:lnTo>
                    <a:pt x="51" y="85"/>
                  </a:lnTo>
                  <a:close/>
                </a:path>
              </a:pathLst>
            </a:custGeom>
            <a:solidFill>
              <a:srgbClr val="6C10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57" name="Freeform 83">
              <a:extLst>
                <a:ext uri="{FF2B5EF4-FFF2-40B4-BE49-F238E27FC236}">
                  <a16:creationId xmlns:a16="http://schemas.microsoft.com/office/drawing/2014/main" id="{94636F8E-B201-46DB-9181-2D6A4A454089}"/>
                </a:ext>
              </a:extLst>
            </p:cNvPr>
            <p:cNvSpPr>
              <a:spLocks/>
            </p:cNvSpPr>
            <p:nvPr/>
          </p:nvSpPr>
          <p:spPr bwMode="auto">
            <a:xfrm>
              <a:off x="6230" y="2176"/>
              <a:ext cx="130" cy="131"/>
            </a:xfrm>
            <a:custGeom>
              <a:avLst/>
              <a:gdLst>
                <a:gd name="T0" fmla="*/ 133 w 139"/>
                <a:gd name="T1" fmla="*/ 60 h 142"/>
                <a:gd name="T2" fmla="*/ 129 w 139"/>
                <a:gd name="T3" fmla="*/ 53 h 142"/>
                <a:gd name="T4" fmla="*/ 129 w 139"/>
                <a:gd name="T5" fmla="*/ 53 h 142"/>
                <a:gd name="T6" fmla="*/ 137 w 139"/>
                <a:gd name="T7" fmla="*/ 37 h 142"/>
                <a:gd name="T8" fmla="*/ 126 w 139"/>
                <a:gd name="T9" fmla="*/ 29 h 142"/>
                <a:gd name="T10" fmla="*/ 126 w 139"/>
                <a:gd name="T11" fmla="*/ 21 h 142"/>
                <a:gd name="T12" fmla="*/ 110 w 139"/>
                <a:gd name="T13" fmla="*/ 13 h 142"/>
                <a:gd name="T14" fmla="*/ 92 w 139"/>
                <a:gd name="T15" fmla="*/ 20 h 142"/>
                <a:gd name="T16" fmla="*/ 88 w 139"/>
                <a:gd name="T17" fmla="*/ 21 h 142"/>
                <a:gd name="T18" fmla="*/ 85 w 139"/>
                <a:gd name="T19" fmla="*/ 21 h 142"/>
                <a:gd name="T20" fmla="*/ 47 w 139"/>
                <a:gd name="T21" fmla="*/ 14 h 142"/>
                <a:gd name="T22" fmla="*/ 32 w 139"/>
                <a:gd name="T23" fmla="*/ 58 h 142"/>
                <a:gd name="T24" fmla="*/ 32 w 139"/>
                <a:gd name="T25" fmla="*/ 59 h 142"/>
                <a:gd name="T26" fmla="*/ 0 w 139"/>
                <a:gd name="T27" fmla="*/ 77 h 142"/>
                <a:gd name="T28" fmla="*/ 43 w 139"/>
                <a:gd name="T29" fmla="*/ 142 h 142"/>
                <a:gd name="T30" fmla="*/ 95 w 139"/>
                <a:gd name="T31" fmla="*/ 107 h 142"/>
                <a:gd name="T32" fmla="*/ 95 w 139"/>
                <a:gd name="T33" fmla="*/ 107 h 142"/>
                <a:gd name="T34" fmla="*/ 95 w 139"/>
                <a:gd name="T35" fmla="*/ 107 h 142"/>
                <a:gd name="T36" fmla="*/ 96 w 139"/>
                <a:gd name="T37" fmla="*/ 106 h 142"/>
                <a:gd name="T38" fmla="*/ 123 w 139"/>
                <a:gd name="T39" fmla="*/ 97 h 142"/>
                <a:gd name="T40" fmla="*/ 131 w 139"/>
                <a:gd name="T41" fmla="*/ 80 h 142"/>
                <a:gd name="T42" fmla="*/ 127 w 139"/>
                <a:gd name="T43" fmla="*/ 75 h 142"/>
                <a:gd name="T44" fmla="*/ 133 w 139"/>
                <a:gd name="T45" fmla="*/ 6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9" h="142">
                  <a:moveTo>
                    <a:pt x="133" y="60"/>
                  </a:moveTo>
                  <a:cubicBezTo>
                    <a:pt x="132" y="57"/>
                    <a:pt x="131" y="55"/>
                    <a:pt x="129" y="53"/>
                  </a:cubicBezTo>
                  <a:cubicBezTo>
                    <a:pt x="129" y="53"/>
                    <a:pt x="129" y="53"/>
                    <a:pt x="129" y="53"/>
                  </a:cubicBezTo>
                  <a:cubicBezTo>
                    <a:pt x="135" y="51"/>
                    <a:pt x="139" y="44"/>
                    <a:pt x="137" y="37"/>
                  </a:cubicBezTo>
                  <a:cubicBezTo>
                    <a:pt x="135" y="33"/>
                    <a:pt x="131" y="30"/>
                    <a:pt x="126" y="29"/>
                  </a:cubicBezTo>
                  <a:cubicBezTo>
                    <a:pt x="127" y="26"/>
                    <a:pt x="127" y="24"/>
                    <a:pt x="126" y="21"/>
                  </a:cubicBezTo>
                  <a:cubicBezTo>
                    <a:pt x="124" y="15"/>
                    <a:pt x="116" y="11"/>
                    <a:pt x="110" y="13"/>
                  </a:cubicBezTo>
                  <a:cubicBezTo>
                    <a:pt x="92" y="20"/>
                    <a:pt x="92" y="20"/>
                    <a:pt x="92" y="20"/>
                  </a:cubicBezTo>
                  <a:cubicBezTo>
                    <a:pt x="88" y="21"/>
                    <a:pt x="88" y="21"/>
                    <a:pt x="88" y="21"/>
                  </a:cubicBezTo>
                  <a:cubicBezTo>
                    <a:pt x="85" y="21"/>
                    <a:pt x="85" y="21"/>
                    <a:pt x="85" y="21"/>
                  </a:cubicBezTo>
                  <a:cubicBezTo>
                    <a:pt x="85" y="21"/>
                    <a:pt x="61" y="0"/>
                    <a:pt x="47" y="14"/>
                  </a:cubicBezTo>
                  <a:cubicBezTo>
                    <a:pt x="32" y="27"/>
                    <a:pt x="30" y="48"/>
                    <a:pt x="32" y="58"/>
                  </a:cubicBezTo>
                  <a:cubicBezTo>
                    <a:pt x="32" y="59"/>
                    <a:pt x="32" y="59"/>
                    <a:pt x="32" y="59"/>
                  </a:cubicBezTo>
                  <a:cubicBezTo>
                    <a:pt x="0" y="77"/>
                    <a:pt x="0" y="77"/>
                    <a:pt x="0" y="77"/>
                  </a:cubicBezTo>
                  <a:cubicBezTo>
                    <a:pt x="43" y="142"/>
                    <a:pt x="43" y="142"/>
                    <a:pt x="43" y="142"/>
                  </a:cubicBezTo>
                  <a:cubicBezTo>
                    <a:pt x="95" y="107"/>
                    <a:pt x="95" y="107"/>
                    <a:pt x="95" y="107"/>
                  </a:cubicBezTo>
                  <a:cubicBezTo>
                    <a:pt x="95" y="107"/>
                    <a:pt x="95" y="107"/>
                    <a:pt x="95" y="107"/>
                  </a:cubicBezTo>
                  <a:cubicBezTo>
                    <a:pt x="95" y="107"/>
                    <a:pt x="95" y="107"/>
                    <a:pt x="95" y="107"/>
                  </a:cubicBezTo>
                  <a:cubicBezTo>
                    <a:pt x="96" y="106"/>
                    <a:pt x="96" y="106"/>
                    <a:pt x="96" y="106"/>
                  </a:cubicBezTo>
                  <a:cubicBezTo>
                    <a:pt x="123" y="97"/>
                    <a:pt x="123" y="97"/>
                    <a:pt x="123" y="97"/>
                  </a:cubicBezTo>
                  <a:cubicBezTo>
                    <a:pt x="130" y="94"/>
                    <a:pt x="133" y="87"/>
                    <a:pt x="131" y="80"/>
                  </a:cubicBezTo>
                  <a:cubicBezTo>
                    <a:pt x="130" y="78"/>
                    <a:pt x="129" y="76"/>
                    <a:pt x="127" y="75"/>
                  </a:cubicBezTo>
                  <a:cubicBezTo>
                    <a:pt x="133" y="72"/>
                    <a:pt x="135" y="66"/>
                    <a:pt x="133"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58" name="Freeform 84">
              <a:extLst>
                <a:ext uri="{FF2B5EF4-FFF2-40B4-BE49-F238E27FC236}">
                  <a16:creationId xmlns:a16="http://schemas.microsoft.com/office/drawing/2014/main" id="{2F154377-2D40-417E-BA93-55BA419F1298}"/>
                </a:ext>
              </a:extLst>
            </p:cNvPr>
            <p:cNvSpPr>
              <a:spLocks/>
            </p:cNvSpPr>
            <p:nvPr/>
          </p:nvSpPr>
          <p:spPr bwMode="auto">
            <a:xfrm>
              <a:off x="6299" y="2204"/>
              <a:ext cx="50" cy="41"/>
            </a:xfrm>
            <a:custGeom>
              <a:avLst/>
              <a:gdLst>
                <a:gd name="T0" fmla="*/ 0 w 50"/>
                <a:gd name="T1" fmla="*/ 39 h 41"/>
                <a:gd name="T2" fmla="*/ 48 w 50"/>
                <a:gd name="T3" fmla="*/ 41 h 41"/>
                <a:gd name="T4" fmla="*/ 50 w 50"/>
                <a:gd name="T5" fmla="*/ 2 h 41"/>
                <a:gd name="T6" fmla="*/ 2 w 50"/>
                <a:gd name="T7" fmla="*/ 0 h 41"/>
                <a:gd name="T8" fmla="*/ 0 w 50"/>
                <a:gd name="T9" fmla="*/ 39 h 41"/>
              </a:gdLst>
              <a:ahLst/>
              <a:cxnLst>
                <a:cxn ang="0">
                  <a:pos x="T0" y="T1"/>
                </a:cxn>
                <a:cxn ang="0">
                  <a:pos x="T2" y="T3"/>
                </a:cxn>
                <a:cxn ang="0">
                  <a:pos x="T4" y="T5"/>
                </a:cxn>
                <a:cxn ang="0">
                  <a:pos x="T6" y="T7"/>
                </a:cxn>
                <a:cxn ang="0">
                  <a:pos x="T8" y="T9"/>
                </a:cxn>
              </a:cxnLst>
              <a:rect l="0" t="0" r="r" b="b"/>
              <a:pathLst>
                <a:path w="50" h="41">
                  <a:moveTo>
                    <a:pt x="0" y="39"/>
                  </a:moveTo>
                  <a:lnTo>
                    <a:pt x="48" y="41"/>
                  </a:lnTo>
                  <a:lnTo>
                    <a:pt x="50" y="2"/>
                  </a:lnTo>
                  <a:lnTo>
                    <a:pt x="2" y="0"/>
                  </a:lnTo>
                  <a:lnTo>
                    <a:pt x="0" y="39"/>
                  </a:lnTo>
                  <a:close/>
                </a:path>
              </a:pathLst>
            </a:cu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59" name="Freeform 85">
              <a:extLst>
                <a:ext uri="{FF2B5EF4-FFF2-40B4-BE49-F238E27FC236}">
                  <a16:creationId xmlns:a16="http://schemas.microsoft.com/office/drawing/2014/main" id="{2CD821F2-865E-4A37-82B1-34273C62DB98}"/>
                </a:ext>
              </a:extLst>
            </p:cNvPr>
            <p:cNvSpPr>
              <a:spLocks/>
            </p:cNvSpPr>
            <p:nvPr/>
          </p:nvSpPr>
          <p:spPr bwMode="auto">
            <a:xfrm>
              <a:off x="6262" y="2306"/>
              <a:ext cx="8" cy="6"/>
            </a:xfrm>
            <a:custGeom>
              <a:avLst/>
              <a:gdLst>
                <a:gd name="T0" fmla="*/ 8 w 8"/>
                <a:gd name="T1" fmla="*/ 0 h 6"/>
                <a:gd name="T2" fmla="*/ 0 w 8"/>
                <a:gd name="T3" fmla="*/ 6 h 6"/>
                <a:gd name="T4" fmla="*/ 8 w 8"/>
                <a:gd name="T5" fmla="*/ 1 h 6"/>
                <a:gd name="T6" fmla="*/ 8 w 8"/>
                <a:gd name="T7" fmla="*/ 0 h 6"/>
              </a:gdLst>
              <a:ahLst/>
              <a:cxnLst>
                <a:cxn ang="0">
                  <a:pos x="T0" y="T1"/>
                </a:cxn>
                <a:cxn ang="0">
                  <a:pos x="T2" y="T3"/>
                </a:cxn>
                <a:cxn ang="0">
                  <a:pos x="T4" y="T5"/>
                </a:cxn>
                <a:cxn ang="0">
                  <a:pos x="T6" y="T7"/>
                </a:cxn>
              </a:cxnLst>
              <a:rect l="0" t="0" r="r" b="b"/>
              <a:pathLst>
                <a:path w="8" h="6">
                  <a:moveTo>
                    <a:pt x="8" y="0"/>
                  </a:moveTo>
                  <a:lnTo>
                    <a:pt x="0" y="6"/>
                  </a:lnTo>
                  <a:lnTo>
                    <a:pt x="8" y="1"/>
                  </a:lnTo>
                  <a:lnTo>
                    <a:pt x="8" y="0"/>
                  </a:lnTo>
                  <a:close/>
                </a:path>
              </a:pathLst>
            </a:custGeom>
            <a:solidFill>
              <a:srgbClr val="C2DB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60" name="Freeform 86">
              <a:extLst>
                <a:ext uri="{FF2B5EF4-FFF2-40B4-BE49-F238E27FC236}">
                  <a16:creationId xmlns:a16="http://schemas.microsoft.com/office/drawing/2014/main" id="{CFC8491F-B121-4F34-BEC0-89CD2D64AD26}"/>
                </a:ext>
              </a:extLst>
            </p:cNvPr>
            <p:cNvSpPr>
              <a:spLocks/>
            </p:cNvSpPr>
            <p:nvPr/>
          </p:nvSpPr>
          <p:spPr bwMode="auto">
            <a:xfrm>
              <a:off x="6212" y="2241"/>
              <a:ext cx="66" cy="85"/>
            </a:xfrm>
            <a:custGeom>
              <a:avLst/>
              <a:gdLst>
                <a:gd name="T0" fmla="*/ 51 w 66"/>
                <a:gd name="T1" fmla="*/ 85 h 85"/>
                <a:gd name="T2" fmla="*/ 0 w 66"/>
                <a:gd name="T3" fmla="*/ 11 h 85"/>
                <a:gd name="T4" fmla="*/ 15 w 66"/>
                <a:gd name="T5" fmla="*/ 0 h 85"/>
                <a:gd name="T6" fmla="*/ 66 w 66"/>
                <a:gd name="T7" fmla="*/ 75 h 85"/>
                <a:gd name="T8" fmla="*/ 51 w 66"/>
                <a:gd name="T9" fmla="*/ 85 h 85"/>
              </a:gdLst>
              <a:ahLst/>
              <a:cxnLst>
                <a:cxn ang="0">
                  <a:pos x="T0" y="T1"/>
                </a:cxn>
                <a:cxn ang="0">
                  <a:pos x="T2" y="T3"/>
                </a:cxn>
                <a:cxn ang="0">
                  <a:pos x="T4" y="T5"/>
                </a:cxn>
                <a:cxn ang="0">
                  <a:pos x="T6" y="T7"/>
                </a:cxn>
                <a:cxn ang="0">
                  <a:pos x="T8" y="T9"/>
                </a:cxn>
              </a:cxnLst>
              <a:rect l="0" t="0" r="r" b="b"/>
              <a:pathLst>
                <a:path w="66" h="85">
                  <a:moveTo>
                    <a:pt x="51" y="85"/>
                  </a:moveTo>
                  <a:lnTo>
                    <a:pt x="0" y="11"/>
                  </a:lnTo>
                  <a:lnTo>
                    <a:pt x="15" y="0"/>
                  </a:lnTo>
                  <a:lnTo>
                    <a:pt x="66" y="75"/>
                  </a:lnTo>
                  <a:lnTo>
                    <a:pt x="51" y="85"/>
                  </a:lnTo>
                  <a:close/>
                </a:path>
              </a:pathLst>
            </a:custGeom>
            <a:solidFill>
              <a:srgbClr val="6C10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61" name="Freeform 87">
              <a:extLst>
                <a:ext uri="{FF2B5EF4-FFF2-40B4-BE49-F238E27FC236}">
                  <a16:creationId xmlns:a16="http://schemas.microsoft.com/office/drawing/2014/main" id="{178D47D4-9129-422E-8112-11CFF8E54780}"/>
                </a:ext>
              </a:extLst>
            </p:cNvPr>
            <p:cNvSpPr>
              <a:spLocks/>
            </p:cNvSpPr>
            <p:nvPr/>
          </p:nvSpPr>
          <p:spPr bwMode="auto">
            <a:xfrm>
              <a:off x="5669" y="2412"/>
              <a:ext cx="242" cy="122"/>
            </a:xfrm>
            <a:custGeom>
              <a:avLst/>
              <a:gdLst>
                <a:gd name="T0" fmla="*/ 252 w 259"/>
                <a:gd name="T1" fmla="*/ 122 h 131"/>
                <a:gd name="T2" fmla="*/ 237 w 259"/>
                <a:gd name="T3" fmla="*/ 129 h 131"/>
                <a:gd name="T4" fmla="*/ 9 w 259"/>
                <a:gd name="T5" fmla="*/ 36 h 131"/>
                <a:gd name="T6" fmla="*/ 3 w 259"/>
                <a:gd name="T7" fmla="*/ 21 h 131"/>
                <a:gd name="T8" fmla="*/ 7 w 259"/>
                <a:gd name="T9" fmla="*/ 9 h 131"/>
                <a:gd name="T10" fmla="*/ 22 w 259"/>
                <a:gd name="T11" fmla="*/ 2 h 131"/>
                <a:gd name="T12" fmla="*/ 251 w 259"/>
                <a:gd name="T13" fmla="*/ 95 h 131"/>
                <a:gd name="T14" fmla="*/ 257 w 259"/>
                <a:gd name="T15" fmla="*/ 110 h 131"/>
                <a:gd name="T16" fmla="*/ 252 w 259"/>
                <a:gd name="T17" fmla="*/ 12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 h="131">
                  <a:moveTo>
                    <a:pt x="252" y="122"/>
                  </a:moveTo>
                  <a:cubicBezTo>
                    <a:pt x="250" y="128"/>
                    <a:pt x="243" y="131"/>
                    <a:pt x="237" y="129"/>
                  </a:cubicBezTo>
                  <a:cubicBezTo>
                    <a:pt x="9" y="36"/>
                    <a:pt x="9" y="36"/>
                    <a:pt x="9" y="36"/>
                  </a:cubicBezTo>
                  <a:cubicBezTo>
                    <a:pt x="3" y="33"/>
                    <a:pt x="0" y="26"/>
                    <a:pt x="3" y="21"/>
                  </a:cubicBezTo>
                  <a:cubicBezTo>
                    <a:pt x="7" y="9"/>
                    <a:pt x="7" y="9"/>
                    <a:pt x="7" y="9"/>
                  </a:cubicBezTo>
                  <a:cubicBezTo>
                    <a:pt x="10" y="3"/>
                    <a:pt x="17" y="0"/>
                    <a:pt x="22" y="2"/>
                  </a:cubicBezTo>
                  <a:cubicBezTo>
                    <a:pt x="251" y="95"/>
                    <a:pt x="251" y="95"/>
                    <a:pt x="251" y="95"/>
                  </a:cubicBezTo>
                  <a:cubicBezTo>
                    <a:pt x="256" y="98"/>
                    <a:pt x="259" y="105"/>
                    <a:pt x="257" y="110"/>
                  </a:cubicBezTo>
                  <a:cubicBezTo>
                    <a:pt x="252" y="122"/>
                    <a:pt x="252" y="122"/>
                    <a:pt x="252" y="122"/>
                  </a:cubicBezTo>
                </a:path>
              </a:pathLst>
            </a:custGeom>
            <a:solidFill>
              <a:srgbClr val="5C00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62" name="Rectangle 88">
              <a:extLst>
                <a:ext uri="{FF2B5EF4-FFF2-40B4-BE49-F238E27FC236}">
                  <a16:creationId xmlns:a16="http://schemas.microsoft.com/office/drawing/2014/main" id="{5BA56EC1-CEB7-4E51-9D00-1F9D64701F0B}"/>
                </a:ext>
              </a:extLst>
            </p:cNvPr>
            <p:cNvSpPr>
              <a:spLocks noChangeArrowheads="1"/>
            </p:cNvSpPr>
            <p:nvPr/>
          </p:nvSpPr>
          <p:spPr bwMode="auto">
            <a:xfrm>
              <a:off x="5560" y="2467"/>
              <a:ext cx="1" cy="1"/>
            </a:xfrm>
            <a:prstGeom prst="rect">
              <a:avLst/>
            </a:prstGeom>
            <a:solidFill>
              <a:srgbClr val="E5E5E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63" name="Freeform 89">
              <a:extLst>
                <a:ext uri="{FF2B5EF4-FFF2-40B4-BE49-F238E27FC236}">
                  <a16:creationId xmlns:a16="http://schemas.microsoft.com/office/drawing/2014/main" id="{5D978298-F00D-4AD2-B6D0-969419FC94C2}"/>
                </a:ext>
              </a:extLst>
            </p:cNvPr>
            <p:cNvSpPr>
              <a:spLocks/>
            </p:cNvSpPr>
            <p:nvPr/>
          </p:nvSpPr>
          <p:spPr bwMode="auto">
            <a:xfrm>
              <a:off x="5560" y="2467"/>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64" name="Freeform 90">
              <a:extLst>
                <a:ext uri="{FF2B5EF4-FFF2-40B4-BE49-F238E27FC236}">
                  <a16:creationId xmlns:a16="http://schemas.microsoft.com/office/drawing/2014/main" id="{4C035EB0-5992-411E-A280-B33EEB292EAE}"/>
                </a:ext>
              </a:extLst>
            </p:cNvPr>
            <p:cNvSpPr>
              <a:spLocks/>
            </p:cNvSpPr>
            <p:nvPr/>
          </p:nvSpPr>
          <p:spPr bwMode="auto">
            <a:xfrm>
              <a:off x="6315" y="2244"/>
              <a:ext cx="16" cy="47"/>
            </a:xfrm>
            <a:custGeom>
              <a:avLst/>
              <a:gdLst>
                <a:gd name="T0" fmla="*/ 1 w 17"/>
                <a:gd name="T1" fmla="*/ 0 h 50"/>
                <a:gd name="T2" fmla="*/ 1 w 17"/>
                <a:gd name="T3" fmla="*/ 3 h 50"/>
                <a:gd name="T4" fmla="*/ 1 w 17"/>
                <a:gd name="T5" fmla="*/ 11 h 50"/>
                <a:gd name="T6" fmla="*/ 0 w 17"/>
                <a:gd name="T7" fmla="*/ 49 h 50"/>
                <a:gd name="T8" fmla="*/ 16 w 17"/>
                <a:gd name="T9" fmla="*/ 50 h 50"/>
                <a:gd name="T10" fmla="*/ 17 w 17"/>
                <a:gd name="T11" fmla="*/ 11 h 50"/>
                <a:gd name="T12" fmla="*/ 17 w 17"/>
                <a:gd name="T13" fmla="*/ 0 h 50"/>
                <a:gd name="T14" fmla="*/ 1 w 17"/>
                <a:gd name="T15" fmla="*/ 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50">
                  <a:moveTo>
                    <a:pt x="1" y="0"/>
                  </a:moveTo>
                  <a:cubicBezTo>
                    <a:pt x="1" y="0"/>
                    <a:pt x="1" y="1"/>
                    <a:pt x="1" y="3"/>
                  </a:cubicBezTo>
                  <a:cubicBezTo>
                    <a:pt x="1" y="5"/>
                    <a:pt x="1" y="8"/>
                    <a:pt x="1" y="11"/>
                  </a:cubicBezTo>
                  <a:cubicBezTo>
                    <a:pt x="1" y="21"/>
                    <a:pt x="1" y="37"/>
                    <a:pt x="0" y="49"/>
                  </a:cubicBezTo>
                  <a:cubicBezTo>
                    <a:pt x="16" y="50"/>
                    <a:pt x="16" y="50"/>
                    <a:pt x="16" y="50"/>
                  </a:cubicBezTo>
                  <a:cubicBezTo>
                    <a:pt x="17" y="37"/>
                    <a:pt x="17" y="21"/>
                    <a:pt x="17" y="11"/>
                  </a:cubicBezTo>
                  <a:cubicBezTo>
                    <a:pt x="17" y="4"/>
                    <a:pt x="17" y="0"/>
                    <a:pt x="17" y="0"/>
                  </a:cubicBezTo>
                  <a:cubicBezTo>
                    <a:pt x="1" y="0"/>
                    <a:pt x="1" y="0"/>
                    <a:pt x="1" y="0"/>
                  </a:cubicBezTo>
                  <a:close/>
                </a:path>
              </a:pathLst>
            </a:custGeom>
            <a:solidFill>
              <a:srgbClr val="FFB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65" name="Freeform 91">
              <a:extLst>
                <a:ext uri="{FF2B5EF4-FFF2-40B4-BE49-F238E27FC236}">
                  <a16:creationId xmlns:a16="http://schemas.microsoft.com/office/drawing/2014/main" id="{CC5A3A3E-CF14-46D5-A703-FE0D55AE35C9}"/>
                </a:ext>
              </a:extLst>
            </p:cNvPr>
            <p:cNvSpPr>
              <a:spLocks/>
            </p:cNvSpPr>
            <p:nvPr/>
          </p:nvSpPr>
          <p:spPr bwMode="auto">
            <a:xfrm>
              <a:off x="6341" y="2061"/>
              <a:ext cx="20" cy="138"/>
            </a:xfrm>
            <a:custGeom>
              <a:avLst/>
              <a:gdLst>
                <a:gd name="T0" fmla="*/ 5 w 22"/>
                <a:gd name="T1" fmla="*/ 8 h 149"/>
                <a:gd name="T2" fmla="*/ 0 w 22"/>
                <a:gd name="T3" fmla="*/ 140 h 149"/>
                <a:gd name="T4" fmla="*/ 8 w 22"/>
                <a:gd name="T5" fmla="*/ 149 h 149"/>
                <a:gd name="T6" fmla="*/ 17 w 22"/>
                <a:gd name="T7" fmla="*/ 141 h 149"/>
                <a:gd name="T8" fmla="*/ 22 w 22"/>
                <a:gd name="T9" fmla="*/ 9 h 149"/>
                <a:gd name="T10" fmla="*/ 14 w 22"/>
                <a:gd name="T11" fmla="*/ 0 h 149"/>
                <a:gd name="T12" fmla="*/ 5 w 22"/>
                <a:gd name="T13" fmla="*/ 8 h 149"/>
              </a:gdLst>
              <a:ahLst/>
              <a:cxnLst>
                <a:cxn ang="0">
                  <a:pos x="T0" y="T1"/>
                </a:cxn>
                <a:cxn ang="0">
                  <a:pos x="T2" y="T3"/>
                </a:cxn>
                <a:cxn ang="0">
                  <a:pos x="T4" y="T5"/>
                </a:cxn>
                <a:cxn ang="0">
                  <a:pos x="T6" y="T7"/>
                </a:cxn>
                <a:cxn ang="0">
                  <a:pos x="T8" y="T9"/>
                </a:cxn>
                <a:cxn ang="0">
                  <a:pos x="T10" y="T11"/>
                </a:cxn>
                <a:cxn ang="0">
                  <a:pos x="T12" y="T13"/>
                </a:cxn>
              </a:cxnLst>
              <a:rect l="0" t="0" r="r" b="b"/>
              <a:pathLst>
                <a:path w="22" h="149">
                  <a:moveTo>
                    <a:pt x="5" y="8"/>
                  </a:moveTo>
                  <a:cubicBezTo>
                    <a:pt x="0" y="140"/>
                    <a:pt x="0" y="140"/>
                    <a:pt x="0" y="140"/>
                  </a:cubicBezTo>
                  <a:cubicBezTo>
                    <a:pt x="0" y="145"/>
                    <a:pt x="3" y="149"/>
                    <a:pt x="8" y="149"/>
                  </a:cubicBezTo>
                  <a:cubicBezTo>
                    <a:pt x="13" y="149"/>
                    <a:pt x="17" y="145"/>
                    <a:pt x="17" y="141"/>
                  </a:cubicBezTo>
                  <a:cubicBezTo>
                    <a:pt x="22" y="9"/>
                    <a:pt x="22" y="9"/>
                    <a:pt x="22" y="9"/>
                  </a:cubicBezTo>
                  <a:cubicBezTo>
                    <a:pt x="22" y="4"/>
                    <a:pt x="19" y="0"/>
                    <a:pt x="14" y="0"/>
                  </a:cubicBezTo>
                  <a:cubicBezTo>
                    <a:pt x="9" y="0"/>
                    <a:pt x="5" y="4"/>
                    <a:pt x="5" y="8"/>
                  </a:cubicBezTo>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66" name="Freeform 92">
              <a:extLst>
                <a:ext uri="{FF2B5EF4-FFF2-40B4-BE49-F238E27FC236}">
                  <a16:creationId xmlns:a16="http://schemas.microsoft.com/office/drawing/2014/main" id="{CD59DE8F-7BC5-4D8A-A29E-21E368E42ABD}"/>
                </a:ext>
              </a:extLst>
            </p:cNvPr>
            <p:cNvSpPr>
              <a:spLocks/>
            </p:cNvSpPr>
            <p:nvPr/>
          </p:nvSpPr>
          <p:spPr bwMode="auto">
            <a:xfrm>
              <a:off x="6294" y="2059"/>
              <a:ext cx="21" cy="138"/>
            </a:xfrm>
            <a:custGeom>
              <a:avLst/>
              <a:gdLst>
                <a:gd name="T0" fmla="*/ 5 w 22"/>
                <a:gd name="T1" fmla="*/ 8 h 149"/>
                <a:gd name="T2" fmla="*/ 0 w 22"/>
                <a:gd name="T3" fmla="*/ 140 h 149"/>
                <a:gd name="T4" fmla="*/ 8 w 22"/>
                <a:gd name="T5" fmla="*/ 149 h 149"/>
                <a:gd name="T6" fmla="*/ 17 w 22"/>
                <a:gd name="T7" fmla="*/ 141 h 149"/>
                <a:gd name="T8" fmla="*/ 22 w 22"/>
                <a:gd name="T9" fmla="*/ 9 h 149"/>
                <a:gd name="T10" fmla="*/ 14 w 22"/>
                <a:gd name="T11" fmla="*/ 0 h 149"/>
                <a:gd name="T12" fmla="*/ 5 w 22"/>
                <a:gd name="T13" fmla="*/ 8 h 149"/>
              </a:gdLst>
              <a:ahLst/>
              <a:cxnLst>
                <a:cxn ang="0">
                  <a:pos x="T0" y="T1"/>
                </a:cxn>
                <a:cxn ang="0">
                  <a:pos x="T2" y="T3"/>
                </a:cxn>
                <a:cxn ang="0">
                  <a:pos x="T4" y="T5"/>
                </a:cxn>
                <a:cxn ang="0">
                  <a:pos x="T6" y="T7"/>
                </a:cxn>
                <a:cxn ang="0">
                  <a:pos x="T8" y="T9"/>
                </a:cxn>
                <a:cxn ang="0">
                  <a:pos x="T10" y="T11"/>
                </a:cxn>
                <a:cxn ang="0">
                  <a:pos x="T12" y="T13"/>
                </a:cxn>
              </a:cxnLst>
              <a:rect l="0" t="0" r="r" b="b"/>
              <a:pathLst>
                <a:path w="22" h="149">
                  <a:moveTo>
                    <a:pt x="5" y="8"/>
                  </a:moveTo>
                  <a:cubicBezTo>
                    <a:pt x="0" y="140"/>
                    <a:pt x="0" y="140"/>
                    <a:pt x="0" y="140"/>
                  </a:cubicBezTo>
                  <a:cubicBezTo>
                    <a:pt x="0" y="145"/>
                    <a:pt x="4" y="149"/>
                    <a:pt x="8" y="149"/>
                  </a:cubicBezTo>
                  <a:cubicBezTo>
                    <a:pt x="13" y="149"/>
                    <a:pt x="17" y="145"/>
                    <a:pt x="17" y="141"/>
                  </a:cubicBezTo>
                  <a:cubicBezTo>
                    <a:pt x="22" y="9"/>
                    <a:pt x="22" y="9"/>
                    <a:pt x="22" y="9"/>
                  </a:cubicBezTo>
                  <a:cubicBezTo>
                    <a:pt x="22" y="4"/>
                    <a:pt x="19" y="0"/>
                    <a:pt x="14" y="0"/>
                  </a:cubicBezTo>
                  <a:cubicBezTo>
                    <a:pt x="10" y="0"/>
                    <a:pt x="6" y="4"/>
                    <a:pt x="5" y="8"/>
                  </a:cubicBezTo>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67" name="Freeform 93">
              <a:extLst>
                <a:ext uri="{FF2B5EF4-FFF2-40B4-BE49-F238E27FC236}">
                  <a16:creationId xmlns:a16="http://schemas.microsoft.com/office/drawing/2014/main" id="{55597C7D-22E5-46A5-8B96-014E7FB0EADA}"/>
                </a:ext>
              </a:extLst>
            </p:cNvPr>
            <p:cNvSpPr>
              <a:spLocks/>
            </p:cNvSpPr>
            <p:nvPr/>
          </p:nvSpPr>
          <p:spPr bwMode="auto">
            <a:xfrm>
              <a:off x="6267" y="2118"/>
              <a:ext cx="119" cy="118"/>
            </a:xfrm>
            <a:custGeom>
              <a:avLst/>
              <a:gdLst>
                <a:gd name="T0" fmla="*/ 65 w 127"/>
                <a:gd name="T1" fmla="*/ 2 h 127"/>
                <a:gd name="T2" fmla="*/ 65 w 127"/>
                <a:gd name="T3" fmla="*/ 2 h 127"/>
                <a:gd name="T4" fmla="*/ 127 w 127"/>
                <a:gd name="T5" fmla="*/ 5 h 127"/>
                <a:gd name="T6" fmla="*/ 125 w 127"/>
                <a:gd name="T7" fmla="*/ 67 h 127"/>
                <a:gd name="T8" fmla="*/ 125 w 127"/>
                <a:gd name="T9" fmla="*/ 67 h 127"/>
                <a:gd name="T10" fmla="*/ 61 w 127"/>
                <a:gd name="T11" fmla="*/ 126 h 127"/>
                <a:gd name="T12" fmla="*/ 60 w 127"/>
                <a:gd name="T13" fmla="*/ 126 h 127"/>
                <a:gd name="T14" fmla="*/ 60 w 127"/>
                <a:gd name="T15" fmla="*/ 126 h 127"/>
                <a:gd name="T16" fmla="*/ 60 w 127"/>
                <a:gd name="T17" fmla="*/ 126 h 127"/>
                <a:gd name="T18" fmla="*/ 1 w 127"/>
                <a:gd name="T19" fmla="*/ 62 h 127"/>
                <a:gd name="T20" fmla="*/ 4 w 127"/>
                <a:gd name="T21" fmla="*/ 0 h 127"/>
                <a:gd name="T22" fmla="*/ 65 w 127"/>
                <a:gd name="T23" fmla="*/ 2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127">
                  <a:moveTo>
                    <a:pt x="65" y="2"/>
                  </a:moveTo>
                  <a:cubicBezTo>
                    <a:pt x="65" y="2"/>
                    <a:pt x="65" y="2"/>
                    <a:pt x="65" y="2"/>
                  </a:cubicBezTo>
                  <a:cubicBezTo>
                    <a:pt x="127" y="5"/>
                    <a:pt x="127" y="5"/>
                    <a:pt x="127" y="5"/>
                  </a:cubicBezTo>
                  <a:cubicBezTo>
                    <a:pt x="125" y="67"/>
                    <a:pt x="125" y="67"/>
                    <a:pt x="125" y="67"/>
                  </a:cubicBezTo>
                  <a:cubicBezTo>
                    <a:pt x="125" y="67"/>
                    <a:pt x="125" y="67"/>
                    <a:pt x="125" y="67"/>
                  </a:cubicBezTo>
                  <a:cubicBezTo>
                    <a:pt x="123" y="101"/>
                    <a:pt x="94" y="127"/>
                    <a:pt x="61" y="126"/>
                  </a:cubicBezTo>
                  <a:cubicBezTo>
                    <a:pt x="60" y="126"/>
                    <a:pt x="60" y="126"/>
                    <a:pt x="60" y="126"/>
                  </a:cubicBezTo>
                  <a:cubicBezTo>
                    <a:pt x="60" y="126"/>
                    <a:pt x="60" y="126"/>
                    <a:pt x="60" y="126"/>
                  </a:cubicBezTo>
                  <a:cubicBezTo>
                    <a:pt x="60" y="126"/>
                    <a:pt x="60" y="126"/>
                    <a:pt x="60" y="126"/>
                  </a:cubicBezTo>
                  <a:cubicBezTo>
                    <a:pt x="27" y="124"/>
                    <a:pt x="0" y="96"/>
                    <a:pt x="1" y="62"/>
                  </a:cubicBezTo>
                  <a:cubicBezTo>
                    <a:pt x="4" y="0"/>
                    <a:pt x="4" y="0"/>
                    <a:pt x="4" y="0"/>
                  </a:cubicBezTo>
                  <a:cubicBezTo>
                    <a:pt x="65" y="2"/>
                    <a:pt x="65" y="2"/>
                    <a:pt x="65" y="2"/>
                  </a:cubicBezTo>
                </a:path>
              </a:pathLst>
            </a:cu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68" name="Freeform 94">
              <a:extLst>
                <a:ext uri="{FF2B5EF4-FFF2-40B4-BE49-F238E27FC236}">
                  <a16:creationId xmlns:a16="http://schemas.microsoft.com/office/drawing/2014/main" id="{EDC4EE83-C1D7-4D1A-B71F-8D1E5645D687}"/>
                </a:ext>
              </a:extLst>
            </p:cNvPr>
            <p:cNvSpPr>
              <a:spLocks/>
            </p:cNvSpPr>
            <p:nvPr/>
          </p:nvSpPr>
          <p:spPr bwMode="auto">
            <a:xfrm>
              <a:off x="6259" y="2104"/>
              <a:ext cx="139" cy="21"/>
            </a:xfrm>
            <a:custGeom>
              <a:avLst/>
              <a:gdLst>
                <a:gd name="T0" fmla="*/ 8 w 149"/>
                <a:gd name="T1" fmla="*/ 17 h 23"/>
                <a:gd name="T2" fmla="*/ 140 w 149"/>
                <a:gd name="T3" fmla="*/ 23 h 23"/>
                <a:gd name="T4" fmla="*/ 149 w 149"/>
                <a:gd name="T5" fmla="*/ 15 h 23"/>
                <a:gd name="T6" fmla="*/ 141 w 149"/>
                <a:gd name="T7" fmla="*/ 6 h 23"/>
                <a:gd name="T8" fmla="*/ 9 w 149"/>
                <a:gd name="T9" fmla="*/ 1 h 23"/>
                <a:gd name="T10" fmla="*/ 0 w 149"/>
                <a:gd name="T11" fmla="*/ 9 h 23"/>
                <a:gd name="T12" fmla="*/ 8 w 149"/>
                <a:gd name="T13" fmla="*/ 17 h 23"/>
              </a:gdLst>
              <a:ahLst/>
              <a:cxnLst>
                <a:cxn ang="0">
                  <a:pos x="T0" y="T1"/>
                </a:cxn>
                <a:cxn ang="0">
                  <a:pos x="T2" y="T3"/>
                </a:cxn>
                <a:cxn ang="0">
                  <a:pos x="T4" y="T5"/>
                </a:cxn>
                <a:cxn ang="0">
                  <a:pos x="T6" y="T7"/>
                </a:cxn>
                <a:cxn ang="0">
                  <a:pos x="T8" y="T9"/>
                </a:cxn>
                <a:cxn ang="0">
                  <a:pos x="T10" y="T11"/>
                </a:cxn>
                <a:cxn ang="0">
                  <a:pos x="T12" y="T13"/>
                </a:cxn>
              </a:cxnLst>
              <a:rect l="0" t="0" r="r" b="b"/>
              <a:pathLst>
                <a:path w="149" h="23">
                  <a:moveTo>
                    <a:pt x="8" y="17"/>
                  </a:moveTo>
                  <a:cubicBezTo>
                    <a:pt x="140" y="23"/>
                    <a:pt x="140" y="23"/>
                    <a:pt x="140" y="23"/>
                  </a:cubicBezTo>
                  <a:cubicBezTo>
                    <a:pt x="145" y="23"/>
                    <a:pt x="149" y="19"/>
                    <a:pt x="149" y="15"/>
                  </a:cubicBezTo>
                  <a:cubicBezTo>
                    <a:pt x="149" y="10"/>
                    <a:pt x="146" y="6"/>
                    <a:pt x="141" y="6"/>
                  </a:cubicBezTo>
                  <a:cubicBezTo>
                    <a:pt x="9" y="1"/>
                    <a:pt x="9" y="1"/>
                    <a:pt x="9" y="1"/>
                  </a:cubicBezTo>
                  <a:cubicBezTo>
                    <a:pt x="4" y="0"/>
                    <a:pt x="1" y="4"/>
                    <a:pt x="0" y="9"/>
                  </a:cubicBezTo>
                  <a:cubicBezTo>
                    <a:pt x="0" y="13"/>
                    <a:pt x="4" y="17"/>
                    <a:pt x="8" y="17"/>
                  </a:cubicBezTo>
                </a:path>
              </a:pathLst>
            </a:custGeom>
            <a:solidFill>
              <a:srgbClr val="FFB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69" name="Freeform 95">
              <a:extLst>
                <a:ext uri="{FF2B5EF4-FFF2-40B4-BE49-F238E27FC236}">
                  <a16:creationId xmlns:a16="http://schemas.microsoft.com/office/drawing/2014/main" id="{89949488-F5BC-4978-AEAD-C8E2C4601A58}"/>
                </a:ext>
              </a:extLst>
            </p:cNvPr>
            <p:cNvSpPr>
              <a:spLocks noEditPoints="1"/>
            </p:cNvSpPr>
            <p:nvPr/>
          </p:nvSpPr>
          <p:spPr bwMode="auto">
            <a:xfrm>
              <a:off x="6270" y="2123"/>
              <a:ext cx="116" cy="10"/>
            </a:xfrm>
            <a:custGeom>
              <a:avLst/>
              <a:gdLst>
                <a:gd name="T0" fmla="*/ 116 w 116"/>
                <a:gd name="T1" fmla="*/ 2 h 10"/>
                <a:gd name="T2" fmla="*/ 116 w 116"/>
                <a:gd name="T3" fmla="*/ 5 h 10"/>
                <a:gd name="T4" fmla="*/ 116 w 116"/>
                <a:gd name="T5" fmla="*/ 2 h 10"/>
                <a:gd name="T6" fmla="*/ 116 w 116"/>
                <a:gd name="T7" fmla="*/ 2 h 10"/>
                <a:gd name="T8" fmla="*/ 1 w 116"/>
                <a:gd name="T9" fmla="*/ 0 h 10"/>
                <a:gd name="T10" fmla="*/ 0 w 116"/>
                <a:gd name="T11" fmla="*/ 10 h 10"/>
                <a:gd name="T12" fmla="*/ 0 w 116"/>
                <a:gd name="T13" fmla="*/ 10 h 10"/>
                <a:gd name="T14" fmla="*/ 1 w 116"/>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0">
                  <a:moveTo>
                    <a:pt x="116" y="2"/>
                  </a:moveTo>
                  <a:lnTo>
                    <a:pt x="116" y="5"/>
                  </a:lnTo>
                  <a:lnTo>
                    <a:pt x="116" y="2"/>
                  </a:lnTo>
                  <a:lnTo>
                    <a:pt x="116" y="2"/>
                  </a:lnTo>
                  <a:close/>
                  <a:moveTo>
                    <a:pt x="1" y="0"/>
                  </a:moveTo>
                  <a:lnTo>
                    <a:pt x="0" y="10"/>
                  </a:lnTo>
                  <a:lnTo>
                    <a:pt x="0" y="10"/>
                  </a:lnTo>
                  <a:lnTo>
                    <a:pt x="1" y="0"/>
                  </a:lnTo>
                  <a:close/>
                </a:path>
              </a:pathLst>
            </a:custGeom>
            <a:solidFill>
              <a:srgbClr val="5300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70" name="Freeform 96">
              <a:extLst>
                <a:ext uri="{FF2B5EF4-FFF2-40B4-BE49-F238E27FC236}">
                  <a16:creationId xmlns:a16="http://schemas.microsoft.com/office/drawing/2014/main" id="{22FBBFB0-2CFE-49EA-9EC9-E1B08CA23158}"/>
                </a:ext>
              </a:extLst>
            </p:cNvPr>
            <p:cNvSpPr>
              <a:spLocks noEditPoints="1"/>
            </p:cNvSpPr>
            <p:nvPr/>
          </p:nvSpPr>
          <p:spPr bwMode="auto">
            <a:xfrm>
              <a:off x="6270" y="2123"/>
              <a:ext cx="116" cy="10"/>
            </a:xfrm>
            <a:custGeom>
              <a:avLst/>
              <a:gdLst>
                <a:gd name="T0" fmla="*/ 116 w 116"/>
                <a:gd name="T1" fmla="*/ 2 h 10"/>
                <a:gd name="T2" fmla="*/ 116 w 116"/>
                <a:gd name="T3" fmla="*/ 5 h 10"/>
                <a:gd name="T4" fmla="*/ 116 w 116"/>
                <a:gd name="T5" fmla="*/ 2 h 10"/>
                <a:gd name="T6" fmla="*/ 116 w 116"/>
                <a:gd name="T7" fmla="*/ 2 h 10"/>
                <a:gd name="T8" fmla="*/ 1 w 116"/>
                <a:gd name="T9" fmla="*/ 0 h 10"/>
                <a:gd name="T10" fmla="*/ 0 w 116"/>
                <a:gd name="T11" fmla="*/ 10 h 10"/>
                <a:gd name="T12" fmla="*/ 0 w 116"/>
                <a:gd name="T13" fmla="*/ 10 h 10"/>
                <a:gd name="T14" fmla="*/ 1 w 116"/>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0">
                  <a:moveTo>
                    <a:pt x="116" y="2"/>
                  </a:moveTo>
                  <a:lnTo>
                    <a:pt x="116" y="5"/>
                  </a:lnTo>
                  <a:lnTo>
                    <a:pt x="116" y="2"/>
                  </a:lnTo>
                  <a:lnTo>
                    <a:pt x="116" y="2"/>
                  </a:lnTo>
                  <a:moveTo>
                    <a:pt x="1" y="0"/>
                  </a:moveTo>
                  <a:lnTo>
                    <a:pt x="0" y="10"/>
                  </a:lnTo>
                  <a:lnTo>
                    <a:pt x="0" y="10"/>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71" name="Freeform 97">
              <a:extLst>
                <a:ext uri="{FF2B5EF4-FFF2-40B4-BE49-F238E27FC236}">
                  <a16:creationId xmlns:a16="http://schemas.microsoft.com/office/drawing/2014/main" id="{AD735F1F-A0CD-4AD2-A7EF-BF251FD3DF1C}"/>
                </a:ext>
              </a:extLst>
            </p:cNvPr>
            <p:cNvSpPr>
              <a:spLocks/>
            </p:cNvSpPr>
            <p:nvPr/>
          </p:nvSpPr>
          <p:spPr bwMode="auto">
            <a:xfrm>
              <a:off x="6270" y="2121"/>
              <a:ext cx="116" cy="17"/>
            </a:xfrm>
            <a:custGeom>
              <a:avLst/>
              <a:gdLst>
                <a:gd name="T0" fmla="*/ 1 w 116"/>
                <a:gd name="T1" fmla="*/ 0 h 17"/>
                <a:gd name="T2" fmla="*/ 1 w 116"/>
                <a:gd name="T3" fmla="*/ 2 h 17"/>
                <a:gd name="T4" fmla="*/ 0 w 116"/>
                <a:gd name="T5" fmla="*/ 12 h 17"/>
                <a:gd name="T6" fmla="*/ 115 w 116"/>
                <a:gd name="T7" fmla="*/ 17 h 17"/>
                <a:gd name="T8" fmla="*/ 116 w 116"/>
                <a:gd name="T9" fmla="*/ 7 h 17"/>
                <a:gd name="T10" fmla="*/ 116 w 116"/>
                <a:gd name="T11" fmla="*/ 4 h 17"/>
                <a:gd name="T12" fmla="*/ 3 w 116"/>
                <a:gd name="T13" fmla="*/ 0 h 17"/>
                <a:gd name="T14" fmla="*/ 1 w 116"/>
                <a:gd name="T15" fmla="*/ 0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7">
                  <a:moveTo>
                    <a:pt x="1" y="0"/>
                  </a:moveTo>
                  <a:lnTo>
                    <a:pt x="1" y="2"/>
                  </a:lnTo>
                  <a:lnTo>
                    <a:pt x="0" y="12"/>
                  </a:lnTo>
                  <a:lnTo>
                    <a:pt x="115" y="17"/>
                  </a:lnTo>
                  <a:lnTo>
                    <a:pt x="116" y="7"/>
                  </a:lnTo>
                  <a:lnTo>
                    <a:pt x="116" y="4"/>
                  </a:lnTo>
                  <a:lnTo>
                    <a:pt x="3" y="0"/>
                  </a:lnTo>
                  <a:lnTo>
                    <a:pt x="1" y="0"/>
                  </a:lnTo>
                  <a:close/>
                </a:path>
              </a:pathLst>
            </a:custGeom>
            <a:solidFill>
              <a:srgbClr val="A100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72" name="Freeform 98">
              <a:extLst>
                <a:ext uri="{FF2B5EF4-FFF2-40B4-BE49-F238E27FC236}">
                  <a16:creationId xmlns:a16="http://schemas.microsoft.com/office/drawing/2014/main" id="{351A115E-6B37-4CEE-9BCF-3506FAC07CA8}"/>
                </a:ext>
              </a:extLst>
            </p:cNvPr>
            <p:cNvSpPr>
              <a:spLocks/>
            </p:cNvSpPr>
            <p:nvPr/>
          </p:nvSpPr>
          <p:spPr bwMode="auto">
            <a:xfrm>
              <a:off x="6270" y="2121"/>
              <a:ext cx="116" cy="17"/>
            </a:xfrm>
            <a:custGeom>
              <a:avLst/>
              <a:gdLst>
                <a:gd name="T0" fmla="*/ 1 w 116"/>
                <a:gd name="T1" fmla="*/ 0 h 17"/>
                <a:gd name="T2" fmla="*/ 1 w 116"/>
                <a:gd name="T3" fmla="*/ 2 h 17"/>
                <a:gd name="T4" fmla="*/ 0 w 116"/>
                <a:gd name="T5" fmla="*/ 12 h 17"/>
                <a:gd name="T6" fmla="*/ 115 w 116"/>
                <a:gd name="T7" fmla="*/ 17 h 17"/>
                <a:gd name="T8" fmla="*/ 116 w 116"/>
                <a:gd name="T9" fmla="*/ 7 h 17"/>
                <a:gd name="T10" fmla="*/ 116 w 116"/>
                <a:gd name="T11" fmla="*/ 4 h 17"/>
                <a:gd name="T12" fmla="*/ 3 w 116"/>
                <a:gd name="T13" fmla="*/ 0 h 17"/>
                <a:gd name="T14" fmla="*/ 1 w 116"/>
                <a:gd name="T15" fmla="*/ 0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7">
                  <a:moveTo>
                    <a:pt x="1" y="0"/>
                  </a:moveTo>
                  <a:lnTo>
                    <a:pt x="1" y="2"/>
                  </a:lnTo>
                  <a:lnTo>
                    <a:pt x="0" y="12"/>
                  </a:lnTo>
                  <a:lnTo>
                    <a:pt x="115" y="17"/>
                  </a:lnTo>
                  <a:lnTo>
                    <a:pt x="116" y="7"/>
                  </a:lnTo>
                  <a:lnTo>
                    <a:pt x="116" y="4"/>
                  </a:lnTo>
                  <a:lnTo>
                    <a:pt x="3" y="0"/>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73" name="Freeform 99">
              <a:extLst>
                <a:ext uri="{FF2B5EF4-FFF2-40B4-BE49-F238E27FC236}">
                  <a16:creationId xmlns:a16="http://schemas.microsoft.com/office/drawing/2014/main" id="{1AFD589A-F190-4E79-A565-873A630CB1BF}"/>
                </a:ext>
              </a:extLst>
            </p:cNvPr>
            <p:cNvSpPr>
              <a:spLocks/>
            </p:cNvSpPr>
            <p:nvPr/>
          </p:nvSpPr>
          <p:spPr bwMode="auto">
            <a:xfrm>
              <a:off x="6271" y="2121"/>
              <a:ext cx="2" cy="0"/>
            </a:xfrm>
            <a:custGeom>
              <a:avLst/>
              <a:gdLst>
                <a:gd name="T0" fmla="*/ 0 w 2"/>
                <a:gd name="T1" fmla="*/ 0 w 2"/>
                <a:gd name="T2" fmla="*/ 2 w 2"/>
                <a:gd name="T3" fmla="*/ 0 w 2"/>
              </a:gdLst>
              <a:ahLst/>
              <a:cxnLst>
                <a:cxn ang="0">
                  <a:pos x="T0" y="0"/>
                </a:cxn>
                <a:cxn ang="0">
                  <a:pos x="T1" y="0"/>
                </a:cxn>
                <a:cxn ang="0">
                  <a:pos x="T2" y="0"/>
                </a:cxn>
                <a:cxn ang="0">
                  <a:pos x="T3" y="0"/>
                </a:cxn>
              </a:cxnLst>
              <a:rect l="0" t="0" r="r" b="b"/>
              <a:pathLst>
                <a:path w="2">
                  <a:moveTo>
                    <a:pt x="0" y="0"/>
                  </a:moveTo>
                  <a:lnTo>
                    <a:pt x="0" y="0"/>
                  </a:lnTo>
                  <a:lnTo>
                    <a:pt x="2" y="0"/>
                  </a:lnTo>
                  <a:lnTo>
                    <a:pt x="0" y="0"/>
                  </a:lnTo>
                  <a:close/>
                </a:path>
              </a:pathLst>
            </a:custGeom>
            <a:solidFill>
              <a:srgbClr val="E5A5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74" name="Freeform 100">
              <a:extLst>
                <a:ext uri="{FF2B5EF4-FFF2-40B4-BE49-F238E27FC236}">
                  <a16:creationId xmlns:a16="http://schemas.microsoft.com/office/drawing/2014/main" id="{F58BF367-EF6A-4532-9B19-76880E6CF410}"/>
                </a:ext>
              </a:extLst>
            </p:cNvPr>
            <p:cNvSpPr>
              <a:spLocks/>
            </p:cNvSpPr>
            <p:nvPr/>
          </p:nvSpPr>
          <p:spPr bwMode="auto">
            <a:xfrm>
              <a:off x="6271" y="2121"/>
              <a:ext cx="2" cy="0"/>
            </a:xfrm>
            <a:custGeom>
              <a:avLst/>
              <a:gdLst>
                <a:gd name="T0" fmla="*/ 0 w 2"/>
                <a:gd name="T1" fmla="*/ 0 w 2"/>
                <a:gd name="T2" fmla="*/ 2 w 2"/>
                <a:gd name="T3" fmla="*/ 0 w 2"/>
              </a:gdLst>
              <a:ahLst/>
              <a:cxnLst>
                <a:cxn ang="0">
                  <a:pos x="T0" y="0"/>
                </a:cxn>
                <a:cxn ang="0">
                  <a:pos x="T1" y="0"/>
                </a:cxn>
                <a:cxn ang="0">
                  <a:pos x="T2" y="0"/>
                </a:cxn>
                <a:cxn ang="0">
                  <a:pos x="T3" y="0"/>
                </a:cxn>
              </a:cxnLst>
              <a:rect l="0" t="0" r="r" b="b"/>
              <a:pathLst>
                <a:path w="2">
                  <a:moveTo>
                    <a:pt x="0" y="0"/>
                  </a:moveTo>
                  <a:lnTo>
                    <a:pt x="0" y="0"/>
                  </a:lnTo>
                  <a:lnTo>
                    <a:pt x="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75" name="Freeform 101">
              <a:extLst>
                <a:ext uri="{FF2B5EF4-FFF2-40B4-BE49-F238E27FC236}">
                  <a16:creationId xmlns:a16="http://schemas.microsoft.com/office/drawing/2014/main" id="{95D16E47-9C5E-4028-BA3E-FDE9746E8B8F}"/>
                </a:ext>
              </a:extLst>
            </p:cNvPr>
            <p:cNvSpPr>
              <a:spLocks/>
            </p:cNvSpPr>
            <p:nvPr/>
          </p:nvSpPr>
          <p:spPr bwMode="auto">
            <a:xfrm>
              <a:off x="6236" y="2158"/>
              <a:ext cx="75" cy="119"/>
            </a:xfrm>
            <a:custGeom>
              <a:avLst/>
              <a:gdLst>
                <a:gd name="T0" fmla="*/ 62 w 80"/>
                <a:gd name="T1" fmla="*/ 0 h 128"/>
                <a:gd name="T2" fmla="*/ 35 w 80"/>
                <a:gd name="T3" fmla="*/ 34 h 128"/>
                <a:gd name="T4" fmla="*/ 0 w 80"/>
                <a:gd name="T5" fmla="*/ 97 h 128"/>
                <a:gd name="T6" fmla="*/ 41 w 80"/>
                <a:gd name="T7" fmla="*/ 109 h 128"/>
                <a:gd name="T8" fmla="*/ 52 w 80"/>
                <a:gd name="T9" fmla="*/ 53 h 128"/>
                <a:gd name="T10" fmla="*/ 62 w 80"/>
                <a:gd name="T11" fmla="*/ 38 h 128"/>
                <a:gd name="T12" fmla="*/ 62 w 80"/>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80" h="128">
                  <a:moveTo>
                    <a:pt x="62" y="0"/>
                  </a:moveTo>
                  <a:cubicBezTo>
                    <a:pt x="48" y="22"/>
                    <a:pt x="35" y="34"/>
                    <a:pt x="35" y="34"/>
                  </a:cubicBezTo>
                  <a:cubicBezTo>
                    <a:pt x="0" y="97"/>
                    <a:pt x="0" y="97"/>
                    <a:pt x="0" y="97"/>
                  </a:cubicBezTo>
                  <a:cubicBezTo>
                    <a:pt x="0" y="97"/>
                    <a:pt x="25" y="128"/>
                    <a:pt x="41" y="109"/>
                  </a:cubicBezTo>
                  <a:cubicBezTo>
                    <a:pt x="57" y="91"/>
                    <a:pt x="52" y="53"/>
                    <a:pt x="52" y="53"/>
                  </a:cubicBezTo>
                  <a:cubicBezTo>
                    <a:pt x="52" y="53"/>
                    <a:pt x="56" y="44"/>
                    <a:pt x="62" y="38"/>
                  </a:cubicBezTo>
                  <a:cubicBezTo>
                    <a:pt x="80" y="25"/>
                    <a:pt x="74" y="2"/>
                    <a:pt x="6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76" name="Freeform 102">
              <a:extLst>
                <a:ext uri="{FF2B5EF4-FFF2-40B4-BE49-F238E27FC236}">
                  <a16:creationId xmlns:a16="http://schemas.microsoft.com/office/drawing/2014/main" id="{D49E8939-7207-4235-A956-F4E09FB47931}"/>
                </a:ext>
              </a:extLst>
            </p:cNvPr>
            <p:cNvSpPr>
              <a:spLocks/>
            </p:cNvSpPr>
            <p:nvPr/>
          </p:nvSpPr>
          <p:spPr bwMode="auto">
            <a:xfrm>
              <a:off x="5981" y="2327"/>
              <a:ext cx="31" cy="6"/>
            </a:xfrm>
            <a:custGeom>
              <a:avLst/>
              <a:gdLst>
                <a:gd name="T0" fmla="*/ 0 w 31"/>
                <a:gd name="T1" fmla="*/ 0 h 6"/>
                <a:gd name="T2" fmla="*/ 31 w 31"/>
                <a:gd name="T3" fmla="*/ 6 h 6"/>
                <a:gd name="T4" fmla="*/ 0 w 31"/>
                <a:gd name="T5" fmla="*/ 0 h 6"/>
              </a:gdLst>
              <a:ahLst/>
              <a:cxnLst>
                <a:cxn ang="0">
                  <a:pos x="T0" y="T1"/>
                </a:cxn>
                <a:cxn ang="0">
                  <a:pos x="T2" y="T3"/>
                </a:cxn>
                <a:cxn ang="0">
                  <a:pos x="T4" y="T5"/>
                </a:cxn>
              </a:cxnLst>
              <a:rect l="0" t="0" r="r" b="b"/>
              <a:pathLst>
                <a:path w="31" h="6">
                  <a:moveTo>
                    <a:pt x="0" y="0"/>
                  </a:moveTo>
                  <a:lnTo>
                    <a:pt x="31" y="6"/>
                  </a:lnTo>
                  <a:lnTo>
                    <a:pt x="0" y="0"/>
                  </a:lnTo>
                  <a:close/>
                </a:path>
              </a:pathLst>
            </a:custGeom>
            <a:solidFill>
              <a:srgbClr val="C233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77" name="Freeform 103">
              <a:extLst>
                <a:ext uri="{FF2B5EF4-FFF2-40B4-BE49-F238E27FC236}">
                  <a16:creationId xmlns:a16="http://schemas.microsoft.com/office/drawing/2014/main" id="{DA1C09D0-EFC6-4B3C-AF42-86F991529D7A}"/>
                </a:ext>
              </a:extLst>
            </p:cNvPr>
            <p:cNvSpPr>
              <a:spLocks/>
            </p:cNvSpPr>
            <p:nvPr/>
          </p:nvSpPr>
          <p:spPr bwMode="auto">
            <a:xfrm>
              <a:off x="5981" y="2327"/>
              <a:ext cx="31" cy="6"/>
            </a:xfrm>
            <a:custGeom>
              <a:avLst/>
              <a:gdLst>
                <a:gd name="T0" fmla="*/ 0 w 31"/>
                <a:gd name="T1" fmla="*/ 0 h 6"/>
                <a:gd name="T2" fmla="*/ 31 w 31"/>
                <a:gd name="T3" fmla="*/ 6 h 6"/>
                <a:gd name="T4" fmla="*/ 0 w 31"/>
                <a:gd name="T5" fmla="*/ 0 h 6"/>
              </a:gdLst>
              <a:ahLst/>
              <a:cxnLst>
                <a:cxn ang="0">
                  <a:pos x="T0" y="T1"/>
                </a:cxn>
                <a:cxn ang="0">
                  <a:pos x="T2" y="T3"/>
                </a:cxn>
                <a:cxn ang="0">
                  <a:pos x="T4" y="T5"/>
                </a:cxn>
              </a:cxnLst>
              <a:rect l="0" t="0" r="r" b="b"/>
              <a:pathLst>
                <a:path w="31" h="6">
                  <a:moveTo>
                    <a:pt x="0" y="0"/>
                  </a:moveTo>
                  <a:lnTo>
                    <a:pt x="31" y="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78" name="Freeform 104">
              <a:extLst>
                <a:ext uri="{FF2B5EF4-FFF2-40B4-BE49-F238E27FC236}">
                  <a16:creationId xmlns:a16="http://schemas.microsoft.com/office/drawing/2014/main" id="{586CA5A5-318C-44DD-91AF-76A6D56D2C89}"/>
                </a:ext>
              </a:extLst>
            </p:cNvPr>
            <p:cNvSpPr>
              <a:spLocks/>
            </p:cNvSpPr>
            <p:nvPr/>
          </p:nvSpPr>
          <p:spPr bwMode="auto">
            <a:xfrm>
              <a:off x="6002" y="2279"/>
              <a:ext cx="37" cy="13"/>
            </a:xfrm>
            <a:custGeom>
              <a:avLst/>
              <a:gdLst>
                <a:gd name="T0" fmla="*/ 0 w 37"/>
                <a:gd name="T1" fmla="*/ 0 h 13"/>
                <a:gd name="T2" fmla="*/ 0 w 37"/>
                <a:gd name="T3" fmla="*/ 0 h 13"/>
                <a:gd name="T4" fmla="*/ 37 w 37"/>
                <a:gd name="T5" fmla="*/ 13 h 13"/>
                <a:gd name="T6" fmla="*/ 37 w 37"/>
                <a:gd name="T7" fmla="*/ 13 h 13"/>
                <a:gd name="T8" fmla="*/ 0 w 37"/>
                <a:gd name="T9" fmla="*/ 0 h 13"/>
              </a:gdLst>
              <a:ahLst/>
              <a:cxnLst>
                <a:cxn ang="0">
                  <a:pos x="T0" y="T1"/>
                </a:cxn>
                <a:cxn ang="0">
                  <a:pos x="T2" y="T3"/>
                </a:cxn>
                <a:cxn ang="0">
                  <a:pos x="T4" y="T5"/>
                </a:cxn>
                <a:cxn ang="0">
                  <a:pos x="T6" y="T7"/>
                </a:cxn>
                <a:cxn ang="0">
                  <a:pos x="T8" y="T9"/>
                </a:cxn>
              </a:cxnLst>
              <a:rect l="0" t="0" r="r" b="b"/>
              <a:pathLst>
                <a:path w="37" h="13">
                  <a:moveTo>
                    <a:pt x="0" y="0"/>
                  </a:moveTo>
                  <a:lnTo>
                    <a:pt x="0" y="0"/>
                  </a:lnTo>
                  <a:lnTo>
                    <a:pt x="37" y="13"/>
                  </a:lnTo>
                  <a:lnTo>
                    <a:pt x="37" y="13"/>
                  </a:lnTo>
                  <a:lnTo>
                    <a:pt x="0" y="0"/>
                  </a:lnTo>
                  <a:close/>
                </a:path>
              </a:pathLst>
            </a:custGeom>
            <a:solidFill>
              <a:srgbClr val="7D33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79" name="Freeform 105">
              <a:extLst>
                <a:ext uri="{FF2B5EF4-FFF2-40B4-BE49-F238E27FC236}">
                  <a16:creationId xmlns:a16="http://schemas.microsoft.com/office/drawing/2014/main" id="{E6A524D1-3AFD-44BA-8C6F-8D976F8D14BD}"/>
                </a:ext>
              </a:extLst>
            </p:cNvPr>
            <p:cNvSpPr>
              <a:spLocks/>
            </p:cNvSpPr>
            <p:nvPr/>
          </p:nvSpPr>
          <p:spPr bwMode="auto">
            <a:xfrm>
              <a:off x="6002" y="2279"/>
              <a:ext cx="37" cy="13"/>
            </a:xfrm>
            <a:custGeom>
              <a:avLst/>
              <a:gdLst>
                <a:gd name="T0" fmla="*/ 0 w 37"/>
                <a:gd name="T1" fmla="*/ 0 h 13"/>
                <a:gd name="T2" fmla="*/ 0 w 37"/>
                <a:gd name="T3" fmla="*/ 0 h 13"/>
                <a:gd name="T4" fmla="*/ 37 w 37"/>
                <a:gd name="T5" fmla="*/ 13 h 13"/>
                <a:gd name="T6" fmla="*/ 37 w 37"/>
                <a:gd name="T7" fmla="*/ 13 h 13"/>
                <a:gd name="T8" fmla="*/ 0 w 37"/>
                <a:gd name="T9" fmla="*/ 0 h 13"/>
              </a:gdLst>
              <a:ahLst/>
              <a:cxnLst>
                <a:cxn ang="0">
                  <a:pos x="T0" y="T1"/>
                </a:cxn>
                <a:cxn ang="0">
                  <a:pos x="T2" y="T3"/>
                </a:cxn>
                <a:cxn ang="0">
                  <a:pos x="T4" y="T5"/>
                </a:cxn>
                <a:cxn ang="0">
                  <a:pos x="T6" y="T7"/>
                </a:cxn>
                <a:cxn ang="0">
                  <a:pos x="T8" y="T9"/>
                </a:cxn>
              </a:cxnLst>
              <a:rect l="0" t="0" r="r" b="b"/>
              <a:pathLst>
                <a:path w="37" h="13">
                  <a:moveTo>
                    <a:pt x="0" y="0"/>
                  </a:moveTo>
                  <a:lnTo>
                    <a:pt x="0" y="0"/>
                  </a:lnTo>
                  <a:lnTo>
                    <a:pt x="37" y="13"/>
                  </a:lnTo>
                  <a:lnTo>
                    <a:pt x="37" y="1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80" name="Freeform 106">
              <a:extLst>
                <a:ext uri="{FF2B5EF4-FFF2-40B4-BE49-F238E27FC236}">
                  <a16:creationId xmlns:a16="http://schemas.microsoft.com/office/drawing/2014/main" id="{863FB29E-A23C-4EA2-ACB8-85E3A2BC85A6}"/>
                </a:ext>
              </a:extLst>
            </p:cNvPr>
            <p:cNvSpPr>
              <a:spLocks/>
            </p:cNvSpPr>
            <p:nvPr/>
          </p:nvSpPr>
          <p:spPr bwMode="auto">
            <a:xfrm>
              <a:off x="6002" y="2279"/>
              <a:ext cx="37" cy="13"/>
            </a:xfrm>
            <a:custGeom>
              <a:avLst/>
              <a:gdLst>
                <a:gd name="T0" fmla="*/ 0 w 39"/>
                <a:gd name="T1" fmla="*/ 0 h 14"/>
                <a:gd name="T2" fmla="*/ 0 w 39"/>
                <a:gd name="T3" fmla="*/ 0 h 14"/>
                <a:gd name="T4" fmla="*/ 39 w 39"/>
                <a:gd name="T5" fmla="*/ 14 h 14"/>
                <a:gd name="T6" fmla="*/ 39 w 39"/>
                <a:gd name="T7" fmla="*/ 14 h 14"/>
                <a:gd name="T8" fmla="*/ 0 w 39"/>
                <a:gd name="T9" fmla="*/ 0 h 14"/>
              </a:gdLst>
              <a:ahLst/>
              <a:cxnLst>
                <a:cxn ang="0">
                  <a:pos x="T0" y="T1"/>
                </a:cxn>
                <a:cxn ang="0">
                  <a:pos x="T2" y="T3"/>
                </a:cxn>
                <a:cxn ang="0">
                  <a:pos x="T4" y="T5"/>
                </a:cxn>
                <a:cxn ang="0">
                  <a:pos x="T6" y="T7"/>
                </a:cxn>
                <a:cxn ang="0">
                  <a:pos x="T8" y="T9"/>
                </a:cxn>
              </a:cxnLst>
              <a:rect l="0" t="0" r="r" b="b"/>
              <a:pathLst>
                <a:path w="39" h="14">
                  <a:moveTo>
                    <a:pt x="0" y="0"/>
                  </a:moveTo>
                  <a:cubicBezTo>
                    <a:pt x="0" y="0"/>
                    <a:pt x="0" y="0"/>
                    <a:pt x="0" y="0"/>
                  </a:cubicBezTo>
                  <a:cubicBezTo>
                    <a:pt x="39" y="14"/>
                    <a:pt x="39" y="14"/>
                    <a:pt x="39" y="14"/>
                  </a:cubicBezTo>
                  <a:cubicBezTo>
                    <a:pt x="39" y="14"/>
                    <a:pt x="39" y="14"/>
                    <a:pt x="39" y="14"/>
                  </a:cubicBezTo>
                  <a:cubicBezTo>
                    <a:pt x="0" y="0"/>
                    <a:pt x="0" y="0"/>
                    <a:pt x="0" y="0"/>
                  </a:cubicBezTo>
                </a:path>
              </a:pathLst>
            </a:custGeom>
            <a:solidFill>
              <a:srgbClr val="C233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81" name="Freeform 107">
              <a:extLst>
                <a:ext uri="{FF2B5EF4-FFF2-40B4-BE49-F238E27FC236}">
                  <a16:creationId xmlns:a16="http://schemas.microsoft.com/office/drawing/2014/main" id="{591001BC-FBB0-4250-A5BB-B63BAA26F944}"/>
                </a:ext>
              </a:extLst>
            </p:cNvPr>
            <p:cNvSpPr>
              <a:spLocks/>
            </p:cNvSpPr>
            <p:nvPr/>
          </p:nvSpPr>
          <p:spPr bwMode="auto">
            <a:xfrm>
              <a:off x="5688" y="2414"/>
              <a:ext cx="1"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lnTo>
                    <a:pt x="0" y="0"/>
                  </a:lnTo>
                  <a:lnTo>
                    <a:pt x="1" y="0"/>
                  </a:lnTo>
                  <a:lnTo>
                    <a:pt x="1" y="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82" name="Freeform 108">
              <a:extLst>
                <a:ext uri="{FF2B5EF4-FFF2-40B4-BE49-F238E27FC236}">
                  <a16:creationId xmlns:a16="http://schemas.microsoft.com/office/drawing/2014/main" id="{2F707770-A5B2-4475-A472-5D2C2ED088F0}"/>
                </a:ext>
              </a:extLst>
            </p:cNvPr>
            <p:cNvSpPr>
              <a:spLocks/>
            </p:cNvSpPr>
            <p:nvPr/>
          </p:nvSpPr>
          <p:spPr bwMode="auto">
            <a:xfrm>
              <a:off x="5688" y="2414"/>
              <a:ext cx="1"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lnTo>
                    <a:pt x="0" y="0"/>
                  </a:lnTo>
                  <a:lnTo>
                    <a:pt x="1" y="0"/>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83" name="Rectangle 109">
              <a:extLst>
                <a:ext uri="{FF2B5EF4-FFF2-40B4-BE49-F238E27FC236}">
                  <a16:creationId xmlns:a16="http://schemas.microsoft.com/office/drawing/2014/main" id="{C3C246FC-9CB9-44F9-81B8-886B458EDEB1}"/>
                </a:ext>
              </a:extLst>
            </p:cNvPr>
            <p:cNvSpPr>
              <a:spLocks noChangeArrowheads="1"/>
            </p:cNvSpPr>
            <p:nvPr/>
          </p:nvSpPr>
          <p:spPr bwMode="auto">
            <a:xfrm>
              <a:off x="5523" y="2408"/>
              <a:ext cx="1" cy="1"/>
            </a:xfrm>
            <a:prstGeom prst="rect">
              <a:avLst/>
            </a:prstGeom>
            <a:solidFill>
              <a:srgbClr val="D0D0D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84" name="Freeform 110">
              <a:extLst>
                <a:ext uri="{FF2B5EF4-FFF2-40B4-BE49-F238E27FC236}">
                  <a16:creationId xmlns:a16="http://schemas.microsoft.com/office/drawing/2014/main" id="{FFE0FEE8-5599-40B4-AA36-6F08B9C5C22C}"/>
                </a:ext>
              </a:extLst>
            </p:cNvPr>
            <p:cNvSpPr>
              <a:spLocks/>
            </p:cNvSpPr>
            <p:nvPr/>
          </p:nvSpPr>
          <p:spPr bwMode="auto">
            <a:xfrm>
              <a:off x="5523" y="240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85" name="Freeform 111">
              <a:extLst>
                <a:ext uri="{FF2B5EF4-FFF2-40B4-BE49-F238E27FC236}">
                  <a16:creationId xmlns:a16="http://schemas.microsoft.com/office/drawing/2014/main" id="{DD21360C-8501-48D2-B59C-3927086CCE43}"/>
                </a:ext>
              </a:extLst>
            </p:cNvPr>
            <p:cNvSpPr>
              <a:spLocks/>
            </p:cNvSpPr>
            <p:nvPr/>
          </p:nvSpPr>
          <p:spPr bwMode="auto">
            <a:xfrm>
              <a:off x="5789" y="2737"/>
              <a:ext cx="104" cy="90"/>
            </a:xfrm>
            <a:custGeom>
              <a:avLst/>
              <a:gdLst>
                <a:gd name="T0" fmla="*/ 112 w 112"/>
                <a:gd name="T1" fmla="*/ 47 h 97"/>
                <a:gd name="T2" fmla="*/ 112 w 112"/>
                <a:gd name="T3" fmla="*/ 36 h 97"/>
                <a:gd name="T4" fmla="*/ 0 w 112"/>
                <a:gd name="T5" fmla="*/ 0 h 97"/>
                <a:gd name="T6" fmla="*/ 31 w 112"/>
                <a:gd name="T7" fmla="*/ 97 h 97"/>
                <a:gd name="T8" fmla="*/ 72 w 112"/>
                <a:gd name="T9" fmla="*/ 91 h 97"/>
                <a:gd name="T10" fmla="*/ 112 w 112"/>
                <a:gd name="T11" fmla="*/ 47 h 97"/>
              </a:gdLst>
              <a:ahLst/>
              <a:cxnLst>
                <a:cxn ang="0">
                  <a:pos x="T0" y="T1"/>
                </a:cxn>
                <a:cxn ang="0">
                  <a:pos x="T2" y="T3"/>
                </a:cxn>
                <a:cxn ang="0">
                  <a:pos x="T4" y="T5"/>
                </a:cxn>
                <a:cxn ang="0">
                  <a:pos x="T6" y="T7"/>
                </a:cxn>
                <a:cxn ang="0">
                  <a:pos x="T8" y="T9"/>
                </a:cxn>
                <a:cxn ang="0">
                  <a:pos x="T10" y="T11"/>
                </a:cxn>
              </a:cxnLst>
              <a:rect l="0" t="0" r="r" b="b"/>
              <a:pathLst>
                <a:path w="112" h="97">
                  <a:moveTo>
                    <a:pt x="112" y="47"/>
                  </a:moveTo>
                  <a:cubicBezTo>
                    <a:pt x="112" y="36"/>
                    <a:pt x="112" y="36"/>
                    <a:pt x="112" y="36"/>
                  </a:cubicBezTo>
                  <a:cubicBezTo>
                    <a:pt x="35" y="68"/>
                    <a:pt x="3" y="6"/>
                    <a:pt x="0" y="0"/>
                  </a:cubicBezTo>
                  <a:cubicBezTo>
                    <a:pt x="0" y="6"/>
                    <a:pt x="0" y="63"/>
                    <a:pt x="31" y="97"/>
                  </a:cubicBezTo>
                  <a:cubicBezTo>
                    <a:pt x="72" y="91"/>
                    <a:pt x="72" y="91"/>
                    <a:pt x="72" y="91"/>
                  </a:cubicBezTo>
                  <a:cubicBezTo>
                    <a:pt x="94" y="86"/>
                    <a:pt x="109" y="68"/>
                    <a:pt x="112" y="47"/>
                  </a:cubicBezTo>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86" name="Freeform 112">
              <a:extLst>
                <a:ext uri="{FF2B5EF4-FFF2-40B4-BE49-F238E27FC236}">
                  <a16:creationId xmlns:a16="http://schemas.microsoft.com/office/drawing/2014/main" id="{694FE099-F2F3-4BDF-B096-01C9586B0424}"/>
                </a:ext>
              </a:extLst>
            </p:cNvPr>
            <p:cNvSpPr>
              <a:spLocks noEditPoints="1"/>
            </p:cNvSpPr>
            <p:nvPr/>
          </p:nvSpPr>
          <p:spPr bwMode="auto">
            <a:xfrm>
              <a:off x="5874" y="2770"/>
              <a:ext cx="19" cy="7"/>
            </a:xfrm>
            <a:custGeom>
              <a:avLst/>
              <a:gdLst>
                <a:gd name="T0" fmla="*/ 1 w 21"/>
                <a:gd name="T1" fmla="*/ 7 h 7"/>
                <a:gd name="T2" fmla="*/ 0 w 21"/>
                <a:gd name="T3" fmla="*/ 7 h 7"/>
                <a:gd name="T4" fmla="*/ 0 w 21"/>
                <a:gd name="T5" fmla="*/ 7 h 7"/>
                <a:gd name="T6" fmla="*/ 0 w 21"/>
                <a:gd name="T7" fmla="*/ 7 h 7"/>
                <a:gd name="T8" fmla="*/ 1 w 21"/>
                <a:gd name="T9" fmla="*/ 7 h 7"/>
                <a:gd name="T10" fmla="*/ 21 w 21"/>
                <a:gd name="T11" fmla="*/ 0 h 7"/>
                <a:gd name="T12" fmla="*/ 21 w 21"/>
                <a:gd name="T13" fmla="*/ 0 h 7"/>
                <a:gd name="T14" fmla="*/ 21 w 21"/>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7">
                  <a:moveTo>
                    <a:pt x="1" y="7"/>
                  </a:moveTo>
                  <a:cubicBezTo>
                    <a:pt x="1" y="7"/>
                    <a:pt x="0" y="7"/>
                    <a:pt x="0" y="7"/>
                  </a:cubicBezTo>
                  <a:cubicBezTo>
                    <a:pt x="0" y="7"/>
                    <a:pt x="0" y="7"/>
                    <a:pt x="0" y="7"/>
                  </a:cubicBezTo>
                  <a:cubicBezTo>
                    <a:pt x="0" y="7"/>
                    <a:pt x="0" y="7"/>
                    <a:pt x="0" y="7"/>
                  </a:cubicBezTo>
                  <a:cubicBezTo>
                    <a:pt x="0" y="7"/>
                    <a:pt x="1" y="7"/>
                    <a:pt x="1" y="7"/>
                  </a:cubicBezTo>
                  <a:moveTo>
                    <a:pt x="21" y="0"/>
                  </a:moveTo>
                  <a:cubicBezTo>
                    <a:pt x="21" y="0"/>
                    <a:pt x="21" y="0"/>
                    <a:pt x="21" y="0"/>
                  </a:cubicBezTo>
                  <a:cubicBezTo>
                    <a:pt x="21" y="0"/>
                    <a:pt x="21" y="0"/>
                    <a:pt x="21" y="0"/>
                  </a:cubicBezTo>
                </a:path>
              </a:pathLst>
            </a:custGeom>
            <a:solidFill>
              <a:srgbClr val="A100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87" name="Freeform 113">
              <a:extLst>
                <a:ext uri="{FF2B5EF4-FFF2-40B4-BE49-F238E27FC236}">
                  <a16:creationId xmlns:a16="http://schemas.microsoft.com/office/drawing/2014/main" id="{C8F6C155-AF30-40B7-BEF4-CBCEED824F90}"/>
                </a:ext>
              </a:extLst>
            </p:cNvPr>
            <p:cNvSpPr>
              <a:spLocks noEditPoints="1"/>
            </p:cNvSpPr>
            <p:nvPr/>
          </p:nvSpPr>
          <p:spPr bwMode="auto">
            <a:xfrm>
              <a:off x="5645" y="2848"/>
              <a:ext cx="25" cy="97"/>
            </a:xfrm>
            <a:custGeom>
              <a:avLst/>
              <a:gdLst>
                <a:gd name="T0" fmla="*/ 1 w 27"/>
                <a:gd name="T1" fmla="*/ 104 h 104"/>
                <a:gd name="T2" fmla="*/ 1 w 27"/>
                <a:gd name="T3" fmla="*/ 104 h 104"/>
                <a:gd name="T4" fmla="*/ 0 w 27"/>
                <a:gd name="T5" fmla="*/ 104 h 104"/>
                <a:gd name="T6" fmla="*/ 0 w 27"/>
                <a:gd name="T7" fmla="*/ 104 h 104"/>
                <a:gd name="T8" fmla="*/ 1 w 27"/>
                <a:gd name="T9" fmla="*/ 104 h 104"/>
                <a:gd name="T10" fmla="*/ 1 w 27"/>
                <a:gd name="T11" fmla="*/ 104 h 104"/>
                <a:gd name="T12" fmla="*/ 1 w 27"/>
                <a:gd name="T13" fmla="*/ 104 h 104"/>
                <a:gd name="T14" fmla="*/ 1 w 27"/>
                <a:gd name="T15" fmla="*/ 104 h 104"/>
                <a:gd name="T16" fmla="*/ 1 w 27"/>
                <a:gd name="T17" fmla="*/ 104 h 104"/>
                <a:gd name="T18" fmla="*/ 27 w 27"/>
                <a:gd name="T19" fmla="*/ 0 h 104"/>
                <a:gd name="T20" fmla="*/ 27 w 27"/>
                <a:gd name="T21" fmla="*/ 0 h 104"/>
                <a:gd name="T22" fmla="*/ 27 w 27"/>
                <a:gd name="T23" fmla="*/ 0 h 104"/>
                <a:gd name="T24" fmla="*/ 27 w 27"/>
                <a:gd name="T25" fmla="*/ 0 h 104"/>
                <a:gd name="T26" fmla="*/ 27 w 27"/>
                <a:gd name="T27" fmla="*/ 0 h 104"/>
                <a:gd name="T28" fmla="*/ 27 w 27"/>
                <a:gd name="T29" fmla="*/ 0 h 104"/>
                <a:gd name="T30" fmla="*/ 27 w 27"/>
                <a:gd name="T31" fmla="*/ 0 h 104"/>
                <a:gd name="T32" fmla="*/ 27 w 27"/>
                <a:gd name="T33" fmla="*/ 0 h 104"/>
                <a:gd name="T34" fmla="*/ 27 w 27"/>
                <a:gd name="T35" fmla="*/ 0 h 104"/>
                <a:gd name="T36" fmla="*/ 27 w 27"/>
                <a:gd name="T37" fmla="*/ 0 h 104"/>
                <a:gd name="T38" fmla="*/ 27 w 27"/>
                <a:gd name="T39" fmla="*/ 0 h 104"/>
                <a:gd name="T40" fmla="*/ 27 w 27"/>
                <a:gd name="T41" fmla="*/ 0 h 104"/>
                <a:gd name="T42" fmla="*/ 27 w 27"/>
                <a:gd name="T43" fmla="*/ 0 h 104"/>
                <a:gd name="T44" fmla="*/ 27 w 27"/>
                <a:gd name="T45" fmla="*/ 0 h 104"/>
                <a:gd name="T46" fmla="*/ 27 w 27"/>
                <a:gd name="T47"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 h="104">
                  <a:moveTo>
                    <a:pt x="1" y="104"/>
                  </a:moveTo>
                  <a:cubicBezTo>
                    <a:pt x="1" y="104"/>
                    <a:pt x="1" y="104"/>
                    <a:pt x="1" y="104"/>
                  </a:cubicBezTo>
                  <a:cubicBezTo>
                    <a:pt x="0" y="104"/>
                    <a:pt x="0" y="104"/>
                    <a:pt x="0" y="104"/>
                  </a:cubicBezTo>
                  <a:cubicBezTo>
                    <a:pt x="0" y="104"/>
                    <a:pt x="0" y="104"/>
                    <a:pt x="0" y="104"/>
                  </a:cubicBezTo>
                  <a:cubicBezTo>
                    <a:pt x="0" y="104"/>
                    <a:pt x="0" y="104"/>
                    <a:pt x="1" y="104"/>
                  </a:cubicBezTo>
                  <a:moveTo>
                    <a:pt x="1" y="104"/>
                  </a:moveTo>
                  <a:cubicBezTo>
                    <a:pt x="1" y="104"/>
                    <a:pt x="1" y="104"/>
                    <a:pt x="1" y="104"/>
                  </a:cubicBezTo>
                  <a:cubicBezTo>
                    <a:pt x="1" y="104"/>
                    <a:pt x="1" y="104"/>
                    <a:pt x="1" y="104"/>
                  </a:cubicBezTo>
                  <a:cubicBezTo>
                    <a:pt x="1" y="104"/>
                    <a:pt x="1" y="104"/>
                    <a:pt x="1" y="104"/>
                  </a:cubicBezTo>
                  <a:moveTo>
                    <a:pt x="27" y="0"/>
                  </a:moveTo>
                  <a:cubicBezTo>
                    <a:pt x="27" y="0"/>
                    <a:pt x="27" y="0"/>
                    <a:pt x="27" y="0"/>
                  </a:cubicBezTo>
                  <a:cubicBezTo>
                    <a:pt x="27" y="0"/>
                    <a:pt x="27" y="0"/>
                    <a:pt x="27" y="0"/>
                  </a:cubicBezTo>
                  <a:moveTo>
                    <a:pt x="27" y="0"/>
                  </a:moveTo>
                  <a:cubicBezTo>
                    <a:pt x="27" y="0"/>
                    <a:pt x="27" y="0"/>
                    <a:pt x="27" y="0"/>
                  </a:cubicBezTo>
                  <a:cubicBezTo>
                    <a:pt x="27" y="0"/>
                    <a:pt x="27" y="0"/>
                    <a:pt x="27" y="0"/>
                  </a:cubicBezTo>
                  <a:moveTo>
                    <a:pt x="27" y="0"/>
                  </a:moveTo>
                  <a:cubicBezTo>
                    <a:pt x="27" y="0"/>
                    <a:pt x="27" y="0"/>
                    <a:pt x="27" y="0"/>
                  </a:cubicBezTo>
                  <a:cubicBezTo>
                    <a:pt x="27" y="0"/>
                    <a:pt x="27" y="0"/>
                    <a:pt x="27" y="0"/>
                  </a:cubicBezTo>
                  <a:moveTo>
                    <a:pt x="27" y="0"/>
                  </a:moveTo>
                  <a:cubicBezTo>
                    <a:pt x="27" y="0"/>
                    <a:pt x="27" y="0"/>
                    <a:pt x="27" y="0"/>
                  </a:cubicBezTo>
                  <a:cubicBezTo>
                    <a:pt x="27" y="0"/>
                    <a:pt x="27" y="0"/>
                    <a:pt x="27" y="0"/>
                  </a:cubicBezTo>
                  <a:moveTo>
                    <a:pt x="27" y="0"/>
                  </a:moveTo>
                  <a:cubicBezTo>
                    <a:pt x="27" y="0"/>
                    <a:pt x="27" y="0"/>
                    <a:pt x="27" y="0"/>
                  </a:cubicBezTo>
                  <a:cubicBezTo>
                    <a:pt x="27" y="0"/>
                    <a:pt x="27" y="0"/>
                    <a:pt x="27" y="0"/>
                  </a:cubicBezTo>
                </a:path>
              </a:pathLst>
            </a:custGeom>
            <a:solidFill>
              <a:srgbClr val="5300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88" name="Freeform 114">
              <a:extLst>
                <a:ext uri="{FF2B5EF4-FFF2-40B4-BE49-F238E27FC236}">
                  <a16:creationId xmlns:a16="http://schemas.microsoft.com/office/drawing/2014/main" id="{B4905002-3573-4CE8-A42F-B6FBB1B4C06E}"/>
                </a:ext>
              </a:extLst>
            </p:cNvPr>
            <p:cNvSpPr>
              <a:spLocks noEditPoints="1"/>
            </p:cNvSpPr>
            <p:nvPr/>
          </p:nvSpPr>
          <p:spPr bwMode="auto">
            <a:xfrm>
              <a:off x="5636" y="2814"/>
              <a:ext cx="182" cy="131"/>
            </a:xfrm>
            <a:custGeom>
              <a:avLst/>
              <a:gdLst>
                <a:gd name="T0" fmla="*/ 10 w 195"/>
                <a:gd name="T1" fmla="*/ 141 h 141"/>
                <a:gd name="T2" fmla="*/ 10 w 195"/>
                <a:gd name="T3" fmla="*/ 141 h 141"/>
                <a:gd name="T4" fmla="*/ 10 w 195"/>
                <a:gd name="T5" fmla="*/ 141 h 141"/>
                <a:gd name="T6" fmla="*/ 10 w 195"/>
                <a:gd name="T7" fmla="*/ 141 h 141"/>
                <a:gd name="T8" fmla="*/ 11 w 195"/>
                <a:gd name="T9" fmla="*/ 141 h 141"/>
                <a:gd name="T10" fmla="*/ 11 w 195"/>
                <a:gd name="T11" fmla="*/ 141 h 141"/>
                <a:gd name="T12" fmla="*/ 11 w 195"/>
                <a:gd name="T13" fmla="*/ 141 h 141"/>
                <a:gd name="T14" fmla="*/ 11 w 195"/>
                <a:gd name="T15" fmla="*/ 141 h 141"/>
                <a:gd name="T16" fmla="*/ 11 w 195"/>
                <a:gd name="T17" fmla="*/ 141 h 141"/>
                <a:gd name="T18" fmla="*/ 185 w 195"/>
                <a:gd name="T19" fmla="*/ 0 h 141"/>
                <a:gd name="T20" fmla="*/ 175 w 195"/>
                <a:gd name="T21" fmla="*/ 1 h 141"/>
                <a:gd name="T22" fmla="*/ 16 w 195"/>
                <a:gd name="T23" fmla="*/ 24 h 141"/>
                <a:gd name="T24" fmla="*/ 5 w 195"/>
                <a:gd name="T25" fmla="*/ 113 h 141"/>
                <a:gd name="T26" fmla="*/ 5 w 195"/>
                <a:gd name="T27" fmla="*/ 114 h 141"/>
                <a:gd name="T28" fmla="*/ 3 w 195"/>
                <a:gd name="T29" fmla="*/ 117 h 141"/>
                <a:gd name="T30" fmla="*/ 3 w 195"/>
                <a:gd name="T31" fmla="*/ 117 h 141"/>
                <a:gd name="T32" fmla="*/ 1 w 195"/>
                <a:gd name="T33" fmla="*/ 120 h 141"/>
                <a:gd name="T34" fmla="*/ 1 w 195"/>
                <a:gd name="T35" fmla="*/ 120 h 141"/>
                <a:gd name="T36" fmla="*/ 0 w 195"/>
                <a:gd name="T37" fmla="*/ 122 h 141"/>
                <a:gd name="T38" fmla="*/ 3 w 195"/>
                <a:gd name="T39" fmla="*/ 123 h 141"/>
                <a:gd name="T40" fmla="*/ 6 w 195"/>
                <a:gd name="T41" fmla="*/ 122 h 141"/>
                <a:gd name="T42" fmla="*/ 6 w 195"/>
                <a:gd name="T43" fmla="*/ 122 h 141"/>
                <a:gd name="T44" fmla="*/ 29 w 195"/>
                <a:gd name="T45" fmla="*/ 117 h 141"/>
                <a:gd name="T46" fmla="*/ 37 w 195"/>
                <a:gd name="T47" fmla="*/ 37 h 141"/>
                <a:gd name="T48" fmla="*/ 37 w 195"/>
                <a:gd name="T49" fmla="*/ 37 h 141"/>
                <a:gd name="T50" fmla="*/ 37 w 195"/>
                <a:gd name="T51" fmla="*/ 37 h 141"/>
                <a:gd name="T52" fmla="*/ 37 w 195"/>
                <a:gd name="T53" fmla="*/ 37 h 141"/>
                <a:gd name="T54" fmla="*/ 37 w 195"/>
                <a:gd name="T55" fmla="*/ 37 h 141"/>
                <a:gd name="T56" fmla="*/ 37 w 195"/>
                <a:gd name="T57" fmla="*/ 37 h 141"/>
                <a:gd name="T58" fmla="*/ 37 w 195"/>
                <a:gd name="T59" fmla="*/ 37 h 141"/>
                <a:gd name="T60" fmla="*/ 37 w 195"/>
                <a:gd name="T61" fmla="*/ 37 h 141"/>
                <a:gd name="T62" fmla="*/ 37 w 195"/>
                <a:gd name="T63" fmla="*/ 37 h 141"/>
                <a:gd name="T64" fmla="*/ 37 w 195"/>
                <a:gd name="T65" fmla="*/ 37 h 141"/>
                <a:gd name="T66" fmla="*/ 37 w 195"/>
                <a:gd name="T67" fmla="*/ 37 h 141"/>
                <a:gd name="T68" fmla="*/ 37 w 195"/>
                <a:gd name="T69" fmla="*/ 37 h 141"/>
                <a:gd name="T70" fmla="*/ 37 w 195"/>
                <a:gd name="T71" fmla="*/ 37 h 141"/>
                <a:gd name="T72" fmla="*/ 195 w 195"/>
                <a:gd name="T73" fmla="*/ 14 h 141"/>
                <a:gd name="T74" fmla="*/ 185 w 195"/>
                <a:gd name="T75"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5" h="141">
                  <a:moveTo>
                    <a:pt x="10" y="141"/>
                  </a:moveTo>
                  <a:cubicBezTo>
                    <a:pt x="10" y="141"/>
                    <a:pt x="10" y="141"/>
                    <a:pt x="10" y="141"/>
                  </a:cubicBezTo>
                  <a:cubicBezTo>
                    <a:pt x="10" y="141"/>
                    <a:pt x="10" y="141"/>
                    <a:pt x="10" y="141"/>
                  </a:cubicBezTo>
                  <a:cubicBezTo>
                    <a:pt x="10" y="141"/>
                    <a:pt x="10" y="141"/>
                    <a:pt x="10" y="141"/>
                  </a:cubicBezTo>
                  <a:moveTo>
                    <a:pt x="11" y="141"/>
                  </a:moveTo>
                  <a:cubicBezTo>
                    <a:pt x="11" y="141"/>
                    <a:pt x="11" y="141"/>
                    <a:pt x="11" y="141"/>
                  </a:cubicBezTo>
                  <a:cubicBezTo>
                    <a:pt x="11" y="141"/>
                    <a:pt x="11" y="141"/>
                    <a:pt x="11" y="141"/>
                  </a:cubicBezTo>
                  <a:cubicBezTo>
                    <a:pt x="11" y="141"/>
                    <a:pt x="11" y="141"/>
                    <a:pt x="11" y="141"/>
                  </a:cubicBezTo>
                  <a:cubicBezTo>
                    <a:pt x="11" y="141"/>
                    <a:pt x="11" y="141"/>
                    <a:pt x="11" y="141"/>
                  </a:cubicBezTo>
                  <a:moveTo>
                    <a:pt x="185" y="0"/>
                  </a:moveTo>
                  <a:cubicBezTo>
                    <a:pt x="175" y="1"/>
                    <a:pt x="175" y="1"/>
                    <a:pt x="175" y="1"/>
                  </a:cubicBezTo>
                  <a:cubicBezTo>
                    <a:pt x="16" y="24"/>
                    <a:pt x="16" y="24"/>
                    <a:pt x="16" y="24"/>
                  </a:cubicBezTo>
                  <a:cubicBezTo>
                    <a:pt x="19" y="38"/>
                    <a:pt x="17" y="87"/>
                    <a:pt x="5" y="113"/>
                  </a:cubicBezTo>
                  <a:cubicBezTo>
                    <a:pt x="5" y="114"/>
                    <a:pt x="5" y="114"/>
                    <a:pt x="5" y="114"/>
                  </a:cubicBezTo>
                  <a:cubicBezTo>
                    <a:pt x="4" y="115"/>
                    <a:pt x="4" y="116"/>
                    <a:pt x="3" y="117"/>
                  </a:cubicBezTo>
                  <a:cubicBezTo>
                    <a:pt x="3" y="117"/>
                    <a:pt x="3" y="117"/>
                    <a:pt x="3" y="117"/>
                  </a:cubicBezTo>
                  <a:cubicBezTo>
                    <a:pt x="2" y="118"/>
                    <a:pt x="2" y="119"/>
                    <a:pt x="1" y="120"/>
                  </a:cubicBezTo>
                  <a:cubicBezTo>
                    <a:pt x="1" y="120"/>
                    <a:pt x="1" y="120"/>
                    <a:pt x="1" y="120"/>
                  </a:cubicBezTo>
                  <a:cubicBezTo>
                    <a:pt x="0" y="121"/>
                    <a:pt x="0" y="121"/>
                    <a:pt x="0" y="122"/>
                  </a:cubicBezTo>
                  <a:cubicBezTo>
                    <a:pt x="1" y="122"/>
                    <a:pt x="2" y="123"/>
                    <a:pt x="3" y="123"/>
                  </a:cubicBezTo>
                  <a:cubicBezTo>
                    <a:pt x="4" y="123"/>
                    <a:pt x="5" y="122"/>
                    <a:pt x="6" y="122"/>
                  </a:cubicBezTo>
                  <a:cubicBezTo>
                    <a:pt x="6" y="122"/>
                    <a:pt x="6" y="122"/>
                    <a:pt x="6" y="122"/>
                  </a:cubicBezTo>
                  <a:cubicBezTo>
                    <a:pt x="6" y="122"/>
                    <a:pt x="8" y="122"/>
                    <a:pt x="29" y="117"/>
                  </a:cubicBezTo>
                  <a:cubicBezTo>
                    <a:pt x="38" y="91"/>
                    <a:pt x="39" y="50"/>
                    <a:pt x="37" y="37"/>
                  </a:cubicBezTo>
                  <a:cubicBezTo>
                    <a:pt x="37" y="37"/>
                    <a:pt x="37" y="37"/>
                    <a:pt x="37" y="37"/>
                  </a:cubicBezTo>
                  <a:cubicBezTo>
                    <a:pt x="37" y="37"/>
                    <a:pt x="37" y="37"/>
                    <a:pt x="37" y="37"/>
                  </a:cubicBezTo>
                  <a:cubicBezTo>
                    <a:pt x="37" y="37"/>
                    <a:pt x="37" y="37"/>
                    <a:pt x="37" y="37"/>
                  </a:cubicBezTo>
                  <a:cubicBezTo>
                    <a:pt x="37" y="37"/>
                    <a:pt x="37" y="37"/>
                    <a:pt x="37" y="37"/>
                  </a:cubicBezTo>
                  <a:cubicBezTo>
                    <a:pt x="37" y="37"/>
                    <a:pt x="37" y="37"/>
                    <a:pt x="37" y="37"/>
                  </a:cubicBezTo>
                  <a:cubicBezTo>
                    <a:pt x="37" y="37"/>
                    <a:pt x="37" y="37"/>
                    <a:pt x="37" y="37"/>
                  </a:cubicBezTo>
                  <a:cubicBezTo>
                    <a:pt x="37" y="37"/>
                    <a:pt x="37" y="37"/>
                    <a:pt x="37" y="37"/>
                  </a:cubicBezTo>
                  <a:cubicBezTo>
                    <a:pt x="37" y="37"/>
                    <a:pt x="37" y="37"/>
                    <a:pt x="37" y="37"/>
                  </a:cubicBezTo>
                  <a:cubicBezTo>
                    <a:pt x="37" y="37"/>
                    <a:pt x="37" y="37"/>
                    <a:pt x="37" y="37"/>
                  </a:cubicBezTo>
                  <a:cubicBezTo>
                    <a:pt x="37" y="37"/>
                    <a:pt x="37" y="37"/>
                    <a:pt x="37" y="37"/>
                  </a:cubicBezTo>
                  <a:cubicBezTo>
                    <a:pt x="37" y="37"/>
                    <a:pt x="37" y="37"/>
                    <a:pt x="37" y="37"/>
                  </a:cubicBezTo>
                  <a:cubicBezTo>
                    <a:pt x="37" y="37"/>
                    <a:pt x="37" y="37"/>
                    <a:pt x="37" y="37"/>
                  </a:cubicBezTo>
                  <a:cubicBezTo>
                    <a:pt x="195" y="14"/>
                    <a:pt x="195" y="14"/>
                    <a:pt x="195" y="14"/>
                  </a:cubicBezTo>
                  <a:cubicBezTo>
                    <a:pt x="191" y="9"/>
                    <a:pt x="188" y="5"/>
                    <a:pt x="185" y="0"/>
                  </a:cubicBezTo>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89" name="Freeform 115">
              <a:extLst>
                <a:ext uri="{FF2B5EF4-FFF2-40B4-BE49-F238E27FC236}">
                  <a16:creationId xmlns:a16="http://schemas.microsoft.com/office/drawing/2014/main" id="{64D5A65D-CC45-4320-9453-F3FB6A683CDB}"/>
                </a:ext>
              </a:extLst>
            </p:cNvPr>
            <p:cNvSpPr>
              <a:spLocks/>
            </p:cNvSpPr>
            <p:nvPr/>
          </p:nvSpPr>
          <p:spPr bwMode="auto">
            <a:xfrm>
              <a:off x="5612" y="2922"/>
              <a:ext cx="51" cy="28"/>
            </a:xfrm>
            <a:custGeom>
              <a:avLst/>
              <a:gdLst>
                <a:gd name="T0" fmla="*/ 55 w 55"/>
                <a:gd name="T1" fmla="*/ 0 h 30"/>
                <a:gd name="T2" fmla="*/ 32 w 55"/>
                <a:gd name="T3" fmla="*/ 5 h 30"/>
                <a:gd name="T4" fmla="*/ 32 w 55"/>
                <a:gd name="T5" fmla="*/ 5 h 30"/>
                <a:gd name="T6" fmla="*/ 29 w 55"/>
                <a:gd name="T7" fmla="*/ 6 h 30"/>
                <a:gd name="T8" fmla="*/ 26 w 55"/>
                <a:gd name="T9" fmla="*/ 5 h 30"/>
                <a:gd name="T10" fmla="*/ 25 w 55"/>
                <a:gd name="T11" fmla="*/ 6 h 30"/>
                <a:gd name="T12" fmla="*/ 24 w 55"/>
                <a:gd name="T13" fmla="*/ 7 h 30"/>
                <a:gd name="T14" fmla="*/ 22 w 55"/>
                <a:gd name="T15" fmla="*/ 8 h 30"/>
                <a:gd name="T16" fmla="*/ 21 w 55"/>
                <a:gd name="T17" fmla="*/ 9 h 30"/>
                <a:gd name="T18" fmla="*/ 20 w 55"/>
                <a:gd name="T19" fmla="*/ 10 h 30"/>
                <a:gd name="T20" fmla="*/ 19 w 55"/>
                <a:gd name="T21" fmla="*/ 10 h 30"/>
                <a:gd name="T22" fmla="*/ 16 w 55"/>
                <a:gd name="T23" fmla="*/ 11 h 30"/>
                <a:gd name="T24" fmla="*/ 0 w 55"/>
                <a:gd name="T25" fmla="*/ 15 h 30"/>
                <a:gd name="T26" fmla="*/ 2 w 55"/>
                <a:gd name="T27" fmla="*/ 22 h 30"/>
                <a:gd name="T28" fmla="*/ 10 w 55"/>
                <a:gd name="T29" fmla="*/ 30 h 30"/>
                <a:gd name="T30" fmla="*/ 13 w 55"/>
                <a:gd name="T31" fmla="*/ 29 h 30"/>
                <a:gd name="T32" fmla="*/ 13 w 55"/>
                <a:gd name="T33" fmla="*/ 29 h 30"/>
                <a:gd name="T34" fmla="*/ 13 w 55"/>
                <a:gd name="T35" fmla="*/ 29 h 30"/>
                <a:gd name="T36" fmla="*/ 36 w 55"/>
                <a:gd name="T37" fmla="*/ 24 h 30"/>
                <a:gd name="T38" fmla="*/ 36 w 55"/>
                <a:gd name="T39" fmla="*/ 24 h 30"/>
                <a:gd name="T40" fmla="*/ 36 w 55"/>
                <a:gd name="T41" fmla="*/ 24 h 30"/>
                <a:gd name="T42" fmla="*/ 37 w 55"/>
                <a:gd name="T43" fmla="*/ 24 h 30"/>
                <a:gd name="T44" fmla="*/ 37 w 55"/>
                <a:gd name="T45" fmla="*/ 24 h 30"/>
                <a:gd name="T46" fmla="*/ 37 w 55"/>
                <a:gd name="T47" fmla="*/ 24 h 30"/>
                <a:gd name="T48" fmla="*/ 39 w 55"/>
                <a:gd name="T49" fmla="*/ 23 h 30"/>
                <a:gd name="T50" fmla="*/ 40 w 55"/>
                <a:gd name="T51" fmla="*/ 22 h 30"/>
                <a:gd name="T52" fmla="*/ 42 w 55"/>
                <a:gd name="T53" fmla="*/ 21 h 30"/>
                <a:gd name="T54" fmla="*/ 42 w 55"/>
                <a:gd name="T55" fmla="*/ 21 h 30"/>
                <a:gd name="T56" fmla="*/ 44 w 55"/>
                <a:gd name="T57" fmla="*/ 19 h 30"/>
                <a:gd name="T58" fmla="*/ 45 w 55"/>
                <a:gd name="T59" fmla="*/ 19 h 30"/>
                <a:gd name="T60" fmla="*/ 47 w 55"/>
                <a:gd name="T61" fmla="*/ 16 h 30"/>
                <a:gd name="T62" fmla="*/ 47 w 55"/>
                <a:gd name="T63" fmla="*/ 16 h 30"/>
                <a:gd name="T64" fmla="*/ 49 w 55"/>
                <a:gd name="T65" fmla="*/ 13 h 30"/>
                <a:gd name="T66" fmla="*/ 50 w 55"/>
                <a:gd name="T67" fmla="*/ 12 h 30"/>
                <a:gd name="T68" fmla="*/ 51 w 55"/>
                <a:gd name="T69" fmla="*/ 9 h 30"/>
                <a:gd name="T70" fmla="*/ 51 w 55"/>
                <a:gd name="T71" fmla="*/ 8 h 30"/>
                <a:gd name="T72" fmla="*/ 55 w 55"/>
                <a:gd name="T7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5" h="30">
                  <a:moveTo>
                    <a:pt x="55" y="0"/>
                  </a:moveTo>
                  <a:cubicBezTo>
                    <a:pt x="34" y="5"/>
                    <a:pt x="32" y="5"/>
                    <a:pt x="32" y="5"/>
                  </a:cubicBezTo>
                  <a:cubicBezTo>
                    <a:pt x="32" y="5"/>
                    <a:pt x="32" y="5"/>
                    <a:pt x="32" y="5"/>
                  </a:cubicBezTo>
                  <a:cubicBezTo>
                    <a:pt x="31" y="5"/>
                    <a:pt x="30" y="6"/>
                    <a:pt x="29" y="6"/>
                  </a:cubicBezTo>
                  <a:cubicBezTo>
                    <a:pt x="28" y="6"/>
                    <a:pt x="27" y="5"/>
                    <a:pt x="26" y="5"/>
                  </a:cubicBezTo>
                  <a:cubicBezTo>
                    <a:pt x="25" y="5"/>
                    <a:pt x="25" y="6"/>
                    <a:pt x="25" y="6"/>
                  </a:cubicBezTo>
                  <a:cubicBezTo>
                    <a:pt x="24" y="7"/>
                    <a:pt x="24" y="7"/>
                    <a:pt x="24" y="7"/>
                  </a:cubicBezTo>
                  <a:cubicBezTo>
                    <a:pt x="23" y="7"/>
                    <a:pt x="23" y="8"/>
                    <a:pt x="22" y="8"/>
                  </a:cubicBezTo>
                  <a:cubicBezTo>
                    <a:pt x="21" y="9"/>
                    <a:pt x="21" y="9"/>
                    <a:pt x="21" y="9"/>
                  </a:cubicBezTo>
                  <a:cubicBezTo>
                    <a:pt x="21" y="9"/>
                    <a:pt x="20" y="10"/>
                    <a:pt x="20" y="10"/>
                  </a:cubicBezTo>
                  <a:cubicBezTo>
                    <a:pt x="19" y="10"/>
                    <a:pt x="19" y="10"/>
                    <a:pt x="19" y="10"/>
                  </a:cubicBezTo>
                  <a:cubicBezTo>
                    <a:pt x="18" y="11"/>
                    <a:pt x="17" y="11"/>
                    <a:pt x="16" y="11"/>
                  </a:cubicBezTo>
                  <a:cubicBezTo>
                    <a:pt x="9" y="13"/>
                    <a:pt x="3" y="14"/>
                    <a:pt x="0" y="15"/>
                  </a:cubicBezTo>
                  <a:cubicBezTo>
                    <a:pt x="2" y="22"/>
                    <a:pt x="2" y="22"/>
                    <a:pt x="2" y="22"/>
                  </a:cubicBezTo>
                  <a:cubicBezTo>
                    <a:pt x="2" y="22"/>
                    <a:pt x="2" y="30"/>
                    <a:pt x="10" y="30"/>
                  </a:cubicBezTo>
                  <a:cubicBezTo>
                    <a:pt x="11" y="30"/>
                    <a:pt x="12" y="30"/>
                    <a:pt x="13" y="29"/>
                  </a:cubicBezTo>
                  <a:cubicBezTo>
                    <a:pt x="13" y="29"/>
                    <a:pt x="13" y="29"/>
                    <a:pt x="13" y="29"/>
                  </a:cubicBezTo>
                  <a:cubicBezTo>
                    <a:pt x="13" y="29"/>
                    <a:pt x="13" y="29"/>
                    <a:pt x="13" y="29"/>
                  </a:cubicBezTo>
                  <a:cubicBezTo>
                    <a:pt x="13" y="29"/>
                    <a:pt x="16" y="28"/>
                    <a:pt x="36" y="24"/>
                  </a:cubicBezTo>
                  <a:cubicBezTo>
                    <a:pt x="36" y="24"/>
                    <a:pt x="36" y="24"/>
                    <a:pt x="36" y="24"/>
                  </a:cubicBezTo>
                  <a:cubicBezTo>
                    <a:pt x="36" y="24"/>
                    <a:pt x="36" y="24"/>
                    <a:pt x="36" y="24"/>
                  </a:cubicBezTo>
                  <a:cubicBezTo>
                    <a:pt x="36" y="24"/>
                    <a:pt x="36" y="24"/>
                    <a:pt x="37" y="24"/>
                  </a:cubicBezTo>
                  <a:cubicBezTo>
                    <a:pt x="37" y="24"/>
                    <a:pt x="37" y="24"/>
                    <a:pt x="37" y="24"/>
                  </a:cubicBezTo>
                  <a:cubicBezTo>
                    <a:pt x="37" y="24"/>
                    <a:pt x="37" y="24"/>
                    <a:pt x="37" y="24"/>
                  </a:cubicBezTo>
                  <a:cubicBezTo>
                    <a:pt x="37" y="24"/>
                    <a:pt x="38" y="23"/>
                    <a:pt x="39" y="23"/>
                  </a:cubicBezTo>
                  <a:cubicBezTo>
                    <a:pt x="40" y="22"/>
                    <a:pt x="40" y="22"/>
                    <a:pt x="40" y="22"/>
                  </a:cubicBezTo>
                  <a:cubicBezTo>
                    <a:pt x="41" y="22"/>
                    <a:pt x="41" y="22"/>
                    <a:pt x="42" y="21"/>
                  </a:cubicBezTo>
                  <a:cubicBezTo>
                    <a:pt x="42" y="21"/>
                    <a:pt x="42" y="21"/>
                    <a:pt x="42" y="21"/>
                  </a:cubicBezTo>
                  <a:cubicBezTo>
                    <a:pt x="43" y="20"/>
                    <a:pt x="44" y="20"/>
                    <a:pt x="44" y="19"/>
                  </a:cubicBezTo>
                  <a:cubicBezTo>
                    <a:pt x="45" y="19"/>
                    <a:pt x="45" y="19"/>
                    <a:pt x="45" y="19"/>
                  </a:cubicBezTo>
                  <a:cubicBezTo>
                    <a:pt x="46" y="18"/>
                    <a:pt x="46" y="17"/>
                    <a:pt x="47" y="16"/>
                  </a:cubicBezTo>
                  <a:cubicBezTo>
                    <a:pt x="47" y="16"/>
                    <a:pt x="47" y="16"/>
                    <a:pt x="47" y="16"/>
                  </a:cubicBezTo>
                  <a:cubicBezTo>
                    <a:pt x="48" y="15"/>
                    <a:pt x="48" y="14"/>
                    <a:pt x="49" y="13"/>
                  </a:cubicBezTo>
                  <a:cubicBezTo>
                    <a:pt x="50" y="12"/>
                    <a:pt x="50" y="12"/>
                    <a:pt x="50" y="12"/>
                  </a:cubicBezTo>
                  <a:cubicBezTo>
                    <a:pt x="50" y="11"/>
                    <a:pt x="51" y="10"/>
                    <a:pt x="51" y="9"/>
                  </a:cubicBezTo>
                  <a:cubicBezTo>
                    <a:pt x="51" y="8"/>
                    <a:pt x="51" y="8"/>
                    <a:pt x="51" y="8"/>
                  </a:cubicBezTo>
                  <a:cubicBezTo>
                    <a:pt x="53" y="6"/>
                    <a:pt x="54" y="3"/>
                    <a:pt x="55" y="0"/>
                  </a:cubicBezTo>
                </a:path>
              </a:pathLst>
            </a:custGeom>
            <a:solidFill>
              <a:srgbClr val="E5A5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90" name="Freeform 116">
              <a:extLst>
                <a:ext uri="{FF2B5EF4-FFF2-40B4-BE49-F238E27FC236}">
                  <a16:creationId xmlns:a16="http://schemas.microsoft.com/office/drawing/2014/main" id="{A13BC1FA-3BB8-43E1-BE89-9DA7DC1C9461}"/>
                </a:ext>
              </a:extLst>
            </p:cNvPr>
            <p:cNvSpPr>
              <a:spLocks/>
            </p:cNvSpPr>
            <p:nvPr/>
          </p:nvSpPr>
          <p:spPr bwMode="auto">
            <a:xfrm>
              <a:off x="5808" y="2770"/>
              <a:ext cx="85" cy="57"/>
            </a:xfrm>
            <a:custGeom>
              <a:avLst/>
              <a:gdLst>
                <a:gd name="T0" fmla="*/ 91 w 91"/>
                <a:gd name="T1" fmla="*/ 0 h 61"/>
                <a:gd name="T2" fmla="*/ 91 w 91"/>
                <a:gd name="T3" fmla="*/ 0 h 61"/>
                <a:gd name="T4" fmla="*/ 91 w 91"/>
                <a:gd name="T5" fmla="*/ 0 h 61"/>
                <a:gd name="T6" fmla="*/ 71 w 91"/>
                <a:gd name="T7" fmla="*/ 7 h 61"/>
                <a:gd name="T8" fmla="*/ 70 w 91"/>
                <a:gd name="T9" fmla="*/ 7 h 61"/>
                <a:gd name="T10" fmla="*/ 31 w 91"/>
                <a:gd name="T11" fmla="*/ 42 h 61"/>
                <a:gd name="T12" fmla="*/ 0 w 91"/>
                <a:gd name="T13" fmla="*/ 47 h 61"/>
                <a:gd name="T14" fmla="*/ 10 w 91"/>
                <a:gd name="T15" fmla="*/ 61 h 61"/>
                <a:gd name="T16" fmla="*/ 10 w 91"/>
                <a:gd name="T17" fmla="*/ 61 h 61"/>
                <a:gd name="T18" fmla="*/ 51 w 91"/>
                <a:gd name="T19" fmla="*/ 55 h 61"/>
                <a:gd name="T20" fmla="*/ 91 w 91"/>
                <a:gd name="T21" fmla="*/ 11 h 61"/>
                <a:gd name="T22" fmla="*/ 91 w 91"/>
                <a:gd name="T23"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1" h="61">
                  <a:moveTo>
                    <a:pt x="91" y="0"/>
                  </a:moveTo>
                  <a:cubicBezTo>
                    <a:pt x="91" y="0"/>
                    <a:pt x="91" y="0"/>
                    <a:pt x="91" y="0"/>
                  </a:cubicBezTo>
                  <a:cubicBezTo>
                    <a:pt x="91" y="0"/>
                    <a:pt x="91" y="0"/>
                    <a:pt x="91" y="0"/>
                  </a:cubicBezTo>
                  <a:cubicBezTo>
                    <a:pt x="83" y="3"/>
                    <a:pt x="78" y="5"/>
                    <a:pt x="71" y="7"/>
                  </a:cubicBezTo>
                  <a:cubicBezTo>
                    <a:pt x="71" y="7"/>
                    <a:pt x="70" y="7"/>
                    <a:pt x="70" y="7"/>
                  </a:cubicBezTo>
                  <a:cubicBezTo>
                    <a:pt x="64" y="24"/>
                    <a:pt x="49" y="38"/>
                    <a:pt x="31" y="42"/>
                  </a:cubicBezTo>
                  <a:cubicBezTo>
                    <a:pt x="0" y="47"/>
                    <a:pt x="0" y="47"/>
                    <a:pt x="0" y="47"/>
                  </a:cubicBezTo>
                  <a:cubicBezTo>
                    <a:pt x="3" y="52"/>
                    <a:pt x="6" y="56"/>
                    <a:pt x="10" y="61"/>
                  </a:cubicBezTo>
                  <a:cubicBezTo>
                    <a:pt x="10" y="61"/>
                    <a:pt x="10" y="61"/>
                    <a:pt x="10" y="61"/>
                  </a:cubicBezTo>
                  <a:cubicBezTo>
                    <a:pt x="51" y="55"/>
                    <a:pt x="51" y="55"/>
                    <a:pt x="51" y="55"/>
                  </a:cubicBezTo>
                  <a:cubicBezTo>
                    <a:pt x="73" y="50"/>
                    <a:pt x="88" y="32"/>
                    <a:pt x="91" y="11"/>
                  </a:cubicBezTo>
                  <a:cubicBezTo>
                    <a:pt x="91" y="0"/>
                    <a:pt x="91" y="0"/>
                    <a:pt x="91" y="0"/>
                  </a:cubicBezTo>
                </a:path>
              </a:pathLst>
            </a:custGeom>
            <a:solidFill>
              <a:srgbClr val="6767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91" name="Freeform 117">
              <a:extLst>
                <a:ext uri="{FF2B5EF4-FFF2-40B4-BE49-F238E27FC236}">
                  <a16:creationId xmlns:a16="http://schemas.microsoft.com/office/drawing/2014/main" id="{695E4E87-4DA9-4F0F-9129-BD06B11A04CF}"/>
                </a:ext>
              </a:extLst>
            </p:cNvPr>
            <p:cNvSpPr>
              <a:spLocks noEditPoints="1"/>
            </p:cNvSpPr>
            <p:nvPr/>
          </p:nvSpPr>
          <p:spPr bwMode="auto">
            <a:xfrm>
              <a:off x="5517" y="2230"/>
              <a:ext cx="244" cy="200"/>
            </a:xfrm>
            <a:custGeom>
              <a:avLst/>
              <a:gdLst>
                <a:gd name="T0" fmla="*/ 0 w 261"/>
                <a:gd name="T1" fmla="*/ 215 h 215"/>
                <a:gd name="T2" fmla="*/ 1 w 261"/>
                <a:gd name="T3" fmla="*/ 215 h 215"/>
                <a:gd name="T4" fmla="*/ 0 w 261"/>
                <a:gd name="T5" fmla="*/ 215 h 215"/>
                <a:gd name="T6" fmla="*/ 0 w 261"/>
                <a:gd name="T7" fmla="*/ 215 h 215"/>
                <a:gd name="T8" fmla="*/ 0 w 261"/>
                <a:gd name="T9" fmla="*/ 215 h 215"/>
                <a:gd name="T10" fmla="*/ 0 w 261"/>
                <a:gd name="T11" fmla="*/ 215 h 215"/>
                <a:gd name="T12" fmla="*/ 0 w 261"/>
                <a:gd name="T13" fmla="*/ 215 h 215"/>
                <a:gd name="T14" fmla="*/ 0 w 261"/>
                <a:gd name="T15" fmla="*/ 215 h 215"/>
                <a:gd name="T16" fmla="*/ 0 w 261"/>
                <a:gd name="T17" fmla="*/ 215 h 215"/>
                <a:gd name="T18" fmla="*/ 191 w 261"/>
                <a:gd name="T19" fmla="*/ 3 h 215"/>
                <a:gd name="T20" fmla="*/ 173 w 261"/>
                <a:gd name="T21" fmla="*/ 7 h 215"/>
                <a:gd name="T22" fmla="*/ 164 w 261"/>
                <a:gd name="T23" fmla="*/ 15 h 215"/>
                <a:gd name="T24" fmla="*/ 159 w 261"/>
                <a:gd name="T25" fmla="*/ 21 h 215"/>
                <a:gd name="T26" fmla="*/ 159 w 261"/>
                <a:gd name="T27" fmla="*/ 21 h 215"/>
                <a:gd name="T28" fmla="*/ 164 w 261"/>
                <a:gd name="T29" fmla="*/ 15 h 215"/>
                <a:gd name="T30" fmla="*/ 173 w 261"/>
                <a:gd name="T31" fmla="*/ 7 h 215"/>
                <a:gd name="T32" fmla="*/ 191 w 261"/>
                <a:gd name="T33" fmla="*/ 3 h 215"/>
                <a:gd name="T34" fmla="*/ 191 w 261"/>
                <a:gd name="T35" fmla="*/ 3 h 215"/>
                <a:gd name="T36" fmla="*/ 191 w 261"/>
                <a:gd name="T37" fmla="*/ 3 h 215"/>
                <a:gd name="T38" fmla="*/ 191 w 261"/>
                <a:gd name="T39" fmla="*/ 3 h 215"/>
                <a:gd name="T40" fmla="*/ 191 w 261"/>
                <a:gd name="T41" fmla="*/ 3 h 215"/>
                <a:gd name="T42" fmla="*/ 261 w 261"/>
                <a:gd name="T43" fmla="*/ 0 h 215"/>
                <a:gd name="T44" fmla="*/ 193 w 261"/>
                <a:gd name="T45" fmla="*/ 3 h 215"/>
                <a:gd name="T46" fmla="*/ 193 w 261"/>
                <a:gd name="T47" fmla="*/ 3 h 215"/>
                <a:gd name="T48" fmla="*/ 193 w 261"/>
                <a:gd name="T49" fmla="*/ 3 h 215"/>
                <a:gd name="T50" fmla="*/ 261 w 261"/>
                <a:gd name="T51" fmla="*/ 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61" h="215">
                  <a:moveTo>
                    <a:pt x="0" y="215"/>
                  </a:moveTo>
                  <a:cubicBezTo>
                    <a:pt x="0" y="215"/>
                    <a:pt x="1" y="215"/>
                    <a:pt x="1" y="215"/>
                  </a:cubicBezTo>
                  <a:cubicBezTo>
                    <a:pt x="1" y="215"/>
                    <a:pt x="0" y="215"/>
                    <a:pt x="0" y="215"/>
                  </a:cubicBezTo>
                  <a:moveTo>
                    <a:pt x="0" y="215"/>
                  </a:moveTo>
                  <a:cubicBezTo>
                    <a:pt x="0" y="215"/>
                    <a:pt x="0" y="215"/>
                    <a:pt x="0" y="215"/>
                  </a:cubicBezTo>
                  <a:cubicBezTo>
                    <a:pt x="0" y="215"/>
                    <a:pt x="0" y="215"/>
                    <a:pt x="0" y="215"/>
                  </a:cubicBezTo>
                  <a:moveTo>
                    <a:pt x="0" y="215"/>
                  </a:moveTo>
                  <a:cubicBezTo>
                    <a:pt x="0" y="215"/>
                    <a:pt x="0" y="215"/>
                    <a:pt x="0" y="215"/>
                  </a:cubicBezTo>
                  <a:cubicBezTo>
                    <a:pt x="0" y="215"/>
                    <a:pt x="0" y="215"/>
                    <a:pt x="0" y="215"/>
                  </a:cubicBezTo>
                  <a:moveTo>
                    <a:pt x="191" y="3"/>
                  </a:moveTo>
                  <a:cubicBezTo>
                    <a:pt x="185" y="3"/>
                    <a:pt x="179" y="4"/>
                    <a:pt x="173" y="7"/>
                  </a:cubicBezTo>
                  <a:cubicBezTo>
                    <a:pt x="170" y="9"/>
                    <a:pt x="167" y="12"/>
                    <a:pt x="164" y="15"/>
                  </a:cubicBezTo>
                  <a:cubicBezTo>
                    <a:pt x="159" y="21"/>
                    <a:pt x="159" y="21"/>
                    <a:pt x="159" y="21"/>
                  </a:cubicBezTo>
                  <a:cubicBezTo>
                    <a:pt x="159" y="21"/>
                    <a:pt x="159" y="21"/>
                    <a:pt x="159" y="21"/>
                  </a:cubicBezTo>
                  <a:cubicBezTo>
                    <a:pt x="164" y="15"/>
                    <a:pt x="164" y="15"/>
                    <a:pt x="164" y="15"/>
                  </a:cubicBezTo>
                  <a:cubicBezTo>
                    <a:pt x="167" y="12"/>
                    <a:pt x="170" y="9"/>
                    <a:pt x="173" y="7"/>
                  </a:cubicBezTo>
                  <a:cubicBezTo>
                    <a:pt x="179" y="4"/>
                    <a:pt x="185" y="3"/>
                    <a:pt x="191" y="3"/>
                  </a:cubicBezTo>
                  <a:moveTo>
                    <a:pt x="191" y="3"/>
                  </a:moveTo>
                  <a:cubicBezTo>
                    <a:pt x="191" y="3"/>
                    <a:pt x="191" y="3"/>
                    <a:pt x="191" y="3"/>
                  </a:cubicBezTo>
                  <a:cubicBezTo>
                    <a:pt x="191" y="3"/>
                    <a:pt x="191" y="3"/>
                    <a:pt x="191" y="3"/>
                  </a:cubicBezTo>
                  <a:cubicBezTo>
                    <a:pt x="191" y="3"/>
                    <a:pt x="191" y="3"/>
                    <a:pt x="191" y="3"/>
                  </a:cubicBezTo>
                  <a:moveTo>
                    <a:pt x="261" y="0"/>
                  </a:moveTo>
                  <a:cubicBezTo>
                    <a:pt x="193" y="3"/>
                    <a:pt x="193" y="3"/>
                    <a:pt x="193" y="3"/>
                  </a:cubicBezTo>
                  <a:cubicBezTo>
                    <a:pt x="193" y="3"/>
                    <a:pt x="193" y="3"/>
                    <a:pt x="193" y="3"/>
                  </a:cubicBezTo>
                  <a:cubicBezTo>
                    <a:pt x="193" y="3"/>
                    <a:pt x="193" y="3"/>
                    <a:pt x="193" y="3"/>
                  </a:cubicBezTo>
                  <a:cubicBezTo>
                    <a:pt x="261" y="0"/>
                    <a:pt x="261" y="0"/>
                    <a:pt x="261" y="0"/>
                  </a:cubicBezTo>
                </a:path>
              </a:pathLst>
            </a:custGeom>
            <a:solidFill>
              <a:srgbClr val="5300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92" name="Freeform 118">
              <a:extLst>
                <a:ext uri="{FF2B5EF4-FFF2-40B4-BE49-F238E27FC236}">
                  <a16:creationId xmlns:a16="http://schemas.microsoft.com/office/drawing/2014/main" id="{3FEC2F52-398F-4965-BB4E-AAC7A90AFBD1}"/>
                </a:ext>
              </a:extLst>
            </p:cNvPr>
            <p:cNvSpPr>
              <a:spLocks noEditPoints="1"/>
            </p:cNvSpPr>
            <p:nvPr/>
          </p:nvSpPr>
          <p:spPr bwMode="auto">
            <a:xfrm>
              <a:off x="5544" y="2228"/>
              <a:ext cx="273" cy="158"/>
            </a:xfrm>
            <a:custGeom>
              <a:avLst/>
              <a:gdLst>
                <a:gd name="T0" fmla="*/ 33 w 292"/>
                <a:gd name="T1" fmla="*/ 133 h 170"/>
                <a:gd name="T2" fmla="*/ 0 w 292"/>
                <a:gd name="T3" fmla="*/ 170 h 170"/>
                <a:gd name="T4" fmla="*/ 33 w 292"/>
                <a:gd name="T5" fmla="*/ 133 h 170"/>
                <a:gd name="T6" fmla="*/ 33 w 292"/>
                <a:gd name="T7" fmla="*/ 133 h 170"/>
                <a:gd name="T8" fmla="*/ 292 w 292"/>
                <a:gd name="T9" fmla="*/ 0 h 170"/>
                <a:gd name="T10" fmla="*/ 232 w 292"/>
                <a:gd name="T11" fmla="*/ 2 h 170"/>
                <a:gd name="T12" fmla="*/ 164 w 292"/>
                <a:gd name="T13" fmla="*/ 5 h 170"/>
                <a:gd name="T14" fmla="*/ 164 w 292"/>
                <a:gd name="T15" fmla="*/ 5 h 170"/>
                <a:gd name="T16" fmla="*/ 162 w 292"/>
                <a:gd name="T17" fmla="*/ 5 h 170"/>
                <a:gd name="T18" fmla="*/ 162 w 292"/>
                <a:gd name="T19" fmla="*/ 5 h 170"/>
                <a:gd name="T20" fmla="*/ 162 w 292"/>
                <a:gd name="T21" fmla="*/ 5 h 170"/>
                <a:gd name="T22" fmla="*/ 144 w 292"/>
                <a:gd name="T23" fmla="*/ 9 h 170"/>
                <a:gd name="T24" fmla="*/ 135 w 292"/>
                <a:gd name="T25" fmla="*/ 17 h 170"/>
                <a:gd name="T26" fmla="*/ 130 w 292"/>
                <a:gd name="T27" fmla="*/ 23 h 170"/>
                <a:gd name="T28" fmla="*/ 122 w 292"/>
                <a:gd name="T29" fmla="*/ 32 h 170"/>
                <a:gd name="T30" fmla="*/ 119 w 292"/>
                <a:gd name="T31" fmla="*/ 35 h 170"/>
                <a:gd name="T32" fmla="*/ 46 w 292"/>
                <a:gd name="T33" fmla="*/ 118 h 170"/>
                <a:gd name="T34" fmla="*/ 61 w 292"/>
                <a:gd name="T35" fmla="*/ 128 h 170"/>
                <a:gd name="T36" fmla="*/ 131 w 292"/>
                <a:gd name="T37" fmla="*/ 48 h 170"/>
                <a:gd name="T38" fmla="*/ 144 w 292"/>
                <a:gd name="T39" fmla="*/ 33 h 170"/>
                <a:gd name="T40" fmla="*/ 153 w 292"/>
                <a:gd name="T41" fmla="*/ 25 h 170"/>
                <a:gd name="T42" fmla="*/ 171 w 292"/>
                <a:gd name="T43" fmla="*/ 21 h 170"/>
                <a:gd name="T44" fmla="*/ 173 w 292"/>
                <a:gd name="T45" fmla="*/ 21 h 170"/>
                <a:gd name="T46" fmla="*/ 271 w 292"/>
                <a:gd name="T47" fmla="*/ 17 h 170"/>
                <a:gd name="T48" fmla="*/ 274 w 292"/>
                <a:gd name="T49" fmla="*/ 14 h 170"/>
                <a:gd name="T50" fmla="*/ 292 w 292"/>
                <a:gd name="T51"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2" h="170">
                  <a:moveTo>
                    <a:pt x="33" y="133"/>
                  </a:moveTo>
                  <a:cubicBezTo>
                    <a:pt x="0" y="170"/>
                    <a:pt x="0" y="170"/>
                    <a:pt x="0" y="170"/>
                  </a:cubicBezTo>
                  <a:cubicBezTo>
                    <a:pt x="33" y="133"/>
                    <a:pt x="33" y="133"/>
                    <a:pt x="33" y="133"/>
                  </a:cubicBezTo>
                  <a:cubicBezTo>
                    <a:pt x="33" y="133"/>
                    <a:pt x="33" y="133"/>
                    <a:pt x="33" y="133"/>
                  </a:cubicBezTo>
                  <a:moveTo>
                    <a:pt x="292" y="0"/>
                  </a:moveTo>
                  <a:cubicBezTo>
                    <a:pt x="232" y="2"/>
                    <a:pt x="232" y="2"/>
                    <a:pt x="232" y="2"/>
                  </a:cubicBezTo>
                  <a:cubicBezTo>
                    <a:pt x="164" y="5"/>
                    <a:pt x="164" y="5"/>
                    <a:pt x="164" y="5"/>
                  </a:cubicBezTo>
                  <a:cubicBezTo>
                    <a:pt x="164" y="5"/>
                    <a:pt x="164" y="5"/>
                    <a:pt x="164" y="5"/>
                  </a:cubicBezTo>
                  <a:cubicBezTo>
                    <a:pt x="163" y="5"/>
                    <a:pt x="163" y="5"/>
                    <a:pt x="162" y="5"/>
                  </a:cubicBezTo>
                  <a:cubicBezTo>
                    <a:pt x="162" y="5"/>
                    <a:pt x="162" y="5"/>
                    <a:pt x="162" y="5"/>
                  </a:cubicBezTo>
                  <a:cubicBezTo>
                    <a:pt x="162" y="5"/>
                    <a:pt x="162" y="5"/>
                    <a:pt x="162" y="5"/>
                  </a:cubicBezTo>
                  <a:cubicBezTo>
                    <a:pt x="156" y="5"/>
                    <a:pt x="150" y="6"/>
                    <a:pt x="144" y="9"/>
                  </a:cubicBezTo>
                  <a:cubicBezTo>
                    <a:pt x="141" y="11"/>
                    <a:pt x="138" y="14"/>
                    <a:pt x="135" y="17"/>
                  </a:cubicBezTo>
                  <a:cubicBezTo>
                    <a:pt x="130" y="23"/>
                    <a:pt x="130" y="23"/>
                    <a:pt x="130" y="23"/>
                  </a:cubicBezTo>
                  <a:cubicBezTo>
                    <a:pt x="122" y="32"/>
                    <a:pt x="122" y="32"/>
                    <a:pt x="122" y="32"/>
                  </a:cubicBezTo>
                  <a:cubicBezTo>
                    <a:pt x="119" y="35"/>
                    <a:pt x="119" y="35"/>
                    <a:pt x="119" y="35"/>
                  </a:cubicBezTo>
                  <a:cubicBezTo>
                    <a:pt x="46" y="118"/>
                    <a:pt x="46" y="118"/>
                    <a:pt x="46" y="118"/>
                  </a:cubicBezTo>
                  <a:cubicBezTo>
                    <a:pt x="61" y="128"/>
                    <a:pt x="61" y="128"/>
                    <a:pt x="61" y="128"/>
                  </a:cubicBezTo>
                  <a:cubicBezTo>
                    <a:pt x="131" y="48"/>
                    <a:pt x="131" y="48"/>
                    <a:pt x="131" y="48"/>
                  </a:cubicBezTo>
                  <a:cubicBezTo>
                    <a:pt x="144" y="33"/>
                    <a:pt x="144" y="33"/>
                    <a:pt x="144" y="33"/>
                  </a:cubicBezTo>
                  <a:cubicBezTo>
                    <a:pt x="147" y="30"/>
                    <a:pt x="150" y="27"/>
                    <a:pt x="153" y="25"/>
                  </a:cubicBezTo>
                  <a:cubicBezTo>
                    <a:pt x="159" y="22"/>
                    <a:pt x="165" y="21"/>
                    <a:pt x="171" y="21"/>
                  </a:cubicBezTo>
                  <a:cubicBezTo>
                    <a:pt x="172" y="21"/>
                    <a:pt x="173" y="21"/>
                    <a:pt x="173" y="21"/>
                  </a:cubicBezTo>
                  <a:cubicBezTo>
                    <a:pt x="271" y="17"/>
                    <a:pt x="271" y="17"/>
                    <a:pt x="271" y="17"/>
                  </a:cubicBezTo>
                  <a:cubicBezTo>
                    <a:pt x="272" y="16"/>
                    <a:pt x="273" y="15"/>
                    <a:pt x="274" y="14"/>
                  </a:cubicBezTo>
                  <a:cubicBezTo>
                    <a:pt x="279" y="7"/>
                    <a:pt x="286" y="3"/>
                    <a:pt x="292" y="0"/>
                  </a:cubicBezTo>
                </a:path>
              </a:pathLst>
            </a:custGeom>
            <a:solidFill>
              <a:srgbClr val="A100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93" name="Freeform 119">
              <a:extLst>
                <a:ext uri="{FF2B5EF4-FFF2-40B4-BE49-F238E27FC236}">
                  <a16:creationId xmlns:a16="http://schemas.microsoft.com/office/drawing/2014/main" id="{ED48E164-91D7-4914-9C13-E36A98BA9AA3}"/>
                </a:ext>
              </a:extLst>
            </p:cNvPr>
            <p:cNvSpPr>
              <a:spLocks noEditPoints="1"/>
            </p:cNvSpPr>
            <p:nvPr/>
          </p:nvSpPr>
          <p:spPr bwMode="auto">
            <a:xfrm>
              <a:off x="5515" y="2352"/>
              <a:ext cx="73" cy="81"/>
            </a:xfrm>
            <a:custGeom>
              <a:avLst/>
              <a:gdLst>
                <a:gd name="T0" fmla="*/ 9 w 79"/>
                <a:gd name="T1" fmla="*/ 61 h 87"/>
                <a:gd name="T2" fmla="*/ 9 w 79"/>
                <a:gd name="T3" fmla="*/ 61 h 87"/>
                <a:gd name="T4" fmla="*/ 9 w 79"/>
                <a:gd name="T5" fmla="*/ 61 h 87"/>
                <a:gd name="T6" fmla="*/ 9 w 79"/>
                <a:gd name="T7" fmla="*/ 61 h 87"/>
                <a:gd name="T8" fmla="*/ 65 w 79"/>
                <a:gd name="T9" fmla="*/ 0 h 87"/>
                <a:gd name="T10" fmla="*/ 32 w 79"/>
                <a:gd name="T11" fmla="*/ 37 h 87"/>
                <a:gd name="T12" fmla="*/ 3 w 79"/>
                <a:gd name="T13" fmla="*/ 67 h 87"/>
                <a:gd name="T14" fmla="*/ 3 w 79"/>
                <a:gd name="T15" fmla="*/ 68 h 87"/>
                <a:gd name="T16" fmla="*/ 2 w 79"/>
                <a:gd name="T17" fmla="*/ 68 h 87"/>
                <a:gd name="T18" fmla="*/ 0 w 79"/>
                <a:gd name="T19" fmla="*/ 75 h 87"/>
                <a:gd name="T20" fmla="*/ 3 w 79"/>
                <a:gd name="T21" fmla="*/ 84 h 87"/>
                <a:gd name="T22" fmla="*/ 3 w 79"/>
                <a:gd name="T23" fmla="*/ 84 h 87"/>
                <a:gd name="T24" fmla="*/ 3 w 79"/>
                <a:gd name="T25" fmla="*/ 84 h 87"/>
                <a:gd name="T26" fmla="*/ 3 w 79"/>
                <a:gd name="T27" fmla="*/ 84 h 87"/>
                <a:gd name="T28" fmla="*/ 3 w 79"/>
                <a:gd name="T29" fmla="*/ 84 h 87"/>
                <a:gd name="T30" fmla="*/ 3 w 79"/>
                <a:gd name="T31" fmla="*/ 84 h 87"/>
                <a:gd name="T32" fmla="*/ 4 w 79"/>
                <a:gd name="T33" fmla="*/ 84 h 87"/>
                <a:gd name="T34" fmla="*/ 10 w 79"/>
                <a:gd name="T35" fmla="*/ 87 h 87"/>
                <a:gd name="T36" fmla="*/ 11 w 79"/>
                <a:gd name="T37" fmla="*/ 84 h 87"/>
                <a:gd name="T38" fmla="*/ 12 w 79"/>
                <a:gd name="T39" fmla="*/ 84 h 87"/>
                <a:gd name="T40" fmla="*/ 12 w 79"/>
                <a:gd name="T41" fmla="*/ 83 h 87"/>
                <a:gd name="T42" fmla="*/ 41 w 79"/>
                <a:gd name="T43" fmla="*/ 53 h 87"/>
                <a:gd name="T44" fmla="*/ 57 w 79"/>
                <a:gd name="T45" fmla="*/ 35 h 87"/>
                <a:gd name="T46" fmla="*/ 48 w 79"/>
                <a:gd name="T47" fmla="*/ 26 h 87"/>
                <a:gd name="T48" fmla="*/ 48 w 79"/>
                <a:gd name="T49" fmla="*/ 26 h 87"/>
                <a:gd name="T50" fmla="*/ 50 w 79"/>
                <a:gd name="T51" fmla="*/ 24 h 87"/>
                <a:gd name="T52" fmla="*/ 59 w 79"/>
                <a:gd name="T53" fmla="*/ 33 h 87"/>
                <a:gd name="T54" fmla="*/ 79 w 79"/>
                <a:gd name="T55" fmla="*/ 10 h 87"/>
                <a:gd name="T56" fmla="*/ 65 w 79"/>
                <a:gd name="T57"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9" h="87">
                  <a:moveTo>
                    <a:pt x="9" y="61"/>
                  </a:moveTo>
                  <a:cubicBezTo>
                    <a:pt x="9" y="61"/>
                    <a:pt x="9" y="61"/>
                    <a:pt x="9" y="61"/>
                  </a:cubicBezTo>
                  <a:cubicBezTo>
                    <a:pt x="9" y="61"/>
                    <a:pt x="9" y="61"/>
                    <a:pt x="9" y="61"/>
                  </a:cubicBezTo>
                  <a:cubicBezTo>
                    <a:pt x="9" y="61"/>
                    <a:pt x="9" y="61"/>
                    <a:pt x="9" y="61"/>
                  </a:cubicBezTo>
                  <a:moveTo>
                    <a:pt x="65" y="0"/>
                  </a:moveTo>
                  <a:cubicBezTo>
                    <a:pt x="32" y="37"/>
                    <a:pt x="32" y="37"/>
                    <a:pt x="32" y="37"/>
                  </a:cubicBezTo>
                  <a:cubicBezTo>
                    <a:pt x="3" y="67"/>
                    <a:pt x="3" y="67"/>
                    <a:pt x="3" y="67"/>
                  </a:cubicBezTo>
                  <a:cubicBezTo>
                    <a:pt x="3" y="68"/>
                    <a:pt x="3" y="68"/>
                    <a:pt x="3" y="68"/>
                  </a:cubicBezTo>
                  <a:cubicBezTo>
                    <a:pt x="2" y="68"/>
                    <a:pt x="2" y="68"/>
                    <a:pt x="2" y="68"/>
                  </a:cubicBezTo>
                  <a:cubicBezTo>
                    <a:pt x="1" y="70"/>
                    <a:pt x="0" y="73"/>
                    <a:pt x="0" y="75"/>
                  </a:cubicBezTo>
                  <a:cubicBezTo>
                    <a:pt x="0" y="78"/>
                    <a:pt x="1" y="82"/>
                    <a:pt x="3" y="84"/>
                  </a:cubicBezTo>
                  <a:cubicBezTo>
                    <a:pt x="3" y="84"/>
                    <a:pt x="3" y="84"/>
                    <a:pt x="3" y="84"/>
                  </a:cubicBezTo>
                  <a:cubicBezTo>
                    <a:pt x="3" y="84"/>
                    <a:pt x="3" y="84"/>
                    <a:pt x="3" y="84"/>
                  </a:cubicBezTo>
                  <a:cubicBezTo>
                    <a:pt x="3" y="84"/>
                    <a:pt x="3" y="84"/>
                    <a:pt x="3" y="84"/>
                  </a:cubicBezTo>
                  <a:cubicBezTo>
                    <a:pt x="3" y="84"/>
                    <a:pt x="3" y="84"/>
                    <a:pt x="3" y="84"/>
                  </a:cubicBezTo>
                  <a:cubicBezTo>
                    <a:pt x="3" y="84"/>
                    <a:pt x="3" y="84"/>
                    <a:pt x="3" y="84"/>
                  </a:cubicBezTo>
                  <a:cubicBezTo>
                    <a:pt x="3" y="84"/>
                    <a:pt x="4" y="84"/>
                    <a:pt x="4" y="84"/>
                  </a:cubicBezTo>
                  <a:cubicBezTo>
                    <a:pt x="5" y="86"/>
                    <a:pt x="8" y="86"/>
                    <a:pt x="10" y="87"/>
                  </a:cubicBezTo>
                  <a:cubicBezTo>
                    <a:pt x="10" y="86"/>
                    <a:pt x="11" y="85"/>
                    <a:pt x="11" y="84"/>
                  </a:cubicBezTo>
                  <a:cubicBezTo>
                    <a:pt x="12" y="84"/>
                    <a:pt x="12" y="84"/>
                    <a:pt x="12" y="84"/>
                  </a:cubicBezTo>
                  <a:cubicBezTo>
                    <a:pt x="12" y="83"/>
                    <a:pt x="12" y="83"/>
                    <a:pt x="12" y="83"/>
                  </a:cubicBezTo>
                  <a:cubicBezTo>
                    <a:pt x="41" y="53"/>
                    <a:pt x="41" y="53"/>
                    <a:pt x="41" y="53"/>
                  </a:cubicBezTo>
                  <a:cubicBezTo>
                    <a:pt x="57" y="35"/>
                    <a:pt x="57" y="35"/>
                    <a:pt x="57" y="35"/>
                  </a:cubicBezTo>
                  <a:cubicBezTo>
                    <a:pt x="54" y="32"/>
                    <a:pt x="51" y="29"/>
                    <a:pt x="48" y="26"/>
                  </a:cubicBezTo>
                  <a:cubicBezTo>
                    <a:pt x="48" y="26"/>
                    <a:pt x="48" y="26"/>
                    <a:pt x="48" y="26"/>
                  </a:cubicBezTo>
                  <a:cubicBezTo>
                    <a:pt x="50" y="24"/>
                    <a:pt x="50" y="24"/>
                    <a:pt x="50" y="24"/>
                  </a:cubicBezTo>
                  <a:cubicBezTo>
                    <a:pt x="53" y="27"/>
                    <a:pt x="56" y="30"/>
                    <a:pt x="59" y="33"/>
                  </a:cubicBezTo>
                  <a:cubicBezTo>
                    <a:pt x="79" y="10"/>
                    <a:pt x="79" y="10"/>
                    <a:pt x="79" y="10"/>
                  </a:cubicBezTo>
                  <a:cubicBezTo>
                    <a:pt x="65" y="0"/>
                    <a:pt x="65" y="0"/>
                    <a:pt x="65" y="0"/>
                  </a:cubicBezTo>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94" name="Freeform 120">
              <a:extLst>
                <a:ext uri="{FF2B5EF4-FFF2-40B4-BE49-F238E27FC236}">
                  <a16:creationId xmlns:a16="http://schemas.microsoft.com/office/drawing/2014/main" id="{35623DEE-19D9-4785-BB25-F3BAD655AC07}"/>
                </a:ext>
              </a:extLst>
            </p:cNvPr>
            <p:cNvSpPr>
              <a:spLocks/>
            </p:cNvSpPr>
            <p:nvPr/>
          </p:nvSpPr>
          <p:spPr bwMode="auto">
            <a:xfrm>
              <a:off x="5575" y="2338"/>
              <a:ext cx="26" cy="23"/>
            </a:xfrm>
            <a:custGeom>
              <a:avLst/>
              <a:gdLst>
                <a:gd name="T0" fmla="*/ 12 w 26"/>
                <a:gd name="T1" fmla="*/ 0 h 23"/>
                <a:gd name="T2" fmla="*/ 0 w 26"/>
                <a:gd name="T3" fmla="*/ 14 h 23"/>
                <a:gd name="T4" fmla="*/ 0 w 26"/>
                <a:gd name="T5" fmla="*/ 14 h 23"/>
                <a:gd name="T6" fmla="*/ 13 w 26"/>
                <a:gd name="T7" fmla="*/ 23 h 23"/>
                <a:gd name="T8" fmla="*/ 26 w 26"/>
                <a:gd name="T9" fmla="*/ 9 h 23"/>
                <a:gd name="T10" fmla="*/ 12 w 26"/>
                <a:gd name="T11" fmla="*/ 0 h 23"/>
              </a:gdLst>
              <a:ahLst/>
              <a:cxnLst>
                <a:cxn ang="0">
                  <a:pos x="T0" y="T1"/>
                </a:cxn>
                <a:cxn ang="0">
                  <a:pos x="T2" y="T3"/>
                </a:cxn>
                <a:cxn ang="0">
                  <a:pos x="T4" y="T5"/>
                </a:cxn>
                <a:cxn ang="0">
                  <a:pos x="T6" y="T7"/>
                </a:cxn>
                <a:cxn ang="0">
                  <a:pos x="T8" y="T9"/>
                </a:cxn>
                <a:cxn ang="0">
                  <a:pos x="T10" y="T11"/>
                </a:cxn>
              </a:cxnLst>
              <a:rect l="0" t="0" r="r" b="b"/>
              <a:pathLst>
                <a:path w="26" h="23">
                  <a:moveTo>
                    <a:pt x="12" y="0"/>
                  </a:moveTo>
                  <a:lnTo>
                    <a:pt x="0" y="14"/>
                  </a:lnTo>
                  <a:lnTo>
                    <a:pt x="0" y="14"/>
                  </a:lnTo>
                  <a:lnTo>
                    <a:pt x="13" y="23"/>
                  </a:lnTo>
                  <a:lnTo>
                    <a:pt x="26" y="9"/>
                  </a:lnTo>
                  <a:lnTo>
                    <a:pt x="12" y="0"/>
                  </a:lnTo>
                  <a:close/>
                </a:path>
              </a:pathLst>
            </a:custGeom>
            <a:solidFill>
              <a:srgbClr val="5300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95" name="Freeform 121">
              <a:extLst>
                <a:ext uri="{FF2B5EF4-FFF2-40B4-BE49-F238E27FC236}">
                  <a16:creationId xmlns:a16="http://schemas.microsoft.com/office/drawing/2014/main" id="{D037D942-4D0F-4C0E-A369-4CB19A4807B0}"/>
                </a:ext>
              </a:extLst>
            </p:cNvPr>
            <p:cNvSpPr>
              <a:spLocks/>
            </p:cNvSpPr>
            <p:nvPr/>
          </p:nvSpPr>
          <p:spPr bwMode="auto">
            <a:xfrm>
              <a:off x="5575" y="2338"/>
              <a:ext cx="26" cy="23"/>
            </a:xfrm>
            <a:custGeom>
              <a:avLst/>
              <a:gdLst>
                <a:gd name="T0" fmla="*/ 12 w 26"/>
                <a:gd name="T1" fmla="*/ 0 h 23"/>
                <a:gd name="T2" fmla="*/ 0 w 26"/>
                <a:gd name="T3" fmla="*/ 14 h 23"/>
                <a:gd name="T4" fmla="*/ 0 w 26"/>
                <a:gd name="T5" fmla="*/ 14 h 23"/>
                <a:gd name="T6" fmla="*/ 13 w 26"/>
                <a:gd name="T7" fmla="*/ 23 h 23"/>
                <a:gd name="T8" fmla="*/ 26 w 26"/>
                <a:gd name="T9" fmla="*/ 9 h 23"/>
                <a:gd name="T10" fmla="*/ 12 w 26"/>
                <a:gd name="T11" fmla="*/ 0 h 23"/>
              </a:gdLst>
              <a:ahLst/>
              <a:cxnLst>
                <a:cxn ang="0">
                  <a:pos x="T0" y="T1"/>
                </a:cxn>
                <a:cxn ang="0">
                  <a:pos x="T2" y="T3"/>
                </a:cxn>
                <a:cxn ang="0">
                  <a:pos x="T4" y="T5"/>
                </a:cxn>
                <a:cxn ang="0">
                  <a:pos x="T6" y="T7"/>
                </a:cxn>
                <a:cxn ang="0">
                  <a:pos x="T8" y="T9"/>
                </a:cxn>
                <a:cxn ang="0">
                  <a:pos x="T10" y="T11"/>
                </a:cxn>
              </a:cxnLst>
              <a:rect l="0" t="0" r="r" b="b"/>
              <a:pathLst>
                <a:path w="26" h="23">
                  <a:moveTo>
                    <a:pt x="12" y="0"/>
                  </a:moveTo>
                  <a:lnTo>
                    <a:pt x="0" y="14"/>
                  </a:lnTo>
                  <a:lnTo>
                    <a:pt x="0" y="14"/>
                  </a:lnTo>
                  <a:lnTo>
                    <a:pt x="13" y="23"/>
                  </a:lnTo>
                  <a:lnTo>
                    <a:pt x="26" y="9"/>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96" name="Freeform 122">
              <a:extLst>
                <a:ext uri="{FF2B5EF4-FFF2-40B4-BE49-F238E27FC236}">
                  <a16:creationId xmlns:a16="http://schemas.microsoft.com/office/drawing/2014/main" id="{42CA2C35-343B-41B2-886E-0B02F1A01849}"/>
                </a:ext>
              </a:extLst>
            </p:cNvPr>
            <p:cNvSpPr>
              <a:spLocks/>
            </p:cNvSpPr>
            <p:nvPr/>
          </p:nvSpPr>
          <p:spPr bwMode="auto">
            <a:xfrm>
              <a:off x="5797" y="2228"/>
              <a:ext cx="37" cy="16"/>
            </a:xfrm>
            <a:custGeom>
              <a:avLst/>
              <a:gdLst>
                <a:gd name="T0" fmla="*/ 40 w 40"/>
                <a:gd name="T1" fmla="*/ 0 h 18"/>
                <a:gd name="T2" fmla="*/ 21 w 40"/>
                <a:gd name="T3" fmla="*/ 1 h 18"/>
                <a:gd name="T4" fmla="*/ 21 w 40"/>
                <a:gd name="T5" fmla="*/ 1 h 18"/>
                <a:gd name="T6" fmla="*/ 3 w 40"/>
                <a:gd name="T7" fmla="*/ 15 h 18"/>
                <a:gd name="T8" fmla="*/ 0 w 40"/>
                <a:gd name="T9" fmla="*/ 18 h 18"/>
                <a:gd name="T10" fmla="*/ 24 w 40"/>
                <a:gd name="T11" fmla="*/ 17 h 18"/>
                <a:gd name="T12" fmla="*/ 40 w 4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40" h="18">
                  <a:moveTo>
                    <a:pt x="40" y="0"/>
                  </a:moveTo>
                  <a:cubicBezTo>
                    <a:pt x="21" y="1"/>
                    <a:pt x="21" y="1"/>
                    <a:pt x="21" y="1"/>
                  </a:cubicBezTo>
                  <a:cubicBezTo>
                    <a:pt x="21" y="1"/>
                    <a:pt x="21" y="1"/>
                    <a:pt x="21" y="1"/>
                  </a:cubicBezTo>
                  <a:cubicBezTo>
                    <a:pt x="15" y="4"/>
                    <a:pt x="8" y="8"/>
                    <a:pt x="3" y="15"/>
                  </a:cubicBezTo>
                  <a:cubicBezTo>
                    <a:pt x="2" y="16"/>
                    <a:pt x="1" y="17"/>
                    <a:pt x="0" y="18"/>
                  </a:cubicBezTo>
                  <a:cubicBezTo>
                    <a:pt x="24" y="17"/>
                    <a:pt x="24" y="17"/>
                    <a:pt x="24" y="17"/>
                  </a:cubicBezTo>
                  <a:cubicBezTo>
                    <a:pt x="40" y="0"/>
                    <a:pt x="40" y="0"/>
                    <a:pt x="40" y="0"/>
                  </a:cubicBezTo>
                </a:path>
              </a:pathLst>
            </a:custGeom>
            <a:solidFill>
              <a:srgbClr val="A100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97" name="Rectangle 123">
              <a:extLst>
                <a:ext uri="{FF2B5EF4-FFF2-40B4-BE49-F238E27FC236}">
                  <a16:creationId xmlns:a16="http://schemas.microsoft.com/office/drawing/2014/main" id="{91E41752-6C20-4CF9-A273-3F9FB99F6FE7}"/>
                </a:ext>
              </a:extLst>
            </p:cNvPr>
            <p:cNvSpPr>
              <a:spLocks noChangeArrowheads="1"/>
            </p:cNvSpPr>
            <p:nvPr/>
          </p:nvSpPr>
          <p:spPr bwMode="auto">
            <a:xfrm>
              <a:off x="5523" y="2408"/>
              <a:ext cx="1" cy="1"/>
            </a:xfrm>
            <a:prstGeom prst="rect">
              <a:avLst/>
            </a:prstGeom>
            <a:solidFill>
              <a:srgbClr val="BBBBB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98" name="Freeform 124">
              <a:extLst>
                <a:ext uri="{FF2B5EF4-FFF2-40B4-BE49-F238E27FC236}">
                  <a16:creationId xmlns:a16="http://schemas.microsoft.com/office/drawing/2014/main" id="{83DD2E2B-07BE-4557-87A7-9BA02C70550A}"/>
                </a:ext>
              </a:extLst>
            </p:cNvPr>
            <p:cNvSpPr>
              <a:spLocks/>
            </p:cNvSpPr>
            <p:nvPr/>
          </p:nvSpPr>
          <p:spPr bwMode="auto">
            <a:xfrm>
              <a:off x="5523" y="240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199" name="Freeform 125">
              <a:extLst>
                <a:ext uri="{FF2B5EF4-FFF2-40B4-BE49-F238E27FC236}">
                  <a16:creationId xmlns:a16="http://schemas.microsoft.com/office/drawing/2014/main" id="{7222776A-7990-42E2-8F38-7E09663340F2}"/>
                </a:ext>
              </a:extLst>
            </p:cNvPr>
            <p:cNvSpPr>
              <a:spLocks/>
            </p:cNvSpPr>
            <p:nvPr/>
          </p:nvSpPr>
          <p:spPr bwMode="auto">
            <a:xfrm>
              <a:off x="5731" y="2236"/>
              <a:ext cx="197" cy="350"/>
            </a:xfrm>
            <a:custGeom>
              <a:avLst/>
              <a:gdLst>
                <a:gd name="T0" fmla="*/ 199 w 211"/>
                <a:gd name="T1" fmla="*/ 0 h 377"/>
                <a:gd name="T2" fmla="*/ 198 w 211"/>
                <a:gd name="T3" fmla="*/ 3 h 377"/>
                <a:gd name="T4" fmla="*/ 129 w 211"/>
                <a:gd name="T5" fmla="*/ 157 h 377"/>
                <a:gd name="T6" fmla="*/ 67 w 211"/>
                <a:gd name="T7" fmla="*/ 271 h 377"/>
                <a:gd name="T8" fmla="*/ 0 w 211"/>
                <a:gd name="T9" fmla="*/ 369 h 377"/>
                <a:gd name="T10" fmla="*/ 9 w 211"/>
                <a:gd name="T11" fmla="*/ 377 h 377"/>
                <a:gd name="T12" fmla="*/ 82 w 211"/>
                <a:gd name="T13" fmla="*/ 270 h 377"/>
                <a:gd name="T14" fmla="*/ 211 w 211"/>
                <a:gd name="T15" fmla="*/ 5 h 377"/>
                <a:gd name="T16" fmla="*/ 199 w 211"/>
                <a:gd name="T17" fmla="*/ 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1" h="377">
                  <a:moveTo>
                    <a:pt x="199" y="0"/>
                  </a:moveTo>
                  <a:cubicBezTo>
                    <a:pt x="199" y="0"/>
                    <a:pt x="199" y="1"/>
                    <a:pt x="198" y="3"/>
                  </a:cubicBezTo>
                  <a:cubicBezTo>
                    <a:pt x="192" y="18"/>
                    <a:pt x="166" y="83"/>
                    <a:pt x="129" y="157"/>
                  </a:cubicBezTo>
                  <a:cubicBezTo>
                    <a:pt x="110" y="195"/>
                    <a:pt x="89" y="234"/>
                    <a:pt x="67" y="271"/>
                  </a:cubicBezTo>
                  <a:cubicBezTo>
                    <a:pt x="45" y="308"/>
                    <a:pt x="22" y="343"/>
                    <a:pt x="0" y="369"/>
                  </a:cubicBezTo>
                  <a:cubicBezTo>
                    <a:pt x="9" y="377"/>
                    <a:pt x="9" y="377"/>
                    <a:pt x="9" y="377"/>
                  </a:cubicBezTo>
                  <a:cubicBezTo>
                    <a:pt x="33" y="348"/>
                    <a:pt x="58" y="310"/>
                    <a:pt x="82" y="270"/>
                  </a:cubicBezTo>
                  <a:cubicBezTo>
                    <a:pt x="153" y="149"/>
                    <a:pt x="211" y="5"/>
                    <a:pt x="211" y="5"/>
                  </a:cubicBezTo>
                  <a:cubicBezTo>
                    <a:pt x="199" y="0"/>
                    <a:pt x="199" y="0"/>
                    <a:pt x="199" y="0"/>
                  </a:cubicBezTo>
                  <a:close/>
                </a:path>
              </a:pathLst>
            </a:custGeom>
            <a:solidFill>
              <a:srgbClr val="5C00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00" name="Freeform 126">
              <a:extLst>
                <a:ext uri="{FF2B5EF4-FFF2-40B4-BE49-F238E27FC236}">
                  <a16:creationId xmlns:a16="http://schemas.microsoft.com/office/drawing/2014/main" id="{FB08016A-40DF-467A-8B68-DDE821658BA9}"/>
                </a:ext>
              </a:extLst>
            </p:cNvPr>
            <p:cNvSpPr>
              <a:spLocks/>
            </p:cNvSpPr>
            <p:nvPr/>
          </p:nvSpPr>
          <p:spPr bwMode="auto">
            <a:xfrm>
              <a:off x="5931" y="2132"/>
              <a:ext cx="118" cy="109"/>
            </a:xfrm>
            <a:custGeom>
              <a:avLst/>
              <a:gdLst>
                <a:gd name="T0" fmla="*/ 117 w 126"/>
                <a:gd name="T1" fmla="*/ 44 h 118"/>
                <a:gd name="T2" fmla="*/ 97 w 126"/>
                <a:gd name="T3" fmla="*/ 10 h 118"/>
                <a:gd name="T4" fmla="*/ 96 w 126"/>
                <a:gd name="T5" fmla="*/ 4 h 118"/>
                <a:gd name="T6" fmla="*/ 96 w 126"/>
                <a:gd name="T7" fmla="*/ 4 h 118"/>
                <a:gd name="T8" fmla="*/ 61 w 126"/>
                <a:gd name="T9" fmla="*/ 0 h 118"/>
                <a:gd name="T10" fmla="*/ 47 w 126"/>
                <a:gd name="T11" fmla="*/ 24 h 118"/>
                <a:gd name="T12" fmla="*/ 48 w 126"/>
                <a:gd name="T13" fmla="*/ 37 h 118"/>
                <a:gd name="T14" fmla="*/ 39 w 126"/>
                <a:gd name="T15" fmla="*/ 37 h 118"/>
                <a:gd name="T16" fmla="*/ 22 w 126"/>
                <a:gd name="T17" fmla="*/ 25 h 118"/>
                <a:gd name="T18" fmla="*/ 16 w 126"/>
                <a:gd name="T19" fmla="*/ 59 h 118"/>
                <a:gd name="T20" fmla="*/ 19 w 126"/>
                <a:gd name="T21" fmla="*/ 65 h 118"/>
                <a:gd name="T22" fmla="*/ 19 w 126"/>
                <a:gd name="T23" fmla="*/ 65 h 118"/>
                <a:gd name="T24" fmla="*/ 19 w 126"/>
                <a:gd name="T25" fmla="*/ 65 h 118"/>
                <a:gd name="T26" fmla="*/ 0 w 126"/>
                <a:gd name="T27" fmla="*/ 99 h 118"/>
                <a:gd name="T28" fmla="*/ 0 w 126"/>
                <a:gd name="T29" fmla="*/ 99 h 118"/>
                <a:gd name="T30" fmla="*/ 0 w 126"/>
                <a:gd name="T31" fmla="*/ 99 h 118"/>
                <a:gd name="T32" fmla="*/ 0 w 126"/>
                <a:gd name="T33" fmla="*/ 99 h 118"/>
                <a:gd name="T34" fmla="*/ 0 w 126"/>
                <a:gd name="T35" fmla="*/ 99 h 118"/>
                <a:gd name="T36" fmla="*/ 80 w 126"/>
                <a:gd name="T37" fmla="*/ 117 h 118"/>
                <a:gd name="T38" fmla="*/ 99 w 126"/>
                <a:gd name="T39" fmla="*/ 109 h 118"/>
                <a:gd name="T40" fmla="*/ 105 w 126"/>
                <a:gd name="T41" fmla="*/ 57 h 118"/>
                <a:gd name="T42" fmla="*/ 117 w 126"/>
                <a:gd name="T43" fmla="*/ 4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6" h="118">
                  <a:moveTo>
                    <a:pt x="117" y="44"/>
                  </a:moveTo>
                  <a:cubicBezTo>
                    <a:pt x="116" y="42"/>
                    <a:pt x="97" y="16"/>
                    <a:pt x="97" y="10"/>
                  </a:cubicBezTo>
                  <a:cubicBezTo>
                    <a:pt x="97" y="8"/>
                    <a:pt x="96" y="6"/>
                    <a:pt x="96" y="4"/>
                  </a:cubicBezTo>
                  <a:cubicBezTo>
                    <a:pt x="96" y="4"/>
                    <a:pt x="96" y="4"/>
                    <a:pt x="96" y="4"/>
                  </a:cubicBezTo>
                  <a:cubicBezTo>
                    <a:pt x="81" y="8"/>
                    <a:pt x="70" y="5"/>
                    <a:pt x="61" y="0"/>
                  </a:cubicBezTo>
                  <a:cubicBezTo>
                    <a:pt x="53" y="8"/>
                    <a:pt x="49" y="18"/>
                    <a:pt x="47" y="24"/>
                  </a:cubicBezTo>
                  <a:cubicBezTo>
                    <a:pt x="47" y="30"/>
                    <a:pt x="48" y="35"/>
                    <a:pt x="48" y="37"/>
                  </a:cubicBezTo>
                  <a:cubicBezTo>
                    <a:pt x="47" y="44"/>
                    <a:pt x="39" y="37"/>
                    <a:pt x="39" y="37"/>
                  </a:cubicBezTo>
                  <a:cubicBezTo>
                    <a:pt x="39" y="37"/>
                    <a:pt x="30" y="29"/>
                    <a:pt x="22" y="25"/>
                  </a:cubicBezTo>
                  <a:cubicBezTo>
                    <a:pt x="14" y="31"/>
                    <a:pt x="15" y="51"/>
                    <a:pt x="16" y="59"/>
                  </a:cubicBezTo>
                  <a:cubicBezTo>
                    <a:pt x="17" y="63"/>
                    <a:pt x="19" y="65"/>
                    <a:pt x="19" y="65"/>
                  </a:cubicBezTo>
                  <a:cubicBezTo>
                    <a:pt x="19" y="65"/>
                    <a:pt x="19" y="65"/>
                    <a:pt x="19" y="65"/>
                  </a:cubicBezTo>
                  <a:cubicBezTo>
                    <a:pt x="19" y="65"/>
                    <a:pt x="19" y="65"/>
                    <a:pt x="19" y="65"/>
                  </a:cubicBezTo>
                  <a:cubicBezTo>
                    <a:pt x="19" y="65"/>
                    <a:pt x="19" y="95"/>
                    <a:pt x="0" y="99"/>
                  </a:cubicBezTo>
                  <a:cubicBezTo>
                    <a:pt x="0" y="99"/>
                    <a:pt x="0" y="99"/>
                    <a:pt x="0" y="99"/>
                  </a:cubicBezTo>
                  <a:cubicBezTo>
                    <a:pt x="0" y="99"/>
                    <a:pt x="0" y="99"/>
                    <a:pt x="0" y="99"/>
                  </a:cubicBezTo>
                  <a:cubicBezTo>
                    <a:pt x="0" y="99"/>
                    <a:pt x="0" y="99"/>
                    <a:pt x="0" y="99"/>
                  </a:cubicBezTo>
                  <a:cubicBezTo>
                    <a:pt x="0" y="99"/>
                    <a:pt x="0" y="99"/>
                    <a:pt x="0" y="99"/>
                  </a:cubicBezTo>
                  <a:cubicBezTo>
                    <a:pt x="27" y="118"/>
                    <a:pt x="63" y="116"/>
                    <a:pt x="80" y="117"/>
                  </a:cubicBezTo>
                  <a:cubicBezTo>
                    <a:pt x="98" y="117"/>
                    <a:pt x="99" y="109"/>
                    <a:pt x="99" y="109"/>
                  </a:cubicBezTo>
                  <a:cubicBezTo>
                    <a:pt x="105" y="57"/>
                    <a:pt x="105" y="57"/>
                    <a:pt x="105" y="57"/>
                  </a:cubicBezTo>
                  <a:cubicBezTo>
                    <a:pt x="126" y="54"/>
                    <a:pt x="119" y="47"/>
                    <a:pt x="117" y="44"/>
                  </a:cubicBezTo>
                </a:path>
              </a:pathLst>
            </a:custGeom>
            <a:solidFill>
              <a:srgbClr val="FFD9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01" name="Freeform 127">
              <a:extLst>
                <a:ext uri="{FF2B5EF4-FFF2-40B4-BE49-F238E27FC236}">
                  <a16:creationId xmlns:a16="http://schemas.microsoft.com/office/drawing/2014/main" id="{CE98F05E-4412-4BA2-88DF-B806CD4EB721}"/>
                </a:ext>
              </a:extLst>
            </p:cNvPr>
            <p:cNvSpPr>
              <a:spLocks/>
            </p:cNvSpPr>
            <p:nvPr/>
          </p:nvSpPr>
          <p:spPr bwMode="auto">
            <a:xfrm>
              <a:off x="5862" y="2056"/>
              <a:ext cx="172" cy="168"/>
            </a:xfrm>
            <a:custGeom>
              <a:avLst/>
              <a:gdLst>
                <a:gd name="T0" fmla="*/ 143 w 184"/>
                <a:gd name="T1" fmla="*/ 19 h 181"/>
                <a:gd name="T2" fmla="*/ 81 w 184"/>
                <a:gd name="T3" fmla="*/ 3 h 181"/>
                <a:gd name="T4" fmla="*/ 43 w 184"/>
                <a:gd name="T5" fmla="*/ 16 h 181"/>
                <a:gd name="T6" fmla="*/ 4 w 184"/>
                <a:gd name="T7" fmla="*/ 71 h 181"/>
                <a:gd name="T8" fmla="*/ 2 w 184"/>
                <a:gd name="T9" fmla="*/ 103 h 181"/>
                <a:gd name="T10" fmla="*/ 73 w 184"/>
                <a:gd name="T11" fmla="*/ 181 h 181"/>
                <a:gd name="T12" fmla="*/ 75 w 184"/>
                <a:gd name="T13" fmla="*/ 181 h 181"/>
                <a:gd name="T14" fmla="*/ 93 w 184"/>
                <a:gd name="T15" fmla="*/ 147 h 181"/>
                <a:gd name="T16" fmla="*/ 93 w 184"/>
                <a:gd name="T17" fmla="*/ 147 h 181"/>
                <a:gd name="T18" fmla="*/ 93 w 184"/>
                <a:gd name="T19" fmla="*/ 147 h 181"/>
                <a:gd name="T20" fmla="*/ 90 w 184"/>
                <a:gd name="T21" fmla="*/ 141 h 181"/>
                <a:gd name="T22" fmla="*/ 86 w 184"/>
                <a:gd name="T23" fmla="*/ 129 h 181"/>
                <a:gd name="T24" fmla="*/ 85 w 184"/>
                <a:gd name="T25" fmla="*/ 109 h 181"/>
                <a:gd name="T26" fmla="*/ 96 w 184"/>
                <a:gd name="T27" fmla="*/ 107 h 181"/>
                <a:gd name="T28" fmla="*/ 113 w 184"/>
                <a:gd name="T29" fmla="*/ 119 h 181"/>
                <a:gd name="T30" fmla="*/ 122 w 184"/>
                <a:gd name="T31" fmla="*/ 119 h 181"/>
                <a:gd name="T32" fmla="*/ 118 w 184"/>
                <a:gd name="T33" fmla="*/ 67 h 181"/>
                <a:gd name="T34" fmla="*/ 118 w 184"/>
                <a:gd name="T35" fmla="*/ 67 h 181"/>
                <a:gd name="T36" fmla="*/ 135 w 184"/>
                <a:gd name="T37" fmla="*/ 82 h 181"/>
                <a:gd name="T38" fmla="*/ 170 w 184"/>
                <a:gd name="T39" fmla="*/ 86 h 181"/>
                <a:gd name="T40" fmla="*/ 170 w 184"/>
                <a:gd name="T41" fmla="*/ 86 h 181"/>
                <a:gd name="T42" fmla="*/ 182 w 184"/>
                <a:gd name="T43" fmla="*/ 53 h 181"/>
                <a:gd name="T44" fmla="*/ 143 w 184"/>
                <a:gd name="T45" fmla="*/ 19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4" h="181">
                  <a:moveTo>
                    <a:pt x="143" y="19"/>
                  </a:moveTo>
                  <a:cubicBezTo>
                    <a:pt x="126" y="6"/>
                    <a:pt x="104" y="0"/>
                    <a:pt x="81" y="3"/>
                  </a:cubicBezTo>
                  <a:cubicBezTo>
                    <a:pt x="67" y="4"/>
                    <a:pt x="54" y="9"/>
                    <a:pt x="43" y="16"/>
                  </a:cubicBezTo>
                  <a:cubicBezTo>
                    <a:pt x="13" y="36"/>
                    <a:pt x="4" y="71"/>
                    <a:pt x="4" y="71"/>
                  </a:cubicBezTo>
                  <a:cubicBezTo>
                    <a:pt x="4" y="71"/>
                    <a:pt x="0" y="92"/>
                    <a:pt x="2" y="103"/>
                  </a:cubicBezTo>
                  <a:cubicBezTo>
                    <a:pt x="6" y="143"/>
                    <a:pt x="36" y="173"/>
                    <a:pt x="73" y="181"/>
                  </a:cubicBezTo>
                  <a:cubicBezTo>
                    <a:pt x="74" y="181"/>
                    <a:pt x="74" y="181"/>
                    <a:pt x="75" y="181"/>
                  </a:cubicBezTo>
                  <a:cubicBezTo>
                    <a:pt x="93" y="176"/>
                    <a:pt x="93" y="147"/>
                    <a:pt x="93" y="147"/>
                  </a:cubicBezTo>
                  <a:cubicBezTo>
                    <a:pt x="93" y="147"/>
                    <a:pt x="93" y="147"/>
                    <a:pt x="93" y="147"/>
                  </a:cubicBezTo>
                  <a:cubicBezTo>
                    <a:pt x="93" y="147"/>
                    <a:pt x="93" y="147"/>
                    <a:pt x="93" y="147"/>
                  </a:cubicBezTo>
                  <a:cubicBezTo>
                    <a:pt x="93" y="147"/>
                    <a:pt x="91" y="145"/>
                    <a:pt x="90" y="141"/>
                  </a:cubicBezTo>
                  <a:cubicBezTo>
                    <a:pt x="89" y="138"/>
                    <a:pt x="87" y="134"/>
                    <a:pt x="86" y="129"/>
                  </a:cubicBezTo>
                  <a:cubicBezTo>
                    <a:pt x="84" y="122"/>
                    <a:pt x="82" y="114"/>
                    <a:pt x="85" y="109"/>
                  </a:cubicBezTo>
                  <a:cubicBezTo>
                    <a:pt x="87" y="106"/>
                    <a:pt x="91" y="106"/>
                    <a:pt x="96" y="107"/>
                  </a:cubicBezTo>
                  <a:cubicBezTo>
                    <a:pt x="104" y="111"/>
                    <a:pt x="113" y="119"/>
                    <a:pt x="113" y="119"/>
                  </a:cubicBezTo>
                  <a:cubicBezTo>
                    <a:pt x="113" y="119"/>
                    <a:pt x="121" y="126"/>
                    <a:pt x="122" y="119"/>
                  </a:cubicBezTo>
                  <a:cubicBezTo>
                    <a:pt x="118" y="67"/>
                    <a:pt x="118" y="67"/>
                    <a:pt x="118" y="67"/>
                  </a:cubicBezTo>
                  <a:cubicBezTo>
                    <a:pt x="118" y="67"/>
                    <a:pt x="118" y="67"/>
                    <a:pt x="118" y="67"/>
                  </a:cubicBezTo>
                  <a:cubicBezTo>
                    <a:pt x="119" y="69"/>
                    <a:pt x="125" y="77"/>
                    <a:pt x="135" y="82"/>
                  </a:cubicBezTo>
                  <a:cubicBezTo>
                    <a:pt x="144" y="87"/>
                    <a:pt x="155" y="90"/>
                    <a:pt x="170" y="86"/>
                  </a:cubicBezTo>
                  <a:cubicBezTo>
                    <a:pt x="170" y="86"/>
                    <a:pt x="170" y="86"/>
                    <a:pt x="170" y="86"/>
                  </a:cubicBezTo>
                  <a:cubicBezTo>
                    <a:pt x="179" y="78"/>
                    <a:pt x="184" y="66"/>
                    <a:pt x="182" y="53"/>
                  </a:cubicBezTo>
                  <a:cubicBezTo>
                    <a:pt x="180" y="33"/>
                    <a:pt x="163" y="18"/>
                    <a:pt x="143" y="19"/>
                  </a:cubicBezTo>
                </a:path>
              </a:pathLst>
            </a:cu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02" name="Freeform 128">
              <a:extLst>
                <a:ext uri="{FF2B5EF4-FFF2-40B4-BE49-F238E27FC236}">
                  <a16:creationId xmlns:a16="http://schemas.microsoft.com/office/drawing/2014/main" id="{2C898C29-847C-4AD1-B0DA-85FC42C3162E}"/>
                </a:ext>
              </a:extLst>
            </p:cNvPr>
            <p:cNvSpPr>
              <a:spLocks/>
            </p:cNvSpPr>
            <p:nvPr/>
          </p:nvSpPr>
          <p:spPr bwMode="auto">
            <a:xfrm>
              <a:off x="5999" y="2195"/>
              <a:ext cx="27" cy="21"/>
            </a:xfrm>
            <a:custGeom>
              <a:avLst/>
              <a:gdLst>
                <a:gd name="T0" fmla="*/ 5 w 29"/>
                <a:gd name="T1" fmla="*/ 0 h 23"/>
                <a:gd name="T2" fmla="*/ 0 w 29"/>
                <a:gd name="T3" fmla="*/ 0 h 23"/>
                <a:gd name="T4" fmla="*/ 29 w 29"/>
                <a:gd name="T5" fmla="*/ 23 h 23"/>
                <a:gd name="T6" fmla="*/ 29 w 29"/>
                <a:gd name="T7" fmla="*/ 20 h 23"/>
                <a:gd name="T8" fmla="*/ 5 w 29"/>
                <a:gd name="T9" fmla="*/ 0 h 23"/>
              </a:gdLst>
              <a:ahLst/>
              <a:cxnLst>
                <a:cxn ang="0">
                  <a:pos x="T0" y="T1"/>
                </a:cxn>
                <a:cxn ang="0">
                  <a:pos x="T2" y="T3"/>
                </a:cxn>
                <a:cxn ang="0">
                  <a:pos x="T4" y="T5"/>
                </a:cxn>
                <a:cxn ang="0">
                  <a:pos x="T6" y="T7"/>
                </a:cxn>
                <a:cxn ang="0">
                  <a:pos x="T8" y="T9"/>
                </a:cxn>
              </a:cxnLst>
              <a:rect l="0" t="0" r="r" b="b"/>
              <a:pathLst>
                <a:path w="29" h="23">
                  <a:moveTo>
                    <a:pt x="5" y="0"/>
                  </a:moveTo>
                  <a:cubicBezTo>
                    <a:pt x="0" y="0"/>
                    <a:pt x="0" y="0"/>
                    <a:pt x="0" y="0"/>
                  </a:cubicBezTo>
                  <a:cubicBezTo>
                    <a:pt x="0" y="0"/>
                    <a:pt x="14" y="19"/>
                    <a:pt x="29" y="23"/>
                  </a:cubicBezTo>
                  <a:cubicBezTo>
                    <a:pt x="29" y="20"/>
                    <a:pt x="29" y="20"/>
                    <a:pt x="29" y="20"/>
                  </a:cubicBezTo>
                  <a:cubicBezTo>
                    <a:pt x="16" y="14"/>
                    <a:pt x="7" y="2"/>
                    <a:pt x="5" y="0"/>
                  </a:cubicBezTo>
                </a:path>
              </a:pathLst>
            </a:cu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03" name="Freeform 129">
              <a:extLst>
                <a:ext uri="{FF2B5EF4-FFF2-40B4-BE49-F238E27FC236}">
                  <a16:creationId xmlns:a16="http://schemas.microsoft.com/office/drawing/2014/main" id="{624A40D1-B707-4CB3-997C-C81FAB8D945D}"/>
                </a:ext>
              </a:extLst>
            </p:cNvPr>
            <p:cNvSpPr>
              <a:spLocks/>
            </p:cNvSpPr>
            <p:nvPr/>
          </p:nvSpPr>
          <p:spPr bwMode="auto">
            <a:xfrm>
              <a:off x="6003" y="2195"/>
              <a:ext cx="25" cy="19"/>
            </a:xfrm>
            <a:custGeom>
              <a:avLst/>
              <a:gdLst>
                <a:gd name="T0" fmla="*/ 24 w 26"/>
                <a:gd name="T1" fmla="*/ 20 h 20"/>
                <a:gd name="T2" fmla="*/ 26 w 26"/>
                <a:gd name="T3" fmla="*/ 3 h 20"/>
                <a:gd name="T4" fmla="*/ 0 w 26"/>
                <a:gd name="T5" fmla="*/ 0 h 20"/>
                <a:gd name="T6" fmla="*/ 24 w 26"/>
                <a:gd name="T7" fmla="*/ 20 h 20"/>
              </a:gdLst>
              <a:ahLst/>
              <a:cxnLst>
                <a:cxn ang="0">
                  <a:pos x="T0" y="T1"/>
                </a:cxn>
                <a:cxn ang="0">
                  <a:pos x="T2" y="T3"/>
                </a:cxn>
                <a:cxn ang="0">
                  <a:pos x="T4" y="T5"/>
                </a:cxn>
                <a:cxn ang="0">
                  <a:pos x="T6" y="T7"/>
                </a:cxn>
              </a:cxnLst>
              <a:rect l="0" t="0" r="r" b="b"/>
              <a:pathLst>
                <a:path w="26" h="20">
                  <a:moveTo>
                    <a:pt x="24" y="20"/>
                  </a:moveTo>
                  <a:cubicBezTo>
                    <a:pt x="26" y="3"/>
                    <a:pt x="26" y="3"/>
                    <a:pt x="26" y="3"/>
                  </a:cubicBezTo>
                  <a:cubicBezTo>
                    <a:pt x="0" y="0"/>
                    <a:pt x="0" y="0"/>
                    <a:pt x="0" y="0"/>
                  </a:cubicBezTo>
                  <a:cubicBezTo>
                    <a:pt x="2" y="2"/>
                    <a:pt x="11" y="14"/>
                    <a:pt x="24" y="2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04" name="Freeform 130">
              <a:extLst>
                <a:ext uri="{FF2B5EF4-FFF2-40B4-BE49-F238E27FC236}">
                  <a16:creationId xmlns:a16="http://schemas.microsoft.com/office/drawing/2014/main" id="{7D50297C-1C28-4C20-AF2D-B301003DFAF9}"/>
                </a:ext>
              </a:extLst>
            </p:cNvPr>
            <p:cNvSpPr>
              <a:spLocks/>
            </p:cNvSpPr>
            <p:nvPr/>
          </p:nvSpPr>
          <p:spPr bwMode="auto">
            <a:xfrm>
              <a:off x="5959" y="2171"/>
              <a:ext cx="37" cy="37"/>
            </a:xfrm>
            <a:custGeom>
              <a:avLst/>
              <a:gdLst>
                <a:gd name="T0" fmla="*/ 39 w 40"/>
                <a:gd name="T1" fmla="*/ 18 h 40"/>
                <a:gd name="T2" fmla="*/ 22 w 40"/>
                <a:gd name="T3" fmla="*/ 39 h 40"/>
                <a:gd name="T4" fmla="*/ 1 w 40"/>
                <a:gd name="T5" fmla="*/ 22 h 40"/>
                <a:gd name="T6" fmla="*/ 18 w 40"/>
                <a:gd name="T7" fmla="*/ 2 h 40"/>
                <a:gd name="T8" fmla="*/ 39 w 40"/>
                <a:gd name="T9" fmla="*/ 18 h 40"/>
              </a:gdLst>
              <a:ahLst/>
              <a:cxnLst>
                <a:cxn ang="0">
                  <a:pos x="T0" y="T1"/>
                </a:cxn>
                <a:cxn ang="0">
                  <a:pos x="T2" y="T3"/>
                </a:cxn>
                <a:cxn ang="0">
                  <a:pos x="T4" y="T5"/>
                </a:cxn>
                <a:cxn ang="0">
                  <a:pos x="T6" y="T7"/>
                </a:cxn>
                <a:cxn ang="0">
                  <a:pos x="T8" y="T9"/>
                </a:cxn>
              </a:cxnLst>
              <a:rect l="0" t="0" r="r" b="b"/>
              <a:pathLst>
                <a:path w="40" h="40">
                  <a:moveTo>
                    <a:pt x="39" y="18"/>
                  </a:moveTo>
                  <a:cubicBezTo>
                    <a:pt x="40" y="29"/>
                    <a:pt x="33" y="38"/>
                    <a:pt x="22" y="39"/>
                  </a:cubicBezTo>
                  <a:cubicBezTo>
                    <a:pt x="12" y="40"/>
                    <a:pt x="3" y="33"/>
                    <a:pt x="1" y="22"/>
                  </a:cubicBezTo>
                  <a:cubicBezTo>
                    <a:pt x="0" y="12"/>
                    <a:pt x="8" y="3"/>
                    <a:pt x="18" y="2"/>
                  </a:cubicBezTo>
                  <a:cubicBezTo>
                    <a:pt x="29" y="0"/>
                    <a:pt x="38" y="8"/>
                    <a:pt x="39" y="18"/>
                  </a:cubicBezTo>
                </a:path>
              </a:pathLst>
            </a:custGeom>
            <a:solidFill>
              <a:srgbClr val="FFCB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05" name="Freeform 131">
              <a:extLst>
                <a:ext uri="{FF2B5EF4-FFF2-40B4-BE49-F238E27FC236}">
                  <a16:creationId xmlns:a16="http://schemas.microsoft.com/office/drawing/2014/main" id="{14387C70-CC6A-4C73-9503-82C81A5D0E5B}"/>
                </a:ext>
              </a:extLst>
            </p:cNvPr>
            <p:cNvSpPr>
              <a:spLocks/>
            </p:cNvSpPr>
            <p:nvPr/>
          </p:nvSpPr>
          <p:spPr bwMode="auto">
            <a:xfrm>
              <a:off x="5972" y="2118"/>
              <a:ext cx="16" cy="36"/>
            </a:xfrm>
            <a:custGeom>
              <a:avLst/>
              <a:gdLst>
                <a:gd name="T0" fmla="*/ 0 w 17"/>
                <a:gd name="T1" fmla="*/ 0 h 39"/>
                <a:gd name="T2" fmla="*/ 2 w 17"/>
                <a:gd name="T3" fmla="*/ 19 h 39"/>
                <a:gd name="T4" fmla="*/ 2 w 17"/>
                <a:gd name="T5" fmla="*/ 21 h 39"/>
                <a:gd name="T6" fmla="*/ 3 w 17"/>
                <a:gd name="T7" fmla="*/ 39 h 39"/>
                <a:gd name="T8" fmla="*/ 17 w 17"/>
                <a:gd name="T9" fmla="*/ 15 h 39"/>
                <a:gd name="T10" fmla="*/ 0 w 17"/>
                <a:gd name="T11" fmla="*/ 0 h 39"/>
                <a:gd name="T12" fmla="*/ 0 w 17"/>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17" h="39">
                  <a:moveTo>
                    <a:pt x="0" y="0"/>
                  </a:moveTo>
                  <a:cubicBezTo>
                    <a:pt x="2" y="19"/>
                    <a:pt x="2" y="19"/>
                    <a:pt x="2" y="19"/>
                  </a:cubicBezTo>
                  <a:cubicBezTo>
                    <a:pt x="2" y="21"/>
                    <a:pt x="2" y="21"/>
                    <a:pt x="2" y="21"/>
                  </a:cubicBezTo>
                  <a:cubicBezTo>
                    <a:pt x="2" y="24"/>
                    <a:pt x="2" y="32"/>
                    <a:pt x="3" y="39"/>
                  </a:cubicBezTo>
                  <a:cubicBezTo>
                    <a:pt x="5" y="33"/>
                    <a:pt x="9" y="23"/>
                    <a:pt x="17" y="15"/>
                  </a:cubicBezTo>
                  <a:cubicBezTo>
                    <a:pt x="7" y="10"/>
                    <a:pt x="1" y="2"/>
                    <a:pt x="0" y="0"/>
                  </a:cubicBezTo>
                  <a:cubicBezTo>
                    <a:pt x="0" y="0"/>
                    <a:pt x="0" y="0"/>
                    <a:pt x="0" y="0"/>
                  </a:cubicBezTo>
                </a:path>
              </a:pathLst>
            </a:custGeom>
            <a:solidFill>
              <a:srgbClr val="FFCB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06" name="Freeform 132">
              <a:extLst>
                <a:ext uri="{FF2B5EF4-FFF2-40B4-BE49-F238E27FC236}">
                  <a16:creationId xmlns:a16="http://schemas.microsoft.com/office/drawing/2014/main" id="{736C863E-07B0-44F8-9FF0-B1977C89D5EF}"/>
                </a:ext>
              </a:extLst>
            </p:cNvPr>
            <p:cNvSpPr>
              <a:spLocks/>
            </p:cNvSpPr>
            <p:nvPr/>
          </p:nvSpPr>
          <p:spPr bwMode="auto">
            <a:xfrm>
              <a:off x="5939" y="2154"/>
              <a:ext cx="13" cy="33"/>
            </a:xfrm>
            <a:custGeom>
              <a:avLst/>
              <a:gdLst>
                <a:gd name="T0" fmla="*/ 14 w 14"/>
                <a:gd name="T1" fmla="*/ 1 h 35"/>
                <a:gd name="T2" fmla="*/ 3 w 14"/>
                <a:gd name="T3" fmla="*/ 3 h 35"/>
                <a:gd name="T4" fmla="*/ 4 w 14"/>
                <a:gd name="T5" fmla="*/ 23 h 35"/>
                <a:gd name="T6" fmla="*/ 8 w 14"/>
                <a:gd name="T7" fmla="*/ 35 h 35"/>
                <a:gd name="T8" fmla="*/ 14 w 14"/>
                <a:gd name="T9" fmla="*/ 1 h 35"/>
              </a:gdLst>
              <a:ahLst/>
              <a:cxnLst>
                <a:cxn ang="0">
                  <a:pos x="T0" y="T1"/>
                </a:cxn>
                <a:cxn ang="0">
                  <a:pos x="T2" y="T3"/>
                </a:cxn>
                <a:cxn ang="0">
                  <a:pos x="T4" y="T5"/>
                </a:cxn>
                <a:cxn ang="0">
                  <a:pos x="T6" y="T7"/>
                </a:cxn>
                <a:cxn ang="0">
                  <a:pos x="T8" y="T9"/>
                </a:cxn>
              </a:cxnLst>
              <a:rect l="0" t="0" r="r" b="b"/>
              <a:pathLst>
                <a:path w="14" h="35">
                  <a:moveTo>
                    <a:pt x="14" y="1"/>
                  </a:moveTo>
                  <a:cubicBezTo>
                    <a:pt x="9" y="0"/>
                    <a:pt x="5" y="0"/>
                    <a:pt x="3" y="3"/>
                  </a:cubicBezTo>
                  <a:cubicBezTo>
                    <a:pt x="0" y="8"/>
                    <a:pt x="2" y="16"/>
                    <a:pt x="4" y="23"/>
                  </a:cubicBezTo>
                  <a:cubicBezTo>
                    <a:pt x="5" y="28"/>
                    <a:pt x="7" y="32"/>
                    <a:pt x="8" y="35"/>
                  </a:cubicBezTo>
                  <a:cubicBezTo>
                    <a:pt x="7" y="27"/>
                    <a:pt x="6" y="7"/>
                    <a:pt x="14" y="1"/>
                  </a:cubicBezTo>
                </a:path>
              </a:pathLst>
            </a:custGeom>
            <a:solidFill>
              <a:srgbClr val="FFCB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07" name="Rectangle 133">
              <a:extLst>
                <a:ext uri="{FF2B5EF4-FFF2-40B4-BE49-F238E27FC236}">
                  <a16:creationId xmlns:a16="http://schemas.microsoft.com/office/drawing/2014/main" id="{588DB150-EF38-4A8E-BBA4-FDAAF0F92F7C}"/>
                </a:ext>
              </a:extLst>
            </p:cNvPr>
            <p:cNvSpPr>
              <a:spLocks noChangeArrowheads="1"/>
            </p:cNvSpPr>
            <p:nvPr/>
          </p:nvSpPr>
          <p:spPr bwMode="auto">
            <a:xfrm>
              <a:off x="5939" y="2224"/>
              <a:ext cx="1" cy="1"/>
            </a:xfrm>
            <a:prstGeom prst="rect">
              <a:avLst/>
            </a:prstGeom>
            <a:solidFill>
              <a:srgbClr val="74419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08" name="Freeform 134">
              <a:extLst>
                <a:ext uri="{FF2B5EF4-FFF2-40B4-BE49-F238E27FC236}">
                  <a16:creationId xmlns:a16="http://schemas.microsoft.com/office/drawing/2014/main" id="{18F216FA-1CD2-48A1-8511-7EA3286CD4D1}"/>
                </a:ext>
              </a:extLst>
            </p:cNvPr>
            <p:cNvSpPr>
              <a:spLocks/>
            </p:cNvSpPr>
            <p:nvPr/>
          </p:nvSpPr>
          <p:spPr bwMode="auto">
            <a:xfrm>
              <a:off x="5982" y="2136"/>
              <a:ext cx="0" cy="2"/>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0"/>
                    <a:pt x="0" y="0"/>
                    <a:pt x="0" y="0"/>
                  </a:cubicBezTo>
                  <a:cubicBezTo>
                    <a:pt x="0" y="0"/>
                    <a:pt x="0" y="0"/>
                    <a:pt x="0" y="2"/>
                  </a:cubicBezTo>
                </a:path>
              </a:pathLst>
            </a:custGeom>
            <a:solidFill>
              <a:srgbClr val="FFCB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09" name="Freeform 135">
              <a:extLst>
                <a:ext uri="{FF2B5EF4-FFF2-40B4-BE49-F238E27FC236}">
                  <a16:creationId xmlns:a16="http://schemas.microsoft.com/office/drawing/2014/main" id="{5FF861C3-5C64-40F1-8AE4-5AB99B7845A9}"/>
                </a:ext>
              </a:extLst>
            </p:cNvPr>
            <p:cNvSpPr>
              <a:spLocks/>
            </p:cNvSpPr>
            <p:nvPr/>
          </p:nvSpPr>
          <p:spPr bwMode="auto">
            <a:xfrm>
              <a:off x="5815" y="2032"/>
              <a:ext cx="246" cy="271"/>
            </a:xfrm>
            <a:custGeom>
              <a:avLst/>
              <a:gdLst>
                <a:gd name="T0" fmla="*/ 192 w 264"/>
                <a:gd name="T1" fmla="*/ 24 h 292"/>
                <a:gd name="T2" fmla="*/ 183 w 264"/>
                <a:gd name="T3" fmla="*/ 21 h 292"/>
                <a:gd name="T4" fmla="*/ 20 w 264"/>
                <a:gd name="T5" fmla="*/ 110 h 292"/>
                <a:gd name="T6" fmla="*/ 110 w 264"/>
                <a:gd name="T7" fmla="*/ 274 h 292"/>
                <a:gd name="T8" fmla="*/ 264 w 264"/>
                <a:gd name="T9" fmla="*/ 207 h 292"/>
                <a:gd name="T10" fmla="*/ 116 w 264"/>
                <a:gd name="T11" fmla="*/ 164 h 292"/>
                <a:gd name="T12" fmla="*/ 192 w 264"/>
                <a:gd name="T13" fmla="*/ 24 h 292"/>
              </a:gdLst>
              <a:ahLst/>
              <a:cxnLst>
                <a:cxn ang="0">
                  <a:pos x="T0" y="T1"/>
                </a:cxn>
                <a:cxn ang="0">
                  <a:pos x="T2" y="T3"/>
                </a:cxn>
                <a:cxn ang="0">
                  <a:pos x="T4" y="T5"/>
                </a:cxn>
                <a:cxn ang="0">
                  <a:pos x="T6" y="T7"/>
                </a:cxn>
                <a:cxn ang="0">
                  <a:pos x="T8" y="T9"/>
                </a:cxn>
                <a:cxn ang="0">
                  <a:pos x="T10" y="T11"/>
                </a:cxn>
                <a:cxn ang="0">
                  <a:pos x="T12" y="T13"/>
                </a:cxn>
              </a:cxnLst>
              <a:rect l="0" t="0" r="r" b="b"/>
              <a:pathLst>
                <a:path w="264" h="292">
                  <a:moveTo>
                    <a:pt x="192" y="24"/>
                  </a:moveTo>
                  <a:cubicBezTo>
                    <a:pt x="190" y="23"/>
                    <a:pt x="187" y="22"/>
                    <a:pt x="183" y="21"/>
                  </a:cubicBezTo>
                  <a:cubicBezTo>
                    <a:pt x="114" y="0"/>
                    <a:pt x="41" y="41"/>
                    <a:pt x="20" y="110"/>
                  </a:cubicBezTo>
                  <a:cubicBezTo>
                    <a:pt x="0" y="180"/>
                    <a:pt x="40" y="253"/>
                    <a:pt x="110" y="274"/>
                  </a:cubicBezTo>
                  <a:cubicBezTo>
                    <a:pt x="172" y="292"/>
                    <a:pt x="236" y="262"/>
                    <a:pt x="264" y="207"/>
                  </a:cubicBezTo>
                  <a:cubicBezTo>
                    <a:pt x="116" y="164"/>
                    <a:pt x="116" y="164"/>
                    <a:pt x="116" y="164"/>
                  </a:cubicBezTo>
                  <a:cubicBezTo>
                    <a:pt x="192" y="24"/>
                    <a:pt x="192" y="24"/>
                    <a:pt x="192" y="2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10" name="Freeform 136">
              <a:extLst>
                <a:ext uri="{FF2B5EF4-FFF2-40B4-BE49-F238E27FC236}">
                  <a16:creationId xmlns:a16="http://schemas.microsoft.com/office/drawing/2014/main" id="{F80B673B-37D3-4891-87FE-0938605DFF09}"/>
                </a:ext>
              </a:extLst>
            </p:cNvPr>
            <p:cNvSpPr>
              <a:spLocks/>
            </p:cNvSpPr>
            <p:nvPr/>
          </p:nvSpPr>
          <p:spPr bwMode="auto">
            <a:xfrm>
              <a:off x="5815" y="2054"/>
              <a:ext cx="213" cy="243"/>
            </a:xfrm>
            <a:custGeom>
              <a:avLst/>
              <a:gdLst>
                <a:gd name="T0" fmla="*/ 145 w 229"/>
                <a:gd name="T1" fmla="*/ 230 h 262"/>
                <a:gd name="T2" fmla="*/ 55 w 229"/>
                <a:gd name="T3" fmla="*/ 67 h 262"/>
                <a:gd name="T4" fmla="*/ 99 w 229"/>
                <a:gd name="T5" fmla="*/ 0 h 262"/>
                <a:gd name="T6" fmla="*/ 20 w 229"/>
                <a:gd name="T7" fmla="*/ 86 h 262"/>
                <a:gd name="T8" fmla="*/ 110 w 229"/>
                <a:gd name="T9" fmla="*/ 250 h 262"/>
                <a:gd name="T10" fmla="*/ 229 w 229"/>
                <a:gd name="T11" fmla="*/ 226 h 262"/>
                <a:gd name="T12" fmla="*/ 145 w 229"/>
                <a:gd name="T13" fmla="*/ 230 h 262"/>
              </a:gdLst>
              <a:ahLst/>
              <a:cxnLst>
                <a:cxn ang="0">
                  <a:pos x="T0" y="T1"/>
                </a:cxn>
                <a:cxn ang="0">
                  <a:pos x="T2" y="T3"/>
                </a:cxn>
                <a:cxn ang="0">
                  <a:pos x="T4" y="T5"/>
                </a:cxn>
                <a:cxn ang="0">
                  <a:pos x="T6" y="T7"/>
                </a:cxn>
                <a:cxn ang="0">
                  <a:pos x="T8" y="T9"/>
                </a:cxn>
                <a:cxn ang="0">
                  <a:pos x="T10" y="T11"/>
                </a:cxn>
                <a:cxn ang="0">
                  <a:pos x="T12" y="T13"/>
                </a:cxn>
              </a:cxnLst>
              <a:rect l="0" t="0" r="r" b="b"/>
              <a:pathLst>
                <a:path w="229" h="262">
                  <a:moveTo>
                    <a:pt x="145" y="230"/>
                  </a:moveTo>
                  <a:cubicBezTo>
                    <a:pt x="75" y="209"/>
                    <a:pt x="35" y="136"/>
                    <a:pt x="55" y="67"/>
                  </a:cubicBezTo>
                  <a:cubicBezTo>
                    <a:pt x="63" y="39"/>
                    <a:pt x="79" y="17"/>
                    <a:pt x="99" y="0"/>
                  </a:cubicBezTo>
                  <a:cubicBezTo>
                    <a:pt x="62" y="15"/>
                    <a:pt x="32" y="45"/>
                    <a:pt x="20" y="86"/>
                  </a:cubicBezTo>
                  <a:cubicBezTo>
                    <a:pt x="0" y="156"/>
                    <a:pt x="40" y="229"/>
                    <a:pt x="110" y="250"/>
                  </a:cubicBezTo>
                  <a:cubicBezTo>
                    <a:pt x="153" y="262"/>
                    <a:pt x="196" y="252"/>
                    <a:pt x="229" y="226"/>
                  </a:cubicBezTo>
                  <a:cubicBezTo>
                    <a:pt x="203" y="236"/>
                    <a:pt x="173" y="238"/>
                    <a:pt x="145" y="230"/>
                  </a:cubicBezTo>
                  <a:close/>
                </a:path>
              </a:pathLst>
            </a:custGeom>
            <a:solidFill>
              <a:srgbClr val="D1D1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11" name="Freeform 137">
              <a:extLst>
                <a:ext uri="{FF2B5EF4-FFF2-40B4-BE49-F238E27FC236}">
                  <a16:creationId xmlns:a16="http://schemas.microsoft.com/office/drawing/2014/main" id="{6F27F086-15CA-4D4B-801D-A18255306E1B}"/>
                </a:ext>
              </a:extLst>
            </p:cNvPr>
            <p:cNvSpPr>
              <a:spLocks noEditPoints="1"/>
            </p:cNvSpPr>
            <p:nvPr/>
          </p:nvSpPr>
          <p:spPr bwMode="auto">
            <a:xfrm>
              <a:off x="5946" y="2056"/>
              <a:ext cx="141" cy="165"/>
            </a:xfrm>
            <a:custGeom>
              <a:avLst/>
              <a:gdLst>
                <a:gd name="T0" fmla="*/ 29 w 151"/>
                <a:gd name="T1" fmla="*/ 122 h 178"/>
                <a:gd name="T2" fmla="*/ 29 w 151"/>
                <a:gd name="T3" fmla="*/ 122 h 178"/>
                <a:gd name="T4" fmla="*/ 32 w 151"/>
                <a:gd name="T5" fmla="*/ 119 h 178"/>
                <a:gd name="T6" fmla="*/ 32 w 151"/>
                <a:gd name="T7" fmla="*/ 119 h 178"/>
                <a:gd name="T8" fmla="*/ 0 w 151"/>
                <a:gd name="T9" fmla="*/ 121 h 178"/>
                <a:gd name="T10" fmla="*/ 6 w 151"/>
                <a:gd name="T11" fmla="*/ 107 h 178"/>
                <a:gd name="T12" fmla="*/ 29 w 151"/>
                <a:gd name="T13" fmla="*/ 122 h 178"/>
                <a:gd name="T14" fmla="*/ 6 w 151"/>
                <a:gd name="T15" fmla="*/ 107 h 178"/>
                <a:gd name="T16" fmla="*/ 6 w 151"/>
                <a:gd name="T17" fmla="*/ 107 h 178"/>
                <a:gd name="T18" fmla="*/ 6 w 151"/>
                <a:gd name="T19" fmla="*/ 107 h 178"/>
                <a:gd name="T20" fmla="*/ 5 w 151"/>
                <a:gd name="T21" fmla="*/ 107 h 178"/>
                <a:gd name="T22" fmla="*/ 1 w 151"/>
                <a:gd name="T23" fmla="*/ 106 h 178"/>
                <a:gd name="T24" fmla="*/ 1 w 151"/>
                <a:gd name="T25" fmla="*/ 106 h 178"/>
                <a:gd name="T26" fmla="*/ 66 w 151"/>
                <a:gd name="T27" fmla="*/ 88 h 178"/>
                <a:gd name="T28" fmla="*/ 66 w 151"/>
                <a:gd name="T29" fmla="*/ 88 h 178"/>
                <a:gd name="T30" fmla="*/ 79 w 151"/>
                <a:gd name="T31" fmla="*/ 86 h 178"/>
                <a:gd name="T32" fmla="*/ 79 w 151"/>
                <a:gd name="T33" fmla="*/ 86 h 178"/>
                <a:gd name="T34" fmla="*/ 66 w 151"/>
                <a:gd name="T35" fmla="*/ 88 h 178"/>
                <a:gd name="T36" fmla="*/ 46 w 151"/>
                <a:gd name="T37" fmla="*/ 83 h 178"/>
                <a:gd name="T38" fmla="*/ 46 w 151"/>
                <a:gd name="T39" fmla="*/ 83 h 178"/>
                <a:gd name="T40" fmla="*/ 32 w 151"/>
                <a:gd name="T41" fmla="*/ 119 h 178"/>
                <a:gd name="T42" fmla="*/ 45 w 151"/>
                <a:gd name="T43" fmla="*/ 82 h 178"/>
                <a:gd name="T44" fmla="*/ 45 w 151"/>
                <a:gd name="T45" fmla="*/ 82 h 178"/>
                <a:gd name="T46" fmla="*/ 31 w 151"/>
                <a:gd name="T47" fmla="*/ 106 h 178"/>
                <a:gd name="T48" fmla="*/ 30 w 151"/>
                <a:gd name="T49" fmla="*/ 86 h 178"/>
                <a:gd name="T50" fmla="*/ 56 w 151"/>
                <a:gd name="T51" fmla="*/ 0 h 178"/>
                <a:gd name="T52" fmla="*/ 53 w 151"/>
                <a:gd name="T53" fmla="*/ 19 h 178"/>
                <a:gd name="T54" fmla="*/ 92 w 151"/>
                <a:gd name="T55" fmla="*/ 53 h 178"/>
                <a:gd name="T56" fmla="*/ 80 w 151"/>
                <a:gd name="T57" fmla="*/ 86 h 178"/>
                <a:gd name="T58" fmla="*/ 80 w 151"/>
                <a:gd name="T59" fmla="*/ 86 h 178"/>
                <a:gd name="T60" fmla="*/ 81 w 151"/>
                <a:gd name="T61" fmla="*/ 92 h 178"/>
                <a:gd name="T62" fmla="*/ 89 w 151"/>
                <a:gd name="T63" fmla="*/ 139 h 178"/>
                <a:gd name="T64" fmla="*/ 87 w 151"/>
                <a:gd name="T65" fmla="*/ 153 h 178"/>
                <a:gd name="T66" fmla="*/ 124 w 151"/>
                <a:gd name="T67" fmla="*/ 178 h 178"/>
                <a:gd name="T68" fmla="*/ 132 w 151"/>
                <a:gd name="T69" fmla="*/ 15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1" h="178">
                  <a:moveTo>
                    <a:pt x="29" y="122"/>
                  </a:moveTo>
                  <a:cubicBezTo>
                    <a:pt x="29" y="122"/>
                    <a:pt x="29" y="122"/>
                    <a:pt x="29" y="122"/>
                  </a:cubicBezTo>
                  <a:cubicBezTo>
                    <a:pt x="29" y="122"/>
                    <a:pt x="29" y="122"/>
                    <a:pt x="29" y="122"/>
                  </a:cubicBezTo>
                  <a:cubicBezTo>
                    <a:pt x="29" y="122"/>
                    <a:pt x="29" y="122"/>
                    <a:pt x="29" y="122"/>
                  </a:cubicBezTo>
                  <a:moveTo>
                    <a:pt x="32" y="119"/>
                  </a:moveTo>
                  <a:cubicBezTo>
                    <a:pt x="32" y="119"/>
                    <a:pt x="32" y="119"/>
                    <a:pt x="32" y="119"/>
                  </a:cubicBezTo>
                  <a:cubicBezTo>
                    <a:pt x="32" y="119"/>
                    <a:pt x="32" y="119"/>
                    <a:pt x="32" y="119"/>
                  </a:cubicBezTo>
                  <a:cubicBezTo>
                    <a:pt x="32" y="119"/>
                    <a:pt x="32" y="119"/>
                    <a:pt x="32" y="119"/>
                  </a:cubicBezTo>
                  <a:moveTo>
                    <a:pt x="6" y="107"/>
                  </a:moveTo>
                  <a:cubicBezTo>
                    <a:pt x="2" y="110"/>
                    <a:pt x="1" y="115"/>
                    <a:pt x="0" y="121"/>
                  </a:cubicBezTo>
                  <a:cubicBezTo>
                    <a:pt x="0" y="121"/>
                    <a:pt x="0" y="121"/>
                    <a:pt x="0" y="121"/>
                  </a:cubicBezTo>
                  <a:cubicBezTo>
                    <a:pt x="1" y="115"/>
                    <a:pt x="2" y="110"/>
                    <a:pt x="6" y="107"/>
                  </a:cubicBezTo>
                  <a:cubicBezTo>
                    <a:pt x="14" y="111"/>
                    <a:pt x="23" y="119"/>
                    <a:pt x="23" y="119"/>
                  </a:cubicBezTo>
                  <a:cubicBezTo>
                    <a:pt x="23" y="119"/>
                    <a:pt x="26" y="122"/>
                    <a:pt x="29" y="122"/>
                  </a:cubicBezTo>
                  <a:cubicBezTo>
                    <a:pt x="26" y="122"/>
                    <a:pt x="23" y="119"/>
                    <a:pt x="23" y="119"/>
                  </a:cubicBezTo>
                  <a:cubicBezTo>
                    <a:pt x="23" y="119"/>
                    <a:pt x="14" y="111"/>
                    <a:pt x="6" y="107"/>
                  </a:cubicBezTo>
                  <a:cubicBezTo>
                    <a:pt x="6" y="107"/>
                    <a:pt x="6" y="107"/>
                    <a:pt x="6" y="107"/>
                  </a:cubicBezTo>
                  <a:moveTo>
                    <a:pt x="6" y="107"/>
                  </a:moveTo>
                  <a:cubicBezTo>
                    <a:pt x="6" y="107"/>
                    <a:pt x="6" y="107"/>
                    <a:pt x="6" y="107"/>
                  </a:cubicBezTo>
                  <a:cubicBezTo>
                    <a:pt x="6" y="107"/>
                    <a:pt x="6" y="107"/>
                    <a:pt x="6" y="107"/>
                  </a:cubicBezTo>
                  <a:moveTo>
                    <a:pt x="1" y="106"/>
                  </a:moveTo>
                  <a:cubicBezTo>
                    <a:pt x="2" y="106"/>
                    <a:pt x="4" y="107"/>
                    <a:pt x="5" y="107"/>
                  </a:cubicBezTo>
                  <a:cubicBezTo>
                    <a:pt x="4" y="107"/>
                    <a:pt x="2" y="106"/>
                    <a:pt x="1" y="106"/>
                  </a:cubicBezTo>
                  <a:moveTo>
                    <a:pt x="1" y="106"/>
                  </a:moveTo>
                  <a:cubicBezTo>
                    <a:pt x="0" y="106"/>
                    <a:pt x="0" y="106"/>
                    <a:pt x="0" y="106"/>
                  </a:cubicBezTo>
                  <a:cubicBezTo>
                    <a:pt x="0" y="106"/>
                    <a:pt x="0" y="106"/>
                    <a:pt x="1" y="106"/>
                  </a:cubicBezTo>
                  <a:cubicBezTo>
                    <a:pt x="1" y="106"/>
                    <a:pt x="1" y="106"/>
                    <a:pt x="1" y="106"/>
                  </a:cubicBezTo>
                  <a:moveTo>
                    <a:pt x="66" y="88"/>
                  </a:moveTo>
                  <a:cubicBezTo>
                    <a:pt x="66" y="88"/>
                    <a:pt x="66" y="88"/>
                    <a:pt x="66" y="88"/>
                  </a:cubicBezTo>
                  <a:cubicBezTo>
                    <a:pt x="66" y="88"/>
                    <a:pt x="66" y="88"/>
                    <a:pt x="66" y="88"/>
                  </a:cubicBezTo>
                  <a:cubicBezTo>
                    <a:pt x="66" y="88"/>
                    <a:pt x="66" y="88"/>
                    <a:pt x="66" y="88"/>
                  </a:cubicBezTo>
                  <a:moveTo>
                    <a:pt x="79" y="86"/>
                  </a:moveTo>
                  <a:cubicBezTo>
                    <a:pt x="79" y="86"/>
                    <a:pt x="79" y="86"/>
                    <a:pt x="79" y="86"/>
                  </a:cubicBezTo>
                  <a:cubicBezTo>
                    <a:pt x="79" y="86"/>
                    <a:pt x="79" y="86"/>
                    <a:pt x="79" y="86"/>
                  </a:cubicBezTo>
                  <a:moveTo>
                    <a:pt x="46" y="83"/>
                  </a:moveTo>
                  <a:cubicBezTo>
                    <a:pt x="51" y="86"/>
                    <a:pt x="58" y="88"/>
                    <a:pt x="66" y="88"/>
                  </a:cubicBezTo>
                  <a:cubicBezTo>
                    <a:pt x="58" y="88"/>
                    <a:pt x="51" y="86"/>
                    <a:pt x="46" y="83"/>
                  </a:cubicBezTo>
                  <a:moveTo>
                    <a:pt x="46" y="83"/>
                  </a:moveTo>
                  <a:cubicBezTo>
                    <a:pt x="46" y="83"/>
                    <a:pt x="46" y="83"/>
                    <a:pt x="46" y="83"/>
                  </a:cubicBezTo>
                  <a:cubicBezTo>
                    <a:pt x="46" y="83"/>
                    <a:pt x="46" y="83"/>
                    <a:pt x="46" y="83"/>
                  </a:cubicBezTo>
                  <a:moveTo>
                    <a:pt x="28" y="67"/>
                  </a:moveTo>
                  <a:cubicBezTo>
                    <a:pt x="32" y="119"/>
                    <a:pt x="32" y="119"/>
                    <a:pt x="32" y="119"/>
                  </a:cubicBezTo>
                  <a:cubicBezTo>
                    <a:pt x="32" y="117"/>
                    <a:pt x="31" y="112"/>
                    <a:pt x="31" y="106"/>
                  </a:cubicBezTo>
                  <a:cubicBezTo>
                    <a:pt x="33" y="100"/>
                    <a:pt x="37" y="90"/>
                    <a:pt x="45" y="82"/>
                  </a:cubicBezTo>
                  <a:cubicBezTo>
                    <a:pt x="45" y="82"/>
                    <a:pt x="45" y="82"/>
                    <a:pt x="45" y="83"/>
                  </a:cubicBezTo>
                  <a:cubicBezTo>
                    <a:pt x="45" y="82"/>
                    <a:pt x="45" y="82"/>
                    <a:pt x="45" y="82"/>
                  </a:cubicBezTo>
                  <a:cubicBezTo>
                    <a:pt x="45" y="82"/>
                    <a:pt x="45" y="82"/>
                    <a:pt x="45" y="82"/>
                  </a:cubicBezTo>
                  <a:cubicBezTo>
                    <a:pt x="37" y="90"/>
                    <a:pt x="33" y="100"/>
                    <a:pt x="31" y="106"/>
                  </a:cubicBezTo>
                  <a:cubicBezTo>
                    <a:pt x="30" y="99"/>
                    <a:pt x="30" y="91"/>
                    <a:pt x="30" y="88"/>
                  </a:cubicBezTo>
                  <a:cubicBezTo>
                    <a:pt x="30" y="86"/>
                    <a:pt x="30" y="86"/>
                    <a:pt x="30" y="86"/>
                  </a:cubicBezTo>
                  <a:cubicBezTo>
                    <a:pt x="28" y="67"/>
                    <a:pt x="28" y="67"/>
                    <a:pt x="28" y="67"/>
                  </a:cubicBezTo>
                  <a:moveTo>
                    <a:pt x="56" y="0"/>
                  </a:moveTo>
                  <a:cubicBezTo>
                    <a:pt x="48" y="15"/>
                    <a:pt x="48" y="15"/>
                    <a:pt x="48" y="15"/>
                  </a:cubicBezTo>
                  <a:cubicBezTo>
                    <a:pt x="50" y="16"/>
                    <a:pt x="52" y="18"/>
                    <a:pt x="53" y="19"/>
                  </a:cubicBezTo>
                  <a:cubicBezTo>
                    <a:pt x="54" y="19"/>
                    <a:pt x="54" y="19"/>
                    <a:pt x="55" y="19"/>
                  </a:cubicBezTo>
                  <a:cubicBezTo>
                    <a:pt x="74" y="19"/>
                    <a:pt x="90" y="33"/>
                    <a:pt x="92" y="53"/>
                  </a:cubicBezTo>
                  <a:cubicBezTo>
                    <a:pt x="94" y="66"/>
                    <a:pt x="89" y="78"/>
                    <a:pt x="80" y="86"/>
                  </a:cubicBezTo>
                  <a:cubicBezTo>
                    <a:pt x="80" y="86"/>
                    <a:pt x="80" y="86"/>
                    <a:pt x="80" y="86"/>
                  </a:cubicBezTo>
                  <a:cubicBezTo>
                    <a:pt x="80" y="86"/>
                    <a:pt x="80" y="86"/>
                    <a:pt x="79" y="86"/>
                  </a:cubicBezTo>
                  <a:cubicBezTo>
                    <a:pt x="80" y="86"/>
                    <a:pt x="80" y="86"/>
                    <a:pt x="80" y="86"/>
                  </a:cubicBezTo>
                  <a:cubicBezTo>
                    <a:pt x="80" y="86"/>
                    <a:pt x="80" y="86"/>
                    <a:pt x="80" y="86"/>
                  </a:cubicBezTo>
                  <a:cubicBezTo>
                    <a:pt x="80" y="88"/>
                    <a:pt x="81" y="90"/>
                    <a:pt x="81" y="92"/>
                  </a:cubicBezTo>
                  <a:cubicBezTo>
                    <a:pt x="81" y="98"/>
                    <a:pt x="100" y="124"/>
                    <a:pt x="101" y="126"/>
                  </a:cubicBezTo>
                  <a:cubicBezTo>
                    <a:pt x="103" y="129"/>
                    <a:pt x="110" y="136"/>
                    <a:pt x="89" y="139"/>
                  </a:cubicBezTo>
                  <a:cubicBezTo>
                    <a:pt x="87" y="153"/>
                    <a:pt x="87" y="153"/>
                    <a:pt x="87" y="153"/>
                  </a:cubicBezTo>
                  <a:cubicBezTo>
                    <a:pt x="87" y="153"/>
                    <a:pt x="87" y="153"/>
                    <a:pt x="87" y="153"/>
                  </a:cubicBezTo>
                  <a:cubicBezTo>
                    <a:pt x="85" y="166"/>
                    <a:pt x="85" y="166"/>
                    <a:pt x="85" y="166"/>
                  </a:cubicBezTo>
                  <a:cubicBezTo>
                    <a:pt x="124" y="178"/>
                    <a:pt x="124" y="178"/>
                    <a:pt x="124" y="178"/>
                  </a:cubicBezTo>
                  <a:cubicBezTo>
                    <a:pt x="124" y="178"/>
                    <a:pt x="124" y="178"/>
                    <a:pt x="125" y="178"/>
                  </a:cubicBezTo>
                  <a:cubicBezTo>
                    <a:pt x="128" y="172"/>
                    <a:pt x="130" y="165"/>
                    <a:pt x="132" y="158"/>
                  </a:cubicBezTo>
                  <a:cubicBezTo>
                    <a:pt x="151" y="93"/>
                    <a:pt x="117" y="25"/>
                    <a:pt x="56" y="0"/>
                  </a:cubicBezTo>
                </a:path>
              </a:pathLst>
            </a:custGeom>
            <a:solidFill>
              <a:srgbClr val="7D33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12" name="Freeform 138">
              <a:extLst>
                <a:ext uri="{FF2B5EF4-FFF2-40B4-BE49-F238E27FC236}">
                  <a16:creationId xmlns:a16="http://schemas.microsoft.com/office/drawing/2014/main" id="{665509EF-1A29-42A6-986A-ED812D6BADDE}"/>
                </a:ext>
              </a:extLst>
            </p:cNvPr>
            <p:cNvSpPr>
              <a:spLocks/>
            </p:cNvSpPr>
            <p:nvPr/>
          </p:nvSpPr>
          <p:spPr bwMode="auto">
            <a:xfrm>
              <a:off x="5946" y="2132"/>
              <a:ext cx="103" cy="74"/>
            </a:xfrm>
            <a:custGeom>
              <a:avLst/>
              <a:gdLst>
                <a:gd name="T0" fmla="*/ 45 w 110"/>
                <a:gd name="T1" fmla="*/ 0 h 80"/>
                <a:gd name="T2" fmla="*/ 31 w 110"/>
                <a:gd name="T3" fmla="*/ 24 h 80"/>
                <a:gd name="T4" fmla="*/ 32 w 110"/>
                <a:gd name="T5" fmla="*/ 37 h 80"/>
                <a:gd name="T6" fmla="*/ 32 w 110"/>
                <a:gd name="T7" fmla="*/ 37 h 80"/>
                <a:gd name="T8" fmla="*/ 32 w 110"/>
                <a:gd name="T9" fmla="*/ 37 h 80"/>
                <a:gd name="T10" fmla="*/ 32 w 110"/>
                <a:gd name="T11" fmla="*/ 37 h 80"/>
                <a:gd name="T12" fmla="*/ 32 w 110"/>
                <a:gd name="T13" fmla="*/ 37 h 80"/>
                <a:gd name="T14" fmla="*/ 29 w 110"/>
                <a:gd name="T15" fmla="*/ 40 h 80"/>
                <a:gd name="T16" fmla="*/ 29 w 110"/>
                <a:gd name="T17" fmla="*/ 40 h 80"/>
                <a:gd name="T18" fmla="*/ 29 w 110"/>
                <a:gd name="T19" fmla="*/ 40 h 80"/>
                <a:gd name="T20" fmla="*/ 29 w 110"/>
                <a:gd name="T21" fmla="*/ 40 h 80"/>
                <a:gd name="T22" fmla="*/ 29 w 110"/>
                <a:gd name="T23" fmla="*/ 40 h 80"/>
                <a:gd name="T24" fmla="*/ 23 w 110"/>
                <a:gd name="T25" fmla="*/ 37 h 80"/>
                <a:gd name="T26" fmla="*/ 6 w 110"/>
                <a:gd name="T27" fmla="*/ 25 h 80"/>
                <a:gd name="T28" fmla="*/ 0 w 110"/>
                <a:gd name="T29" fmla="*/ 39 h 80"/>
                <a:gd name="T30" fmla="*/ 7 w 110"/>
                <a:gd name="T31" fmla="*/ 58 h 80"/>
                <a:gd name="T32" fmla="*/ 6 w 110"/>
                <a:gd name="T33" fmla="*/ 60 h 80"/>
                <a:gd name="T34" fmla="*/ 14 w 110"/>
                <a:gd name="T35" fmla="*/ 63 h 80"/>
                <a:gd name="T36" fmla="*/ 31 w 110"/>
                <a:gd name="T37" fmla="*/ 44 h 80"/>
                <a:gd name="T38" fmla="*/ 33 w 110"/>
                <a:gd name="T39" fmla="*/ 43 h 80"/>
                <a:gd name="T40" fmla="*/ 52 w 110"/>
                <a:gd name="T41" fmla="*/ 60 h 80"/>
                <a:gd name="T42" fmla="*/ 49 w 110"/>
                <a:gd name="T43" fmla="*/ 73 h 80"/>
                <a:gd name="T44" fmla="*/ 65 w 110"/>
                <a:gd name="T45" fmla="*/ 78 h 80"/>
                <a:gd name="T46" fmla="*/ 56 w 110"/>
                <a:gd name="T47" fmla="*/ 68 h 80"/>
                <a:gd name="T48" fmla="*/ 61 w 110"/>
                <a:gd name="T49" fmla="*/ 68 h 80"/>
                <a:gd name="T50" fmla="*/ 73 w 110"/>
                <a:gd name="T51" fmla="*/ 80 h 80"/>
                <a:gd name="T52" fmla="*/ 73 w 110"/>
                <a:gd name="T53" fmla="*/ 80 h 80"/>
                <a:gd name="T54" fmla="*/ 61 w 110"/>
                <a:gd name="T55" fmla="*/ 68 h 80"/>
                <a:gd name="T56" fmla="*/ 87 w 110"/>
                <a:gd name="T57" fmla="*/ 71 h 80"/>
                <a:gd name="T58" fmla="*/ 89 w 110"/>
                <a:gd name="T59" fmla="*/ 57 h 80"/>
                <a:gd name="T60" fmla="*/ 101 w 110"/>
                <a:gd name="T61" fmla="*/ 44 h 80"/>
                <a:gd name="T62" fmla="*/ 81 w 110"/>
                <a:gd name="T63" fmla="*/ 10 h 80"/>
                <a:gd name="T64" fmla="*/ 80 w 110"/>
                <a:gd name="T65" fmla="*/ 4 h 80"/>
                <a:gd name="T66" fmla="*/ 80 w 110"/>
                <a:gd name="T67" fmla="*/ 4 h 80"/>
                <a:gd name="T68" fmla="*/ 79 w 110"/>
                <a:gd name="T69" fmla="*/ 4 h 80"/>
                <a:gd name="T70" fmla="*/ 79 w 110"/>
                <a:gd name="T71" fmla="*/ 4 h 80"/>
                <a:gd name="T72" fmla="*/ 79 w 110"/>
                <a:gd name="T73" fmla="*/ 4 h 80"/>
                <a:gd name="T74" fmla="*/ 66 w 110"/>
                <a:gd name="T75" fmla="*/ 6 h 80"/>
                <a:gd name="T76" fmla="*/ 66 w 110"/>
                <a:gd name="T77" fmla="*/ 6 h 80"/>
                <a:gd name="T78" fmla="*/ 66 w 110"/>
                <a:gd name="T79" fmla="*/ 6 h 80"/>
                <a:gd name="T80" fmla="*/ 66 w 110"/>
                <a:gd name="T81" fmla="*/ 6 h 80"/>
                <a:gd name="T82" fmla="*/ 66 w 110"/>
                <a:gd name="T83" fmla="*/ 6 h 80"/>
                <a:gd name="T84" fmla="*/ 46 w 110"/>
                <a:gd name="T85" fmla="*/ 1 h 80"/>
                <a:gd name="T86" fmla="*/ 46 w 110"/>
                <a:gd name="T87" fmla="*/ 1 h 80"/>
                <a:gd name="T88" fmla="*/ 46 w 110"/>
                <a:gd name="T89" fmla="*/ 1 h 80"/>
                <a:gd name="T90" fmla="*/ 45 w 110"/>
                <a:gd name="T91" fmla="*/ 1 h 80"/>
                <a:gd name="T92" fmla="*/ 45 w 110"/>
                <a:gd name="T9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0" h="80">
                  <a:moveTo>
                    <a:pt x="45" y="0"/>
                  </a:moveTo>
                  <a:cubicBezTo>
                    <a:pt x="37" y="8"/>
                    <a:pt x="33" y="18"/>
                    <a:pt x="31" y="24"/>
                  </a:cubicBezTo>
                  <a:cubicBezTo>
                    <a:pt x="31" y="30"/>
                    <a:pt x="32" y="35"/>
                    <a:pt x="32" y="37"/>
                  </a:cubicBezTo>
                  <a:cubicBezTo>
                    <a:pt x="32" y="37"/>
                    <a:pt x="32" y="37"/>
                    <a:pt x="32" y="37"/>
                  </a:cubicBezTo>
                  <a:cubicBezTo>
                    <a:pt x="32" y="37"/>
                    <a:pt x="32" y="37"/>
                    <a:pt x="32" y="37"/>
                  </a:cubicBezTo>
                  <a:cubicBezTo>
                    <a:pt x="32" y="37"/>
                    <a:pt x="32" y="37"/>
                    <a:pt x="32" y="37"/>
                  </a:cubicBezTo>
                  <a:cubicBezTo>
                    <a:pt x="32" y="37"/>
                    <a:pt x="32" y="37"/>
                    <a:pt x="32" y="37"/>
                  </a:cubicBezTo>
                  <a:cubicBezTo>
                    <a:pt x="31" y="39"/>
                    <a:pt x="30" y="40"/>
                    <a:pt x="29" y="40"/>
                  </a:cubicBezTo>
                  <a:cubicBezTo>
                    <a:pt x="29" y="40"/>
                    <a:pt x="29" y="40"/>
                    <a:pt x="29" y="40"/>
                  </a:cubicBezTo>
                  <a:cubicBezTo>
                    <a:pt x="29" y="40"/>
                    <a:pt x="29" y="40"/>
                    <a:pt x="29" y="40"/>
                  </a:cubicBezTo>
                  <a:cubicBezTo>
                    <a:pt x="29" y="40"/>
                    <a:pt x="29" y="40"/>
                    <a:pt x="29" y="40"/>
                  </a:cubicBezTo>
                  <a:cubicBezTo>
                    <a:pt x="29" y="40"/>
                    <a:pt x="29" y="40"/>
                    <a:pt x="29" y="40"/>
                  </a:cubicBezTo>
                  <a:cubicBezTo>
                    <a:pt x="26" y="40"/>
                    <a:pt x="23" y="37"/>
                    <a:pt x="23" y="37"/>
                  </a:cubicBezTo>
                  <a:cubicBezTo>
                    <a:pt x="23" y="37"/>
                    <a:pt x="14" y="29"/>
                    <a:pt x="6" y="25"/>
                  </a:cubicBezTo>
                  <a:cubicBezTo>
                    <a:pt x="2" y="28"/>
                    <a:pt x="1" y="33"/>
                    <a:pt x="0" y="39"/>
                  </a:cubicBezTo>
                  <a:cubicBezTo>
                    <a:pt x="4" y="44"/>
                    <a:pt x="6" y="51"/>
                    <a:pt x="7" y="58"/>
                  </a:cubicBezTo>
                  <a:cubicBezTo>
                    <a:pt x="7" y="59"/>
                    <a:pt x="7" y="59"/>
                    <a:pt x="6" y="60"/>
                  </a:cubicBezTo>
                  <a:cubicBezTo>
                    <a:pt x="14" y="63"/>
                    <a:pt x="14" y="63"/>
                    <a:pt x="14" y="63"/>
                  </a:cubicBezTo>
                  <a:cubicBezTo>
                    <a:pt x="14" y="53"/>
                    <a:pt x="21" y="45"/>
                    <a:pt x="31" y="44"/>
                  </a:cubicBezTo>
                  <a:cubicBezTo>
                    <a:pt x="32" y="43"/>
                    <a:pt x="33" y="43"/>
                    <a:pt x="33" y="43"/>
                  </a:cubicBezTo>
                  <a:cubicBezTo>
                    <a:pt x="43" y="43"/>
                    <a:pt x="51" y="51"/>
                    <a:pt x="52" y="60"/>
                  </a:cubicBezTo>
                  <a:cubicBezTo>
                    <a:pt x="52" y="65"/>
                    <a:pt x="51" y="69"/>
                    <a:pt x="49" y="73"/>
                  </a:cubicBezTo>
                  <a:cubicBezTo>
                    <a:pt x="65" y="78"/>
                    <a:pt x="65" y="78"/>
                    <a:pt x="65" y="78"/>
                  </a:cubicBezTo>
                  <a:cubicBezTo>
                    <a:pt x="60" y="72"/>
                    <a:pt x="56" y="68"/>
                    <a:pt x="56" y="68"/>
                  </a:cubicBezTo>
                  <a:cubicBezTo>
                    <a:pt x="61" y="68"/>
                    <a:pt x="61" y="68"/>
                    <a:pt x="61" y="68"/>
                  </a:cubicBezTo>
                  <a:cubicBezTo>
                    <a:pt x="62" y="69"/>
                    <a:pt x="66" y="75"/>
                    <a:pt x="73" y="80"/>
                  </a:cubicBezTo>
                  <a:cubicBezTo>
                    <a:pt x="73" y="80"/>
                    <a:pt x="73" y="80"/>
                    <a:pt x="73" y="80"/>
                  </a:cubicBezTo>
                  <a:cubicBezTo>
                    <a:pt x="66" y="75"/>
                    <a:pt x="62" y="69"/>
                    <a:pt x="61" y="68"/>
                  </a:cubicBezTo>
                  <a:cubicBezTo>
                    <a:pt x="87" y="71"/>
                    <a:pt x="87" y="71"/>
                    <a:pt x="87" y="71"/>
                  </a:cubicBezTo>
                  <a:cubicBezTo>
                    <a:pt x="89" y="57"/>
                    <a:pt x="89" y="57"/>
                    <a:pt x="89" y="57"/>
                  </a:cubicBezTo>
                  <a:cubicBezTo>
                    <a:pt x="110" y="54"/>
                    <a:pt x="103" y="47"/>
                    <a:pt x="101" y="44"/>
                  </a:cubicBezTo>
                  <a:cubicBezTo>
                    <a:pt x="100" y="42"/>
                    <a:pt x="81" y="16"/>
                    <a:pt x="81" y="10"/>
                  </a:cubicBezTo>
                  <a:cubicBezTo>
                    <a:pt x="81" y="8"/>
                    <a:pt x="80" y="6"/>
                    <a:pt x="80" y="4"/>
                  </a:cubicBezTo>
                  <a:cubicBezTo>
                    <a:pt x="80" y="4"/>
                    <a:pt x="80" y="4"/>
                    <a:pt x="80" y="4"/>
                  </a:cubicBezTo>
                  <a:cubicBezTo>
                    <a:pt x="80" y="4"/>
                    <a:pt x="80" y="4"/>
                    <a:pt x="79" y="4"/>
                  </a:cubicBezTo>
                  <a:cubicBezTo>
                    <a:pt x="79" y="4"/>
                    <a:pt x="79" y="4"/>
                    <a:pt x="79" y="4"/>
                  </a:cubicBezTo>
                  <a:cubicBezTo>
                    <a:pt x="79" y="4"/>
                    <a:pt x="79" y="4"/>
                    <a:pt x="79" y="4"/>
                  </a:cubicBezTo>
                  <a:cubicBezTo>
                    <a:pt x="74" y="5"/>
                    <a:pt x="70" y="6"/>
                    <a:pt x="66" y="6"/>
                  </a:cubicBezTo>
                  <a:cubicBezTo>
                    <a:pt x="66" y="6"/>
                    <a:pt x="66" y="6"/>
                    <a:pt x="66" y="6"/>
                  </a:cubicBezTo>
                  <a:cubicBezTo>
                    <a:pt x="66" y="6"/>
                    <a:pt x="66" y="6"/>
                    <a:pt x="66" y="6"/>
                  </a:cubicBezTo>
                  <a:cubicBezTo>
                    <a:pt x="66" y="6"/>
                    <a:pt x="66" y="6"/>
                    <a:pt x="66" y="6"/>
                  </a:cubicBezTo>
                  <a:cubicBezTo>
                    <a:pt x="66" y="6"/>
                    <a:pt x="66" y="6"/>
                    <a:pt x="66" y="6"/>
                  </a:cubicBezTo>
                  <a:cubicBezTo>
                    <a:pt x="58" y="6"/>
                    <a:pt x="51" y="4"/>
                    <a:pt x="46" y="1"/>
                  </a:cubicBezTo>
                  <a:cubicBezTo>
                    <a:pt x="46" y="1"/>
                    <a:pt x="46" y="1"/>
                    <a:pt x="46" y="1"/>
                  </a:cubicBezTo>
                  <a:cubicBezTo>
                    <a:pt x="46" y="1"/>
                    <a:pt x="46" y="1"/>
                    <a:pt x="46" y="1"/>
                  </a:cubicBezTo>
                  <a:cubicBezTo>
                    <a:pt x="45" y="1"/>
                    <a:pt x="45" y="1"/>
                    <a:pt x="45" y="1"/>
                  </a:cubicBezTo>
                  <a:cubicBezTo>
                    <a:pt x="45" y="0"/>
                    <a:pt x="45" y="0"/>
                    <a:pt x="45" y="0"/>
                  </a:cubicBezTo>
                </a:path>
              </a:pathLst>
            </a:custGeom>
            <a:solidFill>
              <a:srgbClr val="FFE1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13" name="Freeform 139">
              <a:extLst>
                <a:ext uri="{FF2B5EF4-FFF2-40B4-BE49-F238E27FC236}">
                  <a16:creationId xmlns:a16="http://schemas.microsoft.com/office/drawing/2014/main" id="{43E8BF7C-7A63-4F10-B433-467EE5E57054}"/>
                </a:ext>
              </a:extLst>
            </p:cNvPr>
            <p:cNvSpPr>
              <a:spLocks/>
            </p:cNvSpPr>
            <p:nvPr/>
          </p:nvSpPr>
          <p:spPr bwMode="auto">
            <a:xfrm>
              <a:off x="5945" y="2070"/>
              <a:ext cx="89" cy="99"/>
            </a:xfrm>
            <a:custGeom>
              <a:avLst/>
              <a:gdLst>
                <a:gd name="T0" fmla="*/ 50 w 96"/>
                <a:gd name="T1" fmla="*/ 0 h 107"/>
                <a:gd name="T2" fmla="*/ 0 w 96"/>
                <a:gd name="T3" fmla="*/ 92 h 107"/>
                <a:gd name="T4" fmla="*/ 2 w 96"/>
                <a:gd name="T5" fmla="*/ 91 h 107"/>
                <a:gd name="T6" fmla="*/ 3 w 96"/>
                <a:gd name="T7" fmla="*/ 91 h 107"/>
                <a:gd name="T8" fmla="*/ 3 w 96"/>
                <a:gd name="T9" fmla="*/ 91 h 107"/>
                <a:gd name="T10" fmla="*/ 3 w 96"/>
                <a:gd name="T11" fmla="*/ 91 h 107"/>
                <a:gd name="T12" fmla="*/ 3 w 96"/>
                <a:gd name="T13" fmla="*/ 91 h 107"/>
                <a:gd name="T14" fmla="*/ 7 w 96"/>
                <a:gd name="T15" fmla="*/ 92 h 107"/>
                <a:gd name="T16" fmla="*/ 8 w 96"/>
                <a:gd name="T17" fmla="*/ 92 h 107"/>
                <a:gd name="T18" fmla="*/ 8 w 96"/>
                <a:gd name="T19" fmla="*/ 92 h 107"/>
                <a:gd name="T20" fmla="*/ 8 w 96"/>
                <a:gd name="T21" fmla="*/ 92 h 107"/>
                <a:gd name="T22" fmla="*/ 8 w 96"/>
                <a:gd name="T23" fmla="*/ 92 h 107"/>
                <a:gd name="T24" fmla="*/ 8 w 96"/>
                <a:gd name="T25" fmla="*/ 92 h 107"/>
                <a:gd name="T26" fmla="*/ 25 w 96"/>
                <a:gd name="T27" fmla="*/ 104 h 107"/>
                <a:gd name="T28" fmla="*/ 31 w 96"/>
                <a:gd name="T29" fmla="*/ 107 h 107"/>
                <a:gd name="T30" fmla="*/ 31 w 96"/>
                <a:gd name="T31" fmla="*/ 107 h 107"/>
                <a:gd name="T32" fmla="*/ 31 w 96"/>
                <a:gd name="T33" fmla="*/ 107 h 107"/>
                <a:gd name="T34" fmla="*/ 31 w 96"/>
                <a:gd name="T35" fmla="*/ 107 h 107"/>
                <a:gd name="T36" fmla="*/ 34 w 96"/>
                <a:gd name="T37" fmla="*/ 104 h 107"/>
                <a:gd name="T38" fmla="*/ 34 w 96"/>
                <a:gd name="T39" fmla="*/ 104 h 107"/>
                <a:gd name="T40" fmla="*/ 34 w 96"/>
                <a:gd name="T41" fmla="*/ 104 h 107"/>
                <a:gd name="T42" fmla="*/ 30 w 96"/>
                <a:gd name="T43" fmla="*/ 52 h 107"/>
                <a:gd name="T44" fmla="*/ 30 w 96"/>
                <a:gd name="T45" fmla="*/ 52 h 107"/>
                <a:gd name="T46" fmla="*/ 47 w 96"/>
                <a:gd name="T47" fmla="*/ 67 h 107"/>
                <a:gd name="T48" fmla="*/ 47 w 96"/>
                <a:gd name="T49" fmla="*/ 67 h 107"/>
                <a:gd name="T50" fmla="*/ 47 w 96"/>
                <a:gd name="T51" fmla="*/ 67 h 107"/>
                <a:gd name="T52" fmla="*/ 47 w 96"/>
                <a:gd name="T53" fmla="*/ 68 h 107"/>
                <a:gd name="T54" fmla="*/ 48 w 96"/>
                <a:gd name="T55" fmla="*/ 68 h 107"/>
                <a:gd name="T56" fmla="*/ 48 w 96"/>
                <a:gd name="T57" fmla="*/ 68 h 107"/>
                <a:gd name="T58" fmla="*/ 48 w 96"/>
                <a:gd name="T59" fmla="*/ 68 h 107"/>
                <a:gd name="T60" fmla="*/ 68 w 96"/>
                <a:gd name="T61" fmla="*/ 73 h 107"/>
                <a:gd name="T62" fmla="*/ 68 w 96"/>
                <a:gd name="T63" fmla="*/ 73 h 107"/>
                <a:gd name="T64" fmla="*/ 68 w 96"/>
                <a:gd name="T65" fmla="*/ 73 h 107"/>
                <a:gd name="T66" fmla="*/ 68 w 96"/>
                <a:gd name="T67" fmla="*/ 73 h 107"/>
                <a:gd name="T68" fmla="*/ 81 w 96"/>
                <a:gd name="T69" fmla="*/ 71 h 107"/>
                <a:gd name="T70" fmla="*/ 81 w 96"/>
                <a:gd name="T71" fmla="*/ 71 h 107"/>
                <a:gd name="T72" fmla="*/ 81 w 96"/>
                <a:gd name="T73" fmla="*/ 71 h 107"/>
                <a:gd name="T74" fmla="*/ 82 w 96"/>
                <a:gd name="T75" fmla="*/ 71 h 107"/>
                <a:gd name="T76" fmla="*/ 82 w 96"/>
                <a:gd name="T77" fmla="*/ 71 h 107"/>
                <a:gd name="T78" fmla="*/ 94 w 96"/>
                <a:gd name="T79" fmla="*/ 38 h 107"/>
                <a:gd name="T80" fmla="*/ 57 w 96"/>
                <a:gd name="T81" fmla="*/ 4 h 107"/>
                <a:gd name="T82" fmla="*/ 55 w 96"/>
                <a:gd name="T83" fmla="*/ 4 h 107"/>
                <a:gd name="T84" fmla="*/ 50 w 96"/>
                <a:gd name="T85"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6" h="107">
                  <a:moveTo>
                    <a:pt x="50" y="0"/>
                  </a:moveTo>
                  <a:cubicBezTo>
                    <a:pt x="0" y="92"/>
                    <a:pt x="0" y="92"/>
                    <a:pt x="0" y="92"/>
                  </a:cubicBezTo>
                  <a:cubicBezTo>
                    <a:pt x="1" y="91"/>
                    <a:pt x="2" y="91"/>
                    <a:pt x="2" y="91"/>
                  </a:cubicBezTo>
                  <a:cubicBezTo>
                    <a:pt x="2" y="91"/>
                    <a:pt x="2" y="91"/>
                    <a:pt x="3" y="91"/>
                  </a:cubicBezTo>
                  <a:cubicBezTo>
                    <a:pt x="3" y="91"/>
                    <a:pt x="3" y="91"/>
                    <a:pt x="3" y="91"/>
                  </a:cubicBezTo>
                  <a:cubicBezTo>
                    <a:pt x="3" y="91"/>
                    <a:pt x="3" y="91"/>
                    <a:pt x="3" y="91"/>
                  </a:cubicBezTo>
                  <a:cubicBezTo>
                    <a:pt x="3" y="91"/>
                    <a:pt x="3" y="91"/>
                    <a:pt x="3" y="91"/>
                  </a:cubicBezTo>
                  <a:cubicBezTo>
                    <a:pt x="4" y="91"/>
                    <a:pt x="6" y="92"/>
                    <a:pt x="7" y="92"/>
                  </a:cubicBezTo>
                  <a:cubicBezTo>
                    <a:pt x="7" y="92"/>
                    <a:pt x="8" y="92"/>
                    <a:pt x="8" y="92"/>
                  </a:cubicBezTo>
                  <a:cubicBezTo>
                    <a:pt x="8" y="92"/>
                    <a:pt x="8" y="92"/>
                    <a:pt x="8" y="92"/>
                  </a:cubicBezTo>
                  <a:cubicBezTo>
                    <a:pt x="8" y="92"/>
                    <a:pt x="8" y="92"/>
                    <a:pt x="8" y="92"/>
                  </a:cubicBezTo>
                  <a:cubicBezTo>
                    <a:pt x="8" y="92"/>
                    <a:pt x="8" y="92"/>
                    <a:pt x="8" y="92"/>
                  </a:cubicBezTo>
                  <a:cubicBezTo>
                    <a:pt x="8" y="92"/>
                    <a:pt x="8" y="92"/>
                    <a:pt x="8" y="92"/>
                  </a:cubicBezTo>
                  <a:cubicBezTo>
                    <a:pt x="16" y="96"/>
                    <a:pt x="25" y="104"/>
                    <a:pt x="25" y="104"/>
                  </a:cubicBezTo>
                  <a:cubicBezTo>
                    <a:pt x="25" y="104"/>
                    <a:pt x="28" y="107"/>
                    <a:pt x="31" y="107"/>
                  </a:cubicBezTo>
                  <a:cubicBezTo>
                    <a:pt x="31" y="107"/>
                    <a:pt x="31" y="107"/>
                    <a:pt x="31" y="107"/>
                  </a:cubicBezTo>
                  <a:cubicBezTo>
                    <a:pt x="31" y="107"/>
                    <a:pt x="31" y="107"/>
                    <a:pt x="31" y="107"/>
                  </a:cubicBezTo>
                  <a:cubicBezTo>
                    <a:pt x="31" y="107"/>
                    <a:pt x="31" y="107"/>
                    <a:pt x="31" y="107"/>
                  </a:cubicBezTo>
                  <a:cubicBezTo>
                    <a:pt x="32" y="107"/>
                    <a:pt x="33" y="106"/>
                    <a:pt x="34" y="104"/>
                  </a:cubicBezTo>
                  <a:cubicBezTo>
                    <a:pt x="34" y="104"/>
                    <a:pt x="34" y="104"/>
                    <a:pt x="34" y="104"/>
                  </a:cubicBezTo>
                  <a:cubicBezTo>
                    <a:pt x="34" y="104"/>
                    <a:pt x="34" y="104"/>
                    <a:pt x="34" y="104"/>
                  </a:cubicBezTo>
                  <a:cubicBezTo>
                    <a:pt x="30" y="52"/>
                    <a:pt x="30" y="52"/>
                    <a:pt x="30" y="52"/>
                  </a:cubicBezTo>
                  <a:cubicBezTo>
                    <a:pt x="30" y="52"/>
                    <a:pt x="30" y="52"/>
                    <a:pt x="30" y="52"/>
                  </a:cubicBezTo>
                  <a:cubicBezTo>
                    <a:pt x="31" y="54"/>
                    <a:pt x="37" y="62"/>
                    <a:pt x="47" y="67"/>
                  </a:cubicBezTo>
                  <a:cubicBezTo>
                    <a:pt x="47" y="67"/>
                    <a:pt x="47" y="67"/>
                    <a:pt x="47" y="67"/>
                  </a:cubicBezTo>
                  <a:cubicBezTo>
                    <a:pt x="47" y="67"/>
                    <a:pt x="47" y="67"/>
                    <a:pt x="47" y="67"/>
                  </a:cubicBezTo>
                  <a:cubicBezTo>
                    <a:pt x="47" y="67"/>
                    <a:pt x="47" y="67"/>
                    <a:pt x="47" y="68"/>
                  </a:cubicBezTo>
                  <a:cubicBezTo>
                    <a:pt x="47" y="68"/>
                    <a:pt x="47" y="68"/>
                    <a:pt x="48" y="68"/>
                  </a:cubicBezTo>
                  <a:cubicBezTo>
                    <a:pt x="48" y="68"/>
                    <a:pt x="48" y="68"/>
                    <a:pt x="48" y="68"/>
                  </a:cubicBezTo>
                  <a:cubicBezTo>
                    <a:pt x="48" y="68"/>
                    <a:pt x="48" y="68"/>
                    <a:pt x="48" y="68"/>
                  </a:cubicBezTo>
                  <a:cubicBezTo>
                    <a:pt x="53" y="71"/>
                    <a:pt x="60" y="73"/>
                    <a:pt x="68" y="73"/>
                  </a:cubicBezTo>
                  <a:cubicBezTo>
                    <a:pt x="68" y="73"/>
                    <a:pt x="68" y="73"/>
                    <a:pt x="68" y="73"/>
                  </a:cubicBezTo>
                  <a:cubicBezTo>
                    <a:pt x="68" y="73"/>
                    <a:pt x="68" y="73"/>
                    <a:pt x="68" y="73"/>
                  </a:cubicBezTo>
                  <a:cubicBezTo>
                    <a:pt x="68" y="73"/>
                    <a:pt x="68" y="73"/>
                    <a:pt x="68" y="73"/>
                  </a:cubicBezTo>
                  <a:cubicBezTo>
                    <a:pt x="72" y="73"/>
                    <a:pt x="76" y="72"/>
                    <a:pt x="81" y="71"/>
                  </a:cubicBezTo>
                  <a:cubicBezTo>
                    <a:pt x="81" y="71"/>
                    <a:pt x="81" y="71"/>
                    <a:pt x="81" y="71"/>
                  </a:cubicBezTo>
                  <a:cubicBezTo>
                    <a:pt x="81" y="71"/>
                    <a:pt x="81" y="71"/>
                    <a:pt x="81" y="71"/>
                  </a:cubicBezTo>
                  <a:cubicBezTo>
                    <a:pt x="82" y="71"/>
                    <a:pt x="82" y="71"/>
                    <a:pt x="82" y="71"/>
                  </a:cubicBezTo>
                  <a:cubicBezTo>
                    <a:pt x="82" y="71"/>
                    <a:pt x="82" y="71"/>
                    <a:pt x="82" y="71"/>
                  </a:cubicBezTo>
                  <a:cubicBezTo>
                    <a:pt x="91" y="63"/>
                    <a:pt x="96" y="51"/>
                    <a:pt x="94" y="38"/>
                  </a:cubicBezTo>
                  <a:cubicBezTo>
                    <a:pt x="92" y="18"/>
                    <a:pt x="76" y="4"/>
                    <a:pt x="57" y="4"/>
                  </a:cubicBezTo>
                  <a:cubicBezTo>
                    <a:pt x="56" y="4"/>
                    <a:pt x="56" y="4"/>
                    <a:pt x="55" y="4"/>
                  </a:cubicBezTo>
                  <a:cubicBezTo>
                    <a:pt x="54" y="3"/>
                    <a:pt x="52" y="1"/>
                    <a:pt x="50" y="0"/>
                  </a:cubicBezTo>
                </a:path>
              </a:pathLst>
            </a:custGeom>
            <a:solidFill>
              <a:srgbClr val="C233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14" name="Freeform 140">
              <a:extLst>
                <a:ext uri="{FF2B5EF4-FFF2-40B4-BE49-F238E27FC236}">
                  <a16:creationId xmlns:a16="http://schemas.microsoft.com/office/drawing/2014/main" id="{3F88959D-68BE-4C8A-B03F-26948429BA2E}"/>
                </a:ext>
              </a:extLst>
            </p:cNvPr>
            <p:cNvSpPr>
              <a:spLocks/>
            </p:cNvSpPr>
            <p:nvPr/>
          </p:nvSpPr>
          <p:spPr bwMode="auto">
            <a:xfrm>
              <a:off x="5999" y="2195"/>
              <a:ext cx="15" cy="11"/>
            </a:xfrm>
            <a:custGeom>
              <a:avLst/>
              <a:gdLst>
                <a:gd name="T0" fmla="*/ 0 w 17"/>
                <a:gd name="T1" fmla="*/ 0 h 12"/>
                <a:gd name="T2" fmla="*/ 9 w 17"/>
                <a:gd name="T3" fmla="*/ 10 h 12"/>
                <a:gd name="T4" fmla="*/ 17 w 17"/>
                <a:gd name="T5" fmla="*/ 12 h 12"/>
                <a:gd name="T6" fmla="*/ 5 w 17"/>
                <a:gd name="T7" fmla="*/ 0 h 12"/>
                <a:gd name="T8" fmla="*/ 0 w 17"/>
                <a:gd name="T9" fmla="*/ 0 h 12"/>
              </a:gdLst>
              <a:ahLst/>
              <a:cxnLst>
                <a:cxn ang="0">
                  <a:pos x="T0" y="T1"/>
                </a:cxn>
                <a:cxn ang="0">
                  <a:pos x="T2" y="T3"/>
                </a:cxn>
                <a:cxn ang="0">
                  <a:pos x="T4" y="T5"/>
                </a:cxn>
                <a:cxn ang="0">
                  <a:pos x="T6" y="T7"/>
                </a:cxn>
                <a:cxn ang="0">
                  <a:pos x="T8" y="T9"/>
                </a:cxn>
              </a:cxnLst>
              <a:rect l="0" t="0" r="r" b="b"/>
              <a:pathLst>
                <a:path w="17" h="12">
                  <a:moveTo>
                    <a:pt x="0" y="0"/>
                  </a:moveTo>
                  <a:cubicBezTo>
                    <a:pt x="0" y="0"/>
                    <a:pt x="4" y="4"/>
                    <a:pt x="9" y="10"/>
                  </a:cubicBezTo>
                  <a:cubicBezTo>
                    <a:pt x="17" y="12"/>
                    <a:pt x="17" y="12"/>
                    <a:pt x="17" y="12"/>
                  </a:cubicBezTo>
                  <a:cubicBezTo>
                    <a:pt x="10" y="7"/>
                    <a:pt x="6" y="1"/>
                    <a:pt x="5" y="0"/>
                  </a:cubicBezTo>
                  <a:cubicBezTo>
                    <a:pt x="0" y="0"/>
                    <a:pt x="0" y="0"/>
                    <a:pt x="0" y="0"/>
                  </a:cubicBezTo>
                </a:path>
              </a:pathLst>
            </a:custGeom>
            <a:solidFill>
              <a:srgbClr val="C233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15" name="Freeform 141">
              <a:extLst>
                <a:ext uri="{FF2B5EF4-FFF2-40B4-BE49-F238E27FC236}">
                  <a16:creationId xmlns:a16="http://schemas.microsoft.com/office/drawing/2014/main" id="{1C7F348F-9CB7-447F-9072-3EB791E50F17}"/>
                </a:ext>
              </a:extLst>
            </p:cNvPr>
            <p:cNvSpPr>
              <a:spLocks/>
            </p:cNvSpPr>
            <p:nvPr/>
          </p:nvSpPr>
          <p:spPr bwMode="auto">
            <a:xfrm>
              <a:off x="6003" y="2195"/>
              <a:ext cx="25" cy="15"/>
            </a:xfrm>
            <a:custGeom>
              <a:avLst/>
              <a:gdLst>
                <a:gd name="T0" fmla="*/ 0 w 26"/>
                <a:gd name="T1" fmla="*/ 0 h 16"/>
                <a:gd name="T2" fmla="*/ 12 w 26"/>
                <a:gd name="T3" fmla="*/ 12 h 16"/>
                <a:gd name="T4" fmla="*/ 24 w 26"/>
                <a:gd name="T5" fmla="*/ 16 h 16"/>
                <a:gd name="T6" fmla="*/ 26 w 26"/>
                <a:gd name="T7" fmla="*/ 3 h 16"/>
                <a:gd name="T8" fmla="*/ 26 w 26"/>
                <a:gd name="T9" fmla="*/ 3 h 16"/>
                <a:gd name="T10" fmla="*/ 0 w 26"/>
                <a:gd name="T11" fmla="*/ 0 h 16"/>
              </a:gdLst>
              <a:ahLst/>
              <a:cxnLst>
                <a:cxn ang="0">
                  <a:pos x="T0" y="T1"/>
                </a:cxn>
                <a:cxn ang="0">
                  <a:pos x="T2" y="T3"/>
                </a:cxn>
                <a:cxn ang="0">
                  <a:pos x="T4" y="T5"/>
                </a:cxn>
                <a:cxn ang="0">
                  <a:pos x="T6" y="T7"/>
                </a:cxn>
                <a:cxn ang="0">
                  <a:pos x="T8" y="T9"/>
                </a:cxn>
                <a:cxn ang="0">
                  <a:pos x="T10" y="T11"/>
                </a:cxn>
              </a:cxnLst>
              <a:rect l="0" t="0" r="r" b="b"/>
              <a:pathLst>
                <a:path w="26" h="16">
                  <a:moveTo>
                    <a:pt x="0" y="0"/>
                  </a:moveTo>
                  <a:cubicBezTo>
                    <a:pt x="1" y="1"/>
                    <a:pt x="5" y="7"/>
                    <a:pt x="12" y="12"/>
                  </a:cubicBezTo>
                  <a:cubicBezTo>
                    <a:pt x="24" y="16"/>
                    <a:pt x="24" y="16"/>
                    <a:pt x="24" y="16"/>
                  </a:cubicBezTo>
                  <a:cubicBezTo>
                    <a:pt x="26" y="3"/>
                    <a:pt x="26" y="3"/>
                    <a:pt x="26" y="3"/>
                  </a:cubicBezTo>
                  <a:cubicBezTo>
                    <a:pt x="26" y="3"/>
                    <a:pt x="26" y="3"/>
                    <a:pt x="26" y="3"/>
                  </a:cubicBezTo>
                  <a:cubicBezTo>
                    <a:pt x="0" y="0"/>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16" name="Freeform 142">
              <a:extLst>
                <a:ext uri="{FF2B5EF4-FFF2-40B4-BE49-F238E27FC236}">
                  <a16:creationId xmlns:a16="http://schemas.microsoft.com/office/drawing/2014/main" id="{822C776A-F882-4C80-8F88-99D8BB7B4B1E}"/>
                </a:ext>
              </a:extLst>
            </p:cNvPr>
            <p:cNvSpPr>
              <a:spLocks/>
            </p:cNvSpPr>
            <p:nvPr/>
          </p:nvSpPr>
          <p:spPr bwMode="auto">
            <a:xfrm>
              <a:off x="5959" y="2172"/>
              <a:ext cx="36" cy="28"/>
            </a:xfrm>
            <a:custGeom>
              <a:avLst/>
              <a:gdLst>
                <a:gd name="T0" fmla="*/ 19 w 38"/>
                <a:gd name="T1" fmla="*/ 0 h 30"/>
                <a:gd name="T2" fmla="*/ 17 w 38"/>
                <a:gd name="T3" fmla="*/ 1 h 30"/>
                <a:gd name="T4" fmla="*/ 0 w 38"/>
                <a:gd name="T5" fmla="*/ 20 h 30"/>
                <a:gd name="T6" fmla="*/ 35 w 38"/>
                <a:gd name="T7" fmla="*/ 30 h 30"/>
                <a:gd name="T8" fmla="*/ 38 w 38"/>
                <a:gd name="T9" fmla="*/ 17 h 30"/>
                <a:gd name="T10" fmla="*/ 19 w 38"/>
                <a:gd name="T11" fmla="*/ 0 h 30"/>
              </a:gdLst>
              <a:ahLst/>
              <a:cxnLst>
                <a:cxn ang="0">
                  <a:pos x="T0" y="T1"/>
                </a:cxn>
                <a:cxn ang="0">
                  <a:pos x="T2" y="T3"/>
                </a:cxn>
                <a:cxn ang="0">
                  <a:pos x="T4" y="T5"/>
                </a:cxn>
                <a:cxn ang="0">
                  <a:pos x="T6" y="T7"/>
                </a:cxn>
                <a:cxn ang="0">
                  <a:pos x="T8" y="T9"/>
                </a:cxn>
                <a:cxn ang="0">
                  <a:pos x="T10" y="T11"/>
                </a:cxn>
              </a:cxnLst>
              <a:rect l="0" t="0" r="r" b="b"/>
              <a:pathLst>
                <a:path w="38" h="30">
                  <a:moveTo>
                    <a:pt x="19" y="0"/>
                  </a:moveTo>
                  <a:cubicBezTo>
                    <a:pt x="19" y="0"/>
                    <a:pt x="18" y="0"/>
                    <a:pt x="17" y="1"/>
                  </a:cubicBezTo>
                  <a:cubicBezTo>
                    <a:pt x="7" y="2"/>
                    <a:pt x="0" y="10"/>
                    <a:pt x="0" y="20"/>
                  </a:cubicBezTo>
                  <a:cubicBezTo>
                    <a:pt x="35" y="30"/>
                    <a:pt x="35" y="30"/>
                    <a:pt x="35" y="30"/>
                  </a:cubicBezTo>
                  <a:cubicBezTo>
                    <a:pt x="37" y="26"/>
                    <a:pt x="38" y="22"/>
                    <a:pt x="38" y="17"/>
                  </a:cubicBezTo>
                  <a:cubicBezTo>
                    <a:pt x="37" y="8"/>
                    <a:pt x="29" y="0"/>
                    <a:pt x="19" y="0"/>
                  </a:cubicBezTo>
                </a:path>
              </a:pathLst>
            </a:custGeom>
            <a:solidFill>
              <a:srgbClr val="FFD5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17" name="Freeform 143">
              <a:extLst>
                <a:ext uri="{FF2B5EF4-FFF2-40B4-BE49-F238E27FC236}">
                  <a16:creationId xmlns:a16="http://schemas.microsoft.com/office/drawing/2014/main" id="{4103398D-4F81-4EB2-BB0B-957601C23A20}"/>
                </a:ext>
              </a:extLst>
            </p:cNvPr>
            <p:cNvSpPr>
              <a:spLocks noEditPoints="1"/>
            </p:cNvSpPr>
            <p:nvPr/>
          </p:nvSpPr>
          <p:spPr bwMode="auto">
            <a:xfrm>
              <a:off x="5972" y="2118"/>
              <a:ext cx="16" cy="36"/>
            </a:xfrm>
            <a:custGeom>
              <a:avLst/>
              <a:gdLst>
                <a:gd name="T0" fmla="*/ 10 w 17"/>
                <a:gd name="T1" fmla="*/ 19 h 39"/>
                <a:gd name="T2" fmla="*/ 10 w 17"/>
                <a:gd name="T3" fmla="*/ 19 h 39"/>
                <a:gd name="T4" fmla="*/ 10 w 17"/>
                <a:gd name="T5" fmla="*/ 19 h 39"/>
                <a:gd name="T6" fmla="*/ 10 w 17"/>
                <a:gd name="T7" fmla="*/ 21 h 39"/>
                <a:gd name="T8" fmla="*/ 10 w 17"/>
                <a:gd name="T9" fmla="*/ 19 h 39"/>
                <a:gd name="T10" fmla="*/ 0 w 17"/>
                <a:gd name="T11" fmla="*/ 0 h 39"/>
                <a:gd name="T12" fmla="*/ 0 w 17"/>
                <a:gd name="T13" fmla="*/ 0 h 39"/>
                <a:gd name="T14" fmla="*/ 2 w 17"/>
                <a:gd name="T15" fmla="*/ 19 h 39"/>
                <a:gd name="T16" fmla="*/ 2 w 17"/>
                <a:gd name="T17" fmla="*/ 21 h 39"/>
                <a:gd name="T18" fmla="*/ 3 w 17"/>
                <a:gd name="T19" fmla="*/ 39 h 39"/>
                <a:gd name="T20" fmla="*/ 17 w 17"/>
                <a:gd name="T21" fmla="*/ 15 h 39"/>
                <a:gd name="T22" fmla="*/ 17 w 17"/>
                <a:gd name="T23" fmla="*/ 15 h 39"/>
                <a:gd name="T24" fmla="*/ 0 w 17"/>
                <a:gd name="T25" fmla="*/ 0 h 39"/>
                <a:gd name="T26" fmla="*/ 0 w 17"/>
                <a:gd name="T27"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39">
                  <a:moveTo>
                    <a:pt x="10" y="19"/>
                  </a:moveTo>
                  <a:cubicBezTo>
                    <a:pt x="10" y="19"/>
                    <a:pt x="10" y="19"/>
                    <a:pt x="10" y="19"/>
                  </a:cubicBezTo>
                  <a:cubicBezTo>
                    <a:pt x="10" y="19"/>
                    <a:pt x="10" y="19"/>
                    <a:pt x="10" y="19"/>
                  </a:cubicBezTo>
                  <a:cubicBezTo>
                    <a:pt x="10" y="19"/>
                    <a:pt x="10" y="19"/>
                    <a:pt x="10" y="21"/>
                  </a:cubicBezTo>
                  <a:cubicBezTo>
                    <a:pt x="10" y="19"/>
                    <a:pt x="10" y="19"/>
                    <a:pt x="10" y="19"/>
                  </a:cubicBezTo>
                  <a:moveTo>
                    <a:pt x="0" y="0"/>
                  </a:moveTo>
                  <a:cubicBezTo>
                    <a:pt x="0" y="0"/>
                    <a:pt x="0" y="0"/>
                    <a:pt x="0" y="0"/>
                  </a:cubicBezTo>
                  <a:cubicBezTo>
                    <a:pt x="2" y="19"/>
                    <a:pt x="2" y="19"/>
                    <a:pt x="2" y="19"/>
                  </a:cubicBezTo>
                  <a:cubicBezTo>
                    <a:pt x="2" y="21"/>
                    <a:pt x="2" y="21"/>
                    <a:pt x="2" y="21"/>
                  </a:cubicBezTo>
                  <a:cubicBezTo>
                    <a:pt x="2" y="24"/>
                    <a:pt x="2" y="32"/>
                    <a:pt x="3" y="39"/>
                  </a:cubicBezTo>
                  <a:cubicBezTo>
                    <a:pt x="5" y="33"/>
                    <a:pt x="9" y="23"/>
                    <a:pt x="17" y="15"/>
                  </a:cubicBezTo>
                  <a:cubicBezTo>
                    <a:pt x="17" y="15"/>
                    <a:pt x="17" y="15"/>
                    <a:pt x="17" y="15"/>
                  </a:cubicBezTo>
                  <a:cubicBezTo>
                    <a:pt x="7" y="10"/>
                    <a:pt x="1" y="2"/>
                    <a:pt x="0" y="0"/>
                  </a:cubicBezTo>
                  <a:cubicBezTo>
                    <a:pt x="0" y="0"/>
                    <a:pt x="0" y="0"/>
                    <a:pt x="0" y="0"/>
                  </a:cubicBezTo>
                </a:path>
              </a:pathLst>
            </a:custGeom>
            <a:solidFill>
              <a:srgbClr val="FFD5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18" name="Freeform 144">
              <a:extLst>
                <a:ext uri="{FF2B5EF4-FFF2-40B4-BE49-F238E27FC236}">
                  <a16:creationId xmlns:a16="http://schemas.microsoft.com/office/drawing/2014/main" id="{74EDA73C-39BB-4422-A8BE-9C7B70D34F81}"/>
                </a:ext>
              </a:extLst>
            </p:cNvPr>
            <p:cNvSpPr>
              <a:spLocks/>
            </p:cNvSpPr>
            <p:nvPr/>
          </p:nvSpPr>
          <p:spPr bwMode="auto">
            <a:xfrm>
              <a:off x="5941" y="2154"/>
              <a:ext cx="11" cy="14"/>
            </a:xfrm>
            <a:custGeom>
              <a:avLst/>
              <a:gdLst>
                <a:gd name="T0" fmla="*/ 7 w 12"/>
                <a:gd name="T1" fmla="*/ 0 h 15"/>
                <a:gd name="T2" fmla="*/ 7 w 12"/>
                <a:gd name="T3" fmla="*/ 0 h 15"/>
                <a:gd name="T4" fmla="*/ 6 w 12"/>
                <a:gd name="T5" fmla="*/ 0 h 15"/>
                <a:gd name="T6" fmla="*/ 4 w 12"/>
                <a:gd name="T7" fmla="*/ 1 h 15"/>
                <a:gd name="T8" fmla="*/ 0 w 12"/>
                <a:gd name="T9" fmla="*/ 9 h 15"/>
                <a:gd name="T10" fmla="*/ 6 w 12"/>
                <a:gd name="T11" fmla="*/ 15 h 15"/>
                <a:gd name="T12" fmla="*/ 12 w 12"/>
                <a:gd name="T13" fmla="*/ 1 h 15"/>
                <a:gd name="T14" fmla="*/ 12 w 12"/>
                <a:gd name="T15" fmla="*/ 1 h 15"/>
                <a:gd name="T16" fmla="*/ 12 w 12"/>
                <a:gd name="T17" fmla="*/ 1 h 15"/>
                <a:gd name="T18" fmla="*/ 12 w 12"/>
                <a:gd name="T19" fmla="*/ 1 h 15"/>
                <a:gd name="T20" fmla="*/ 11 w 12"/>
                <a:gd name="T21" fmla="*/ 1 h 15"/>
                <a:gd name="T22" fmla="*/ 7 w 12"/>
                <a:gd name="T23" fmla="*/ 0 h 15"/>
                <a:gd name="T24" fmla="*/ 7 w 12"/>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 h="15">
                  <a:moveTo>
                    <a:pt x="7" y="0"/>
                  </a:moveTo>
                  <a:cubicBezTo>
                    <a:pt x="7" y="0"/>
                    <a:pt x="7" y="0"/>
                    <a:pt x="7" y="0"/>
                  </a:cubicBezTo>
                  <a:cubicBezTo>
                    <a:pt x="6" y="0"/>
                    <a:pt x="6" y="0"/>
                    <a:pt x="6" y="0"/>
                  </a:cubicBezTo>
                  <a:cubicBezTo>
                    <a:pt x="6" y="0"/>
                    <a:pt x="5" y="0"/>
                    <a:pt x="4" y="1"/>
                  </a:cubicBezTo>
                  <a:cubicBezTo>
                    <a:pt x="0" y="9"/>
                    <a:pt x="0" y="9"/>
                    <a:pt x="0" y="9"/>
                  </a:cubicBezTo>
                  <a:cubicBezTo>
                    <a:pt x="2" y="11"/>
                    <a:pt x="4" y="13"/>
                    <a:pt x="6" y="15"/>
                  </a:cubicBezTo>
                  <a:cubicBezTo>
                    <a:pt x="7" y="9"/>
                    <a:pt x="8" y="4"/>
                    <a:pt x="12" y="1"/>
                  </a:cubicBezTo>
                  <a:cubicBezTo>
                    <a:pt x="12" y="1"/>
                    <a:pt x="12" y="1"/>
                    <a:pt x="12" y="1"/>
                  </a:cubicBezTo>
                  <a:cubicBezTo>
                    <a:pt x="12" y="1"/>
                    <a:pt x="12" y="1"/>
                    <a:pt x="12" y="1"/>
                  </a:cubicBezTo>
                  <a:cubicBezTo>
                    <a:pt x="12" y="1"/>
                    <a:pt x="12" y="1"/>
                    <a:pt x="12" y="1"/>
                  </a:cubicBezTo>
                  <a:cubicBezTo>
                    <a:pt x="12" y="1"/>
                    <a:pt x="11" y="1"/>
                    <a:pt x="11" y="1"/>
                  </a:cubicBezTo>
                  <a:cubicBezTo>
                    <a:pt x="10" y="1"/>
                    <a:pt x="8" y="0"/>
                    <a:pt x="7" y="0"/>
                  </a:cubicBezTo>
                  <a:cubicBezTo>
                    <a:pt x="7" y="0"/>
                    <a:pt x="7" y="0"/>
                    <a:pt x="7" y="0"/>
                  </a:cubicBezTo>
                </a:path>
              </a:pathLst>
            </a:custGeom>
            <a:solidFill>
              <a:srgbClr val="FFD5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19" name="Freeform 145">
              <a:extLst>
                <a:ext uri="{FF2B5EF4-FFF2-40B4-BE49-F238E27FC236}">
                  <a16:creationId xmlns:a16="http://schemas.microsoft.com/office/drawing/2014/main" id="{94733CB8-169D-4C61-A291-AF4D118CA666}"/>
                </a:ext>
              </a:extLst>
            </p:cNvPr>
            <p:cNvSpPr>
              <a:spLocks noEditPoints="1"/>
            </p:cNvSpPr>
            <p:nvPr/>
          </p:nvSpPr>
          <p:spPr bwMode="auto">
            <a:xfrm>
              <a:off x="5982" y="2136"/>
              <a:ext cx="0" cy="2"/>
            </a:xfrm>
            <a:custGeom>
              <a:avLst/>
              <a:gdLst>
                <a:gd name="T0" fmla="*/ 0 h 2"/>
                <a:gd name="T1" fmla="*/ 2 h 2"/>
                <a:gd name="T2" fmla="*/ 0 h 2"/>
                <a:gd name="T3" fmla="*/ 0 h 2"/>
                <a:gd name="T4" fmla="*/ 0 h 2"/>
                <a:gd name="T5" fmla="*/ 0 h 2"/>
              </a:gdLst>
              <a:ahLst/>
              <a:cxnLst>
                <a:cxn ang="0">
                  <a:pos x="0" y="T0"/>
                </a:cxn>
                <a:cxn ang="0">
                  <a:pos x="0" y="T1"/>
                </a:cxn>
                <a:cxn ang="0">
                  <a:pos x="0" y="T2"/>
                </a:cxn>
                <a:cxn ang="0">
                  <a:pos x="0" y="T3"/>
                </a:cxn>
                <a:cxn ang="0">
                  <a:pos x="0" y="T4"/>
                </a:cxn>
                <a:cxn ang="0">
                  <a:pos x="0" y="T5"/>
                </a:cxn>
              </a:cxnLst>
              <a:rect l="0" t="0" r="r" b="b"/>
              <a:pathLst>
                <a:path h="2">
                  <a:moveTo>
                    <a:pt x="0" y="0"/>
                  </a:moveTo>
                  <a:cubicBezTo>
                    <a:pt x="0" y="2"/>
                    <a:pt x="0" y="2"/>
                    <a:pt x="0" y="2"/>
                  </a:cubicBezTo>
                  <a:cubicBezTo>
                    <a:pt x="0" y="0"/>
                    <a:pt x="0" y="0"/>
                    <a:pt x="0" y="0"/>
                  </a:cubicBezTo>
                  <a:moveTo>
                    <a:pt x="0" y="0"/>
                  </a:moveTo>
                  <a:cubicBezTo>
                    <a:pt x="0" y="0"/>
                    <a:pt x="0" y="0"/>
                    <a:pt x="0" y="0"/>
                  </a:cubicBezTo>
                  <a:cubicBezTo>
                    <a:pt x="0" y="0"/>
                    <a:pt x="0" y="0"/>
                    <a:pt x="0" y="0"/>
                  </a:cubicBezTo>
                </a:path>
              </a:pathLst>
            </a:custGeom>
            <a:solidFill>
              <a:srgbClr val="FFD5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20" name="Freeform 146">
              <a:extLst>
                <a:ext uri="{FF2B5EF4-FFF2-40B4-BE49-F238E27FC236}">
                  <a16:creationId xmlns:a16="http://schemas.microsoft.com/office/drawing/2014/main" id="{2FDB425A-AA1E-4040-A057-707B73BD810C}"/>
                </a:ext>
              </a:extLst>
            </p:cNvPr>
            <p:cNvSpPr>
              <a:spLocks/>
            </p:cNvSpPr>
            <p:nvPr/>
          </p:nvSpPr>
          <p:spPr bwMode="auto">
            <a:xfrm>
              <a:off x="5915" y="2044"/>
              <a:ext cx="152" cy="188"/>
            </a:xfrm>
            <a:custGeom>
              <a:avLst/>
              <a:gdLst>
                <a:gd name="T0" fmla="*/ 81 w 163"/>
                <a:gd name="T1" fmla="*/ 4 h 203"/>
                <a:gd name="T2" fmla="*/ 0 w 163"/>
                <a:gd name="T3" fmla="*/ 155 h 203"/>
                <a:gd name="T4" fmla="*/ 155 w 163"/>
                <a:gd name="T5" fmla="*/ 202 h 203"/>
                <a:gd name="T6" fmla="*/ 162 w 163"/>
                <a:gd name="T7" fmla="*/ 198 h 203"/>
                <a:gd name="T8" fmla="*/ 158 w 163"/>
                <a:gd name="T9" fmla="*/ 191 h 203"/>
                <a:gd name="T10" fmla="*/ 17 w 163"/>
                <a:gd name="T11" fmla="*/ 148 h 203"/>
                <a:gd name="T12" fmla="*/ 92 w 163"/>
                <a:gd name="T13" fmla="*/ 9 h 203"/>
                <a:gd name="T14" fmla="*/ 89 w 163"/>
                <a:gd name="T15" fmla="*/ 1 h 203"/>
                <a:gd name="T16" fmla="*/ 81 w 163"/>
                <a:gd name="T17" fmla="*/ 4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3" h="203">
                  <a:moveTo>
                    <a:pt x="81" y="4"/>
                  </a:moveTo>
                  <a:cubicBezTo>
                    <a:pt x="0" y="155"/>
                    <a:pt x="0" y="155"/>
                    <a:pt x="0" y="155"/>
                  </a:cubicBezTo>
                  <a:cubicBezTo>
                    <a:pt x="155" y="202"/>
                    <a:pt x="155" y="202"/>
                    <a:pt x="155" y="202"/>
                  </a:cubicBezTo>
                  <a:cubicBezTo>
                    <a:pt x="158" y="203"/>
                    <a:pt x="161" y="201"/>
                    <a:pt x="162" y="198"/>
                  </a:cubicBezTo>
                  <a:cubicBezTo>
                    <a:pt x="163" y="195"/>
                    <a:pt x="162" y="192"/>
                    <a:pt x="158" y="191"/>
                  </a:cubicBezTo>
                  <a:cubicBezTo>
                    <a:pt x="17" y="148"/>
                    <a:pt x="17" y="148"/>
                    <a:pt x="17" y="148"/>
                  </a:cubicBezTo>
                  <a:cubicBezTo>
                    <a:pt x="92" y="9"/>
                    <a:pt x="92" y="9"/>
                    <a:pt x="92" y="9"/>
                  </a:cubicBezTo>
                  <a:cubicBezTo>
                    <a:pt x="93" y="7"/>
                    <a:pt x="92" y="3"/>
                    <a:pt x="89" y="1"/>
                  </a:cubicBezTo>
                  <a:cubicBezTo>
                    <a:pt x="86" y="0"/>
                    <a:pt x="83" y="1"/>
                    <a:pt x="81" y="4"/>
                  </a:cubicBezTo>
                </a:path>
              </a:pathLst>
            </a:custGeom>
            <a:solidFill>
              <a:srgbClr val="FFB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21" name="Freeform 147">
              <a:extLst>
                <a:ext uri="{FF2B5EF4-FFF2-40B4-BE49-F238E27FC236}">
                  <a16:creationId xmlns:a16="http://schemas.microsoft.com/office/drawing/2014/main" id="{B0722EC2-2A13-4D1F-90BE-C6E3E8CBA3B4}"/>
                </a:ext>
              </a:extLst>
            </p:cNvPr>
            <p:cNvSpPr>
              <a:spLocks/>
            </p:cNvSpPr>
            <p:nvPr/>
          </p:nvSpPr>
          <p:spPr bwMode="auto">
            <a:xfrm>
              <a:off x="5892" y="2156"/>
              <a:ext cx="61" cy="60"/>
            </a:xfrm>
            <a:custGeom>
              <a:avLst/>
              <a:gdLst>
                <a:gd name="T0" fmla="*/ 65 w 65"/>
                <a:gd name="T1" fmla="*/ 32 h 65"/>
                <a:gd name="T2" fmla="*/ 33 w 65"/>
                <a:gd name="T3" fmla="*/ 65 h 65"/>
                <a:gd name="T4" fmla="*/ 0 w 65"/>
                <a:gd name="T5" fmla="*/ 33 h 65"/>
                <a:gd name="T6" fmla="*/ 32 w 65"/>
                <a:gd name="T7" fmla="*/ 0 h 65"/>
                <a:gd name="T8" fmla="*/ 65 w 65"/>
                <a:gd name="T9" fmla="*/ 32 h 65"/>
              </a:gdLst>
              <a:ahLst/>
              <a:cxnLst>
                <a:cxn ang="0">
                  <a:pos x="T0" y="T1"/>
                </a:cxn>
                <a:cxn ang="0">
                  <a:pos x="T2" y="T3"/>
                </a:cxn>
                <a:cxn ang="0">
                  <a:pos x="T4" y="T5"/>
                </a:cxn>
                <a:cxn ang="0">
                  <a:pos x="T6" y="T7"/>
                </a:cxn>
                <a:cxn ang="0">
                  <a:pos x="T8" y="T9"/>
                </a:cxn>
              </a:cxnLst>
              <a:rect l="0" t="0" r="r" b="b"/>
              <a:pathLst>
                <a:path w="65" h="65">
                  <a:moveTo>
                    <a:pt x="65" y="32"/>
                  </a:moveTo>
                  <a:cubicBezTo>
                    <a:pt x="65" y="50"/>
                    <a:pt x="51" y="64"/>
                    <a:pt x="33" y="65"/>
                  </a:cubicBezTo>
                  <a:cubicBezTo>
                    <a:pt x="15" y="65"/>
                    <a:pt x="0" y="51"/>
                    <a:pt x="0" y="33"/>
                  </a:cubicBezTo>
                  <a:cubicBezTo>
                    <a:pt x="0" y="15"/>
                    <a:pt x="14" y="0"/>
                    <a:pt x="32" y="0"/>
                  </a:cubicBezTo>
                  <a:cubicBezTo>
                    <a:pt x="50" y="0"/>
                    <a:pt x="64" y="14"/>
                    <a:pt x="65" y="32"/>
                  </a:cubicBezTo>
                </a:path>
              </a:pathLst>
            </a:custGeom>
            <a:solidFill>
              <a:srgbClr val="FFB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22" name="Freeform 148">
              <a:extLst>
                <a:ext uri="{FF2B5EF4-FFF2-40B4-BE49-F238E27FC236}">
                  <a16:creationId xmlns:a16="http://schemas.microsoft.com/office/drawing/2014/main" id="{4A4F84E9-93DF-46E6-9C33-1234B880E230}"/>
                </a:ext>
              </a:extLst>
            </p:cNvPr>
            <p:cNvSpPr>
              <a:spLocks/>
            </p:cNvSpPr>
            <p:nvPr/>
          </p:nvSpPr>
          <p:spPr bwMode="auto">
            <a:xfrm>
              <a:off x="5901" y="2164"/>
              <a:ext cx="43" cy="43"/>
            </a:xfrm>
            <a:custGeom>
              <a:avLst/>
              <a:gdLst>
                <a:gd name="T0" fmla="*/ 46 w 46"/>
                <a:gd name="T1" fmla="*/ 23 h 46"/>
                <a:gd name="T2" fmla="*/ 24 w 46"/>
                <a:gd name="T3" fmla="*/ 46 h 46"/>
                <a:gd name="T4" fmla="*/ 0 w 46"/>
                <a:gd name="T5" fmla="*/ 24 h 46"/>
                <a:gd name="T6" fmla="*/ 23 w 46"/>
                <a:gd name="T7" fmla="*/ 1 h 46"/>
                <a:gd name="T8" fmla="*/ 46 w 46"/>
                <a:gd name="T9" fmla="*/ 23 h 46"/>
              </a:gdLst>
              <a:ahLst/>
              <a:cxnLst>
                <a:cxn ang="0">
                  <a:pos x="T0" y="T1"/>
                </a:cxn>
                <a:cxn ang="0">
                  <a:pos x="T2" y="T3"/>
                </a:cxn>
                <a:cxn ang="0">
                  <a:pos x="T4" y="T5"/>
                </a:cxn>
                <a:cxn ang="0">
                  <a:pos x="T6" y="T7"/>
                </a:cxn>
                <a:cxn ang="0">
                  <a:pos x="T8" y="T9"/>
                </a:cxn>
              </a:cxnLst>
              <a:rect l="0" t="0" r="r" b="b"/>
              <a:pathLst>
                <a:path w="46" h="46">
                  <a:moveTo>
                    <a:pt x="46" y="23"/>
                  </a:moveTo>
                  <a:cubicBezTo>
                    <a:pt x="46" y="36"/>
                    <a:pt x="36" y="46"/>
                    <a:pt x="24" y="46"/>
                  </a:cubicBezTo>
                  <a:cubicBezTo>
                    <a:pt x="11" y="46"/>
                    <a:pt x="1" y="36"/>
                    <a:pt x="0" y="24"/>
                  </a:cubicBezTo>
                  <a:cubicBezTo>
                    <a:pt x="0" y="11"/>
                    <a:pt x="10" y="1"/>
                    <a:pt x="23" y="1"/>
                  </a:cubicBezTo>
                  <a:cubicBezTo>
                    <a:pt x="35" y="0"/>
                    <a:pt x="46" y="10"/>
                    <a:pt x="46" y="2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23" name="Freeform 149">
              <a:extLst>
                <a:ext uri="{FF2B5EF4-FFF2-40B4-BE49-F238E27FC236}">
                  <a16:creationId xmlns:a16="http://schemas.microsoft.com/office/drawing/2014/main" id="{D94AE045-FA57-484A-8222-D0516CA86483}"/>
                </a:ext>
              </a:extLst>
            </p:cNvPr>
            <p:cNvSpPr>
              <a:spLocks noEditPoints="1"/>
            </p:cNvSpPr>
            <p:nvPr/>
          </p:nvSpPr>
          <p:spPr bwMode="auto">
            <a:xfrm>
              <a:off x="5922" y="2207"/>
              <a:ext cx="1" cy="0"/>
            </a:xfrm>
            <a:custGeom>
              <a:avLst/>
              <a:gdLst>
                <a:gd name="T0" fmla="*/ 0 w 1"/>
                <a:gd name="T1" fmla="*/ 0 w 1"/>
                <a:gd name="T2" fmla="*/ 0 w 1"/>
                <a:gd name="T3" fmla="*/ 0 w 1"/>
                <a:gd name="T4" fmla="*/ 1 w 1"/>
                <a:gd name="T5" fmla="*/ 1 w 1"/>
                <a:gd name="T6" fmla="*/ 1 w 1"/>
                <a:gd name="T7" fmla="*/ 1 w 1"/>
                <a:gd name="T8" fmla="*/ 1 w 1"/>
                <a:gd name="T9" fmla="*/ 1 w 1"/>
                <a:gd name="T10" fmla="*/ 1 w 1"/>
                <a:gd name="T11" fmla="*/ 1 w 1"/>
                <a:gd name="T12" fmla="*/ 1 w 1"/>
                <a:gd name="T13" fmla="*/ 1 w 1"/>
                <a:gd name="T14" fmla="*/ 1 w 1"/>
                <a:gd name="T15" fmla="*/ 1 w 1"/>
                <a:gd name="T16" fmla="*/ 1 w 1"/>
                <a:gd name="T17" fmla="*/ 1 w 1"/>
                <a:gd name="T18" fmla="*/ 1 w 1"/>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 ang="0">
                  <a:pos x="T11" y="0"/>
                </a:cxn>
                <a:cxn ang="0">
                  <a:pos x="T12" y="0"/>
                </a:cxn>
                <a:cxn ang="0">
                  <a:pos x="T13" y="0"/>
                </a:cxn>
                <a:cxn ang="0">
                  <a:pos x="T14" y="0"/>
                </a:cxn>
                <a:cxn ang="0">
                  <a:pos x="T15" y="0"/>
                </a:cxn>
                <a:cxn ang="0">
                  <a:pos x="T16" y="0"/>
                </a:cxn>
                <a:cxn ang="0">
                  <a:pos x="T17" y="0"/>
                </a:cxn>
                <a:cxn ang="0">
                  <a:pos x="T18" y="0"/>
                </a:cxn>
              </a:cxnLst>
              <a:rect l="0" t="0" r="r" b="b"/>
              <a:pathLst>
                <a:path w="1">
                  <a:moveTo>
                    <a:pt x="0" y="0"/>
                  </a:moveTo>
                  <a:cubicBezTo>
                    <a:pt x="0" y="0"/>
                    <a:pt x="0" y="0"/>
                    <a:pt x="0" y="0"/>
                  </a:cubicBezTo>
                  <a:cubicBezTo>
                    <a:pt x="0" y="0"/>
                    <a:pt x="0" y="0"/>
                    <a:pt x="0" y="0"/>
                  </a:cubicBezTo>
                  <a:cubicBezTo>
                    <a:pt x="0" y="0"/>
                    <a:pt x="0" y="0"/>
                    <a:pt x="0" y="0"/>
                  </a:cubicBezTo>
                  <a:moveTo>
                    <a:pt x="1" y="0"/>
                  </a:moveTo>
                  <a:cubicBezTo>
                    <a:pt x="1" y="0"/>
                    <a:pt x="1" y="0"/>
                    <a:pt x="1" y="0"/>
                  </a:cubicBezTo>
                  <a:cubicBezTo>
                    <a:pt x="1" y="0"/>
                    <a:pt x="1" y="0"/>
                    <a:pt x="1" y="0"/>
                  </a:cubicBezTo>
                  <a:moveTo>
                    <a:pt x="1" y="0"/>
                  </a:moveTo>
                  <a:cubicBezTo>
                    <a:pt x="1" y="0"/>
                    <a:pt x="1" y="0"/>
                    <a:pt x="1" y="0"/>
                  </a:cubicBezTo>
                  <a:cubicBezTo>
                    <a:pt x="1" y="0"/>
                    <a:pt x="1" y="0"/>
                    <a:pt x="1" y="0"/>
                  </a:cubicBezTo>
                  <a:moveTo>
                    <a:pt x="1" y="0"/>
                  </a:moveTo>
                  <a:cubicBezTo>
                    <a:pt x="1" y="0"/>
                    <a:pt x="1" y="0"/>
                    <a:pt x="1" y="0"/>
                  </a:cubicBezTo>
                  <a:cubicBezTo>
                    <a:pt x="1" y="0"/>
                    <a:pt x="1" y="0"/>
                    <a:pt x="1" y="0"/>
                  </a:cubicBezTo>
                  <a:moveTo>
                    <a:pt x="1" y="0"/>
                  </a:moveTo>
                  <a:cubicBezTo>
                    <a:pt x="1" y="0"/>
                    <a:pt x="1" y="0"/>
                    <a:pt x="1" y="0"/>
                  </a:cubicBezTo>
                  <a:cubicBezTo>
                    <a:pt x="1" y="0"/>
                    <a:pt x="1" y="0"/>
                    <a:pt x="1" y="0"/>
                  </a:cubicBezTo>
                  <a:moveTo>
                    <a:pt x="1" y="0"/>
                  </a:moveTo>
                  <a:cubicBezTo>
                    <a:pt x="1" y="0"/>
                    <a:pt x="1" y="0"/>
                    <a:pt x="1" y="0"/>
                  </a:cubicBezTo>
                  <a:cubicBezTo>
                    <a:pt x="1" y="0"/>
                    <a:pt x="1" y="0"/>
                    <a:pt x="1" y="0"/>
                  </a:cubicBezTo>
                </a:path>
              </a:pathLst>
            </a:custGeom>
            <a:solidFill>
              <a:srgbClr val="E5A5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24" name="Freeform 150">
              <a:extLst>
                <a:ext uri="{FF2B5EF4-FFF2-40B4-BE49-F238E27FC236}">
                  <a16:creationId xmlns:a16="http://schemas.microsoft.com/office/drawing/2014/main" id="{25B55BF7-F8D8-4CC6-A358-72DFEC6942F4}"/>
                </a:ext>
              </a:extLst>
            </p:cNvPr>
            <p:cNvSpPr>
              <a:spLocks/>
            </p:cNvSpPr>
            <p:nvPr/>
          </p:nvSpPr>
          <p:spPr bwMode="auto">
            <a:xfrm>
              <a:off x="5901" y="2172"/>
              <a:ext cx="36" cy="35"/>
            </a:xfrm>
            <a:custGeom>
              <a:avLst/>
              <a:gdLst>
                <a:gd name="T0" fmla="*/ 7 w 39"/>
                <a:gd name="T1" fmla="*/ 0 h 38"/>
                <a:gd name="T2" fmla="*/ 0 w 39"/>
                <a:gd name="T3" fmla="*/ 16 h 38"/>
                <a:gd name="T4" fmla="*/ 23 w 39"/>
                <a:gd name="T5" fmla="*/ 38 h 38"/>
                <a:gd name="T6" fmla="*/ 23 w 39"/>
                <a:gd name="T7" fmla="*/ 38 h 38"/>
                <a:gd name="T8" fmla="*/ 24 w 39"/>
                <a:gd name="T9" fmla="*/ 38 h 38"/>
                <a:gd name="T10" fmla="*/ 24 w 39"/>
                <a:gd name="T11" fmla="*/ 38 h 38"/>
                <a:gd name="T12" fmla="*/ 24 w 39"/>
                <a:gd name="T13" fmla="*/ 38 h 38"/>
                <a:gd name="T14" fmla="*/ 24 w 39"/>
                <a:gd name="T15" fmla="*/ 38 h 38"/>
                <a:gd name="T16" fmla="*/ 24 w 39"/>
                <a:gd name="T17" fmla="*/ 38 h 38"/>
                <a:gd name="T18" fmla="*/ 24 w 39"/>
                <a:gd name="T19" fmla="*/ 38 h 38"/>
                <a:gd name="T20" fmla="*/ 24 w 39"/>
                <a:gd name="T21" fmla="*/ 38 h 38"/>
                <a:gd name="T22" fmla="*/ 24 w 39"/>
                <a:gd name="T23" fmla="*/ 38 h 38"/>
                <a:gd name="T24" fmla="*/ 24 w 39"/>
                <a:gd name="T25" fmla="*/ 38 h 38"/>
                <a:gd name="T26" fmla="*/ 24 w 39"/>
                <a:gd name="T27" fmla="*/ 38 h 38"/>
                <a:gd name="T28" fmla="*/ 24 w 39"/>
                <a:gd name="T29" fmla="*/ 38 h 38"/>
                <a:gd name="T30" fmla="*/ 39 w 39"/>
                <a:gd name="T31" fmla="*/ 32 h 38"/>
                <a:gd name="T32" fmla="*/ 7 w 39"/>
                <a:gd name="T33"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38">
                  <a:moveTo>
                    <a:pt x="7" y="0"/>
                  </a:moveTo>
                  <a:cubicBezTo>
                    <a:pt x="3" y="4"/>
                    <a:pt x="0" y="9"/>
                    <a:pt x="0" y="16"/>
                  </a:cubicBezTo>
                  <a:cubicBezTo>
                    <a:pt x="1" y="28"/>
                    <a:pt x="11" y="38"/>
                    <a:pt x="23" y="38"/>
                  </a:cubicBezTo>
                  <a:cubicBezTo>
                    <a:pt x="23" y="38"/>
                    <a:pt x="23" y="38"/>
                    <a:pt x="23" y="38"/>
                  </a:cubicBezTo>
                  <a:cubicBezTo>
                    <a:pt x="23" y="38"/>
                    <a:pt x="23" y="38"/>
                    <a:pt x="24" y="38"/>
                  </a:cubicBezTo>
                  <a:cubicBezTo>
                    <a:pt x="24" y="38"/>
                    <a:pt x="24" y="38"/>
                    <a:pt x="24" y="38"/>
                  </a:cubicBezTo>
                  <a:cubicBezTo>
                    <a:pt x="24" y="38"/>
                    <a:pt x="24" y="38"/>
                    <a:pt x="24" y="38"/>
                  </a:cubicBezTo>
                  <a:cubicBezTo>
                    <a:pt x="24" y="38"/>
                    <a:pt x="24" y="38"/>
                    <a:pt x="24" y="38"/>
                  </a:cubicBezTo>
                  <a:cubicBezTo>
                    <a:pt x="24" y="38"/>
                    <a:pt x="24" y="38"/>
                    <a:pt x="24" y="38"/>
                  </a:cubicBezTo>
                  <a:cubicBezTo>
                    <a:pt x="24" y="38"/>
                    <a:pt x="24" y="38"/>
                    <a:pt x="24" y="38"/>
                  </a:cubicBezTo>
                  <a:cubicBezTo>
                    <a:pt x="24" y="38"/>
                    <a:pt x="24" y="38"/>
                    <a:pt x="24" y="38"/>
                  </a:cubicBezTo>
                  <a:cubicBezTo>
                    <a:pt x="24" y="38"/>
                    <a:pt x="24" y="38"/>
                    <a:pt x="24" y="38"/>
                  </a:cubicBezTo>
                  <a:cubicBezTo>
                    <a:pt x="24" y="38"/>
                    <a:pt x="24" y="38"/>
                    <a:pt x="24" y="38"/>
                  </a:cubicBezTo>
                  <a:cubicBezTo>
                    <a:pt x="24" y="38"/>
                    <a:pt x="24" y="38"/>
                    <a:pt x="24" y="38"/>
                  </a:cubicBezTo>
                  <a:cubicBezTo>
                    <a:pt x="24" y="38"/>
                    <a:pt x="24" y="38"/>
                    <a:pt x="24" y="38"/>
                  </a:cubicBezTo>
                  <a:cubicBezTo>
                    <a:pt x="30" y="38"/>
                    <a:pt x="35" y="35"/>
                    <a:pt x="39" y="32"/>
                  </a:cubicBezTo>
                  <a:cubicBezTo>
                    <a:pt x="7" y="0"/>
                    <a:pt x="7" y="0"/>
                    <a:pt x="7" y="0"/>
                  </a:cubicBezTo>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25" name="Freeform 151">
              <a:extLst>
                <a:ext uri="{FF2B5EF4-FFF2-40B4-BE49-F238E27FC236}">
                  <a16:creationId xmlns:a16="http://schemas.microsoft.com/office/drawing/2014/main" id="{EE886647-67AA-4DA5-9687-0A2F1F4ADA71}"/>
                </a:ext>
              </a:extLst>
            </p:cNvPr>
            <p:cNvSpPr>
              <a:spLocks/>
            </p:cNvSpPr>
            <p:nvPr/>
          </p:nvSpPr>
          <p:spPr bwMode="auto">
            <a:xfrm>
              <a:off x="6000" y="2151"/>
              <a:ext cx="14" cy="14"/>
            </a:xfrm>
            <a:custGeom>
              <a:avLst/>
              <a:gdLst>
                <a:gd name="T0" fmla="*/ 6 w 15"/>
                <a:gd name="T1" fmla="*/ 1 h 15"/>
                <a:gd name="T2" fmla="*/ 4 w 15"/>
                <a:gd name="T3" fmla="*/ 2 h 15"/>
                <a:gd name="T4" fmla="*/ 1 w 15"/>
                <a:gd name="T5" fmla="*/ 9 h 15"/>
                <a:gd name="T6" fmla="*/ 2 w 15"/>
                <a:gd name="T7" fmla="*/ 12 h 15"/>
                <a:gd name="T8" fmla="*/ 9 w 15"/>
                <a:gd name="T9" fmla="*/ 14 h 15"/>
                <a:gd name="T10" fmla="*/ 14 w 15"/>
                <a:gd name="T11" fmla="*/ 6 h 15"/>
                <a:gd name="T12" fmla="*/ 6 w 15"/>
                <a:gd name="T13" fmla="*/ 1 h 15"/>
              </a:gdLst>
              <a:ahLst/>
              <a:cxnLst>
                <a:cxn ang="0">
                  <a:pos x="T0" y="T1"/>
                </a:cxn>
                <a:cxn ang="0">
                  <a:pos x="T2" y="T3"/>
                </a:cxn>
                <a:cxn ang="0">
                  <a:pos x="T4" y="T5"/>
                </a:cxn>
                <a:cxn ang="0">
                  <a:pos x="T6" y="T7"/>
                </a:cxn>
                <a:cxn ang="0">
                  <a:pos x="T8" y="T9"/>
                </a:cxn>
                <a:cxn ang="0">
                  <a:pos x="T10" y="T11"/>
                </a:cxn>
                <a:cxn ang="0">
                  <a:pos x="T12" y="T13"/>
                </a:cxn>
              </a:cxnLst>
              <a:rect l="0" t="0" r="r" b="b"/>
              <a:pathLst>
                <a:path w="15" h="15">
                  <a:moveTo>
                    <a:pt x="6" y="1"/>
                  </a:moveTo>
                  <a:cubicBezTo>
                    <a:pt x="5" y="1"/>
                    <a:pt x="5" y="1"/>
                    <a:pt x="4" y="2"/>
                  </a:cubicBezTo>
                  <a:cubicBezTo>
                    <a:pt x="2" y="3"/>
                    <a:pt x="0" y="6"/>
                    <a:pt x="1" y="9"/>
                  </a:cubicBezTo>
                  <a:cubicBezTo>
                    <a:pt x="1" y="10"/>
                    <a:pt x="2" y="11"/>
                    <a:pt x="2" y="12"/>
                  </a:cubicBezTo>
                  <a:cubicBezTo>
                    <a:pt x="4" y="14"/>
                    <a:pt x="6" y="15"/>
                    <a:pt x="9" y="14"/>
                  </a:cubicBezTo>
                  <a:cubicBezTo>
                    <a:pt x="13" y="13"/>
                    <a:pt x="15" y="10"/>
                    <a:pt x="14" y="6"/>
                  </a:cubicBezTo>
                  <a:cubicBezTo>
                    <a:pt x="14" y="2"/>
                    <a:pt x="10" y="0"/>
                    <a:pt x="6" y="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26" name="Freeform 152">
              <a:extLst>
                <a:ext uri="{FF2B5EF4-FFF2-40B4-BE49-F238E27FC236}">
                  <a16:creationId xmlns:a16="http://schemas.microsoft.com/office/drawing/2014/main" id="{25187528-3D72-4110-9F4B-A3CBB4FF6912}"/>
                </a:ext>
              </a:extLst>
            </p:cNvPr>
            <p:cNvSpPr>
              <a:spLocks noEditPoints="1"/>
            </p:cNvSpPr>
            <p:nvPr/>
          </p:nvSpPr>
          <p:spPr bwMode="auto">
            <a:xfrm>
              <a:off x="5447" y="2208"/>
              <a:ext cx="717" cy="573"/>
            </a:xfrm>
            <a:custGeom>
              <a:avLst/>
              <a:gdLst>
                <a:gd name="T0" fmla="*/ 524 w 769"/>
                <a:gd name="T1" fmla="*/ 319 h 618"/>
                <a:gd name="T2" fmla="*/ 530 w 769"/>
                <a:gd name="T3" fmla="*/ 324 h 618"/>
                <a:gd name="T4" fmla="*/ 548 w 769"/>
                <a:gd name="T5" fmla="*/ 340 h 618"/>
                <a:gd name="T6" fmla="*/ 564 w 769"/>
                <a:gd name="T7" fmla="*/ 357 h 618"/>
                <a:gd name="T8" fmla="*/ 594 w 769"/>
                <a:gd name="T9" fmla="*/ 385 h 618"/>
                <a:gd name="T10" fmla="*/ 613 w 769"/>
                <a:gd name="T11" fmla="*/ 399 h 618"/>
                <a:gd name="T12" fmla="*/ 630 w 769"/>
                <a:gd name="T13" fmla="*/ 416 h 618"/>
                <a:gd name="T14" fmla="*/ 664 w 769"/>
                <a:gd name="T15" fmla="*/ 450 h 618"/>
                <a:gd name="T16" fmla="*/ 669 w 769"/>
                <a:gd name="T17" fmla="*/ 456 h 618"/>
                <a:gd name="T18" fmla="*/ 686 w 769"/>
                <a:gd name="T19" fmla="*/ 474 h 618"/>
                <a:gd name="T20" fmla="*/ 700 w 769"/>
                <a:gd name="T21" fmla="*/ 493 h 618"/>
                <a:gd name="T22" fmla="*/ 725 w 769"/>
                <a:gd name="T23" fmla="*/ 524 h 618"/>
                <a:gd name="T24" fmla="*/ 742 w 769"/>
                <a:gd name="T25" fmla="*/ 542 h 618"/>
                <a:gd name="T26" fmla="*/ 765 w 769"/>
                <a:gd name="T27" fmla="*/ 584 h 618"/>
                <a:gd name="T28" fmla="*/ 769 w 769"/>
                <a:gd name="T29" fmla="*/ 600 h 618"/>
                <a:gd name="T30" fmla="*/ 746 w 769"/>
                <a:gd name="T31" fmla="*/ 618 h 618"/>
                <a:gd name="T32" fmla="*/ 746 w 769"/>
                <a:gd name="T33" fmla="*/ 618 h 618"/>
                <a:gd name="T34" fmla="*/ 699 w 769"/>
                <a:gd name="T35" fmla="*/ 606 h 618"/>
                <a:gd name="T36" fmla="*/ 691 w 769"/>
                <a:gd name="T37" fmla="*/ 604 h 618"/>
                <a:gd name="T38" fmla="*/ 670 w 769"/>
                <a:gd name="T39" fmla="*/ 592 h 618"/>
                <a:gd name="T40" fmla="*/ 635 w 769"/>
                <a:gd name="T41" fmla="*/ 574 h 618"/>
                <a:gd name="T42" fmla="*/ 612 w 769"/>
                <a:gd name="T43" fmla="*/ 564 h 618"/>
                <a:gd name="T44" fmla="*/ 592 w 769"/>
                <a:gd name="T45" fmla="*/ 552 h 618"/>
                <a:gd name="T46" fmla="*/ 551 w 769"/>
                <a:gd name="T47" fmla="*/ 527 h 618"/>
                <a:gd name="T48" fmla="*/ 531 w 769"/>
                <a:gd name="T49" fmla="*/ 514 h 618"/>
                <a:gd name="T50" fmla="*/ 524 w 769"/>
                <a:gd name="T51" fmla="*/ 509 h 618"/>
                <a:gd name="T52" fmla="*/ 505 w 769"/>
                <a:gd name="T53" fmla="*/ 494 h 618"/>
                <a:gd name="T54" fmla="*/ 472 w 769"/>
                <a:gd name="T55" fmla="*/ 471 h 618"/>
                <a:gd name="T56" fmla="*/ 451 w 769"/>
                <a:gd name="T57" fmla="*/ 459 h 618"/>
                <a:gd name="T58" fmla="*/ 432 w 769"/>
                <a:gd name="T59" fmla="*/ 445 h 618"/>
                <a:gd name="T60" fmla="*/ 393 w 769"/>
                <a:gd name="T61" fmla="*/ 417 h 618"/>
                <a:gd name="T62" fmla="*/ 387 w 769"/>
                <a:gd name="T63" fmla="*/ 412 h 618"/>
                <a:gd name="T64" fmla="*/ 369 w 769"/>
                <a:gd name="T65" fmla="*/ 395 h 618"/>
                <a:gd name="T66" fmla="*/ 351 w 769"/>
                <a:gd name="T67" fmla="*/ 380 h 618"/>
                <a:gd name="T68" fmla="*/ 332 w 769"/>
                <a:gd name="T69" fmla="*/ 366 h 618"/>
                <a:gd name="T70" fmla="*/ 301 w 769"/>
                <a:gd name="T71" fmla="*/ 340 h 618"/>
                <a:gd name="T72" fmla="*/ 281 w 769"/>
                <a:gd name="T73" fmla="*/ 327 h 618"/>
                <a:gd name="T74" fmla="*/ 244 w 769"/>
                <a:gd name="T75" fmla="*/ 296 h 618"/>
                <a:gd name="T76" fmla="*/ 238 w 769"/>
                <a:gd name="T77" fmla="*/ 290 h 618"/>
                <a:gd name="T78" fmla="*/ 222 w 769"/>
                <a:gd name="T79" fmla="*/ 273 h 618"/>
                <a:gd name="T80" fmla="*/ 204 w 769"/>
                <a:gd name="T81" fmla="*/ 257 h 618"/>
                <a:gd name="T82" fmla="*/ 186 w 769"/>
                <a:gd name="T83" fmla="*/ 241 h 618"/>
                <a:gd name="T84" fmla="*/ 157 w 769"/>
                <a:gd name="T85" fmla="*/ 213 h 618"/>
                <a:gd name="T86" fmla="*/ 138 w 769"/>
                <a:gd name="T87" fmla="*/ 198 h 618"/>
                <a:gd name="T88" fmla="*/ 121 w 769"/>
                <a:gd name="T89" fmla="*/ 181 h 618"/>
                <a:gd name="T90" fmla="*/ 88 w 769"/>
                <a:gd name="T91" fmla="*/ 146 h 618"/>
                <a:gd name="T92" fmla="*/ 82 w 769"/>
                <a:gd name="T93" fmla="*/ 141 h 618"/>
                <a:gd name="T94" fmla="*/ 68 w 769"/>
                <a:gd name="T95" fmla="*/ 121 h 618"/>
                <a:gd name="T96" fmla="*/ 43 w 769"/>
                <a:gd name="T97" fmla="*/ 90 h 618"/>
                <a:gd name="T98" fmla="*/ 27 w 769"/>
                <a:gd name="T99" fmla="*/ 72 h 618"/>
                <a:gd name="T100" fmla="*/ 14 w 769"/>
                <a:gd name="T101" fmla="*/ 52 h 618"/>
                <a:gd name="T102" fmla="*/ 2 w 769"/>
                <a:gd name="T103" fmla="*/ 6 h 618"/>
                <a:gd name="T104" fmla="*/ 2 w 769"/>
                <a:gd name="T105" fmla="*/ 6 h 618"/>
                <a:gd name="T106" fmla="*/ 25 w 769"/>
                <a:gd name="T107" fmla="*/ 3 h 618"/>
                <a:gd name="T108" fmla="*/ 49 w 769"/>
                <a:gd name="T109" fmla="*/ 6 h 618"/>
                <a:gd name="T110" fmla="*/ 94 w 769"/>
                <a:gd name="T111" fmla="*/ 23 h 618"/>
                <a:gd name="T112" fmla="*/ 101 w 769"/>
                <a:gd name="T113" fmla="*/ 26 h 618"/>
                <a:gd name="T114" fmla="*/ 122 w 769"/>
                <a:gd name="T115" fmla="*/ 38 h 618"/>
                <a:gd name="T116" fmla="*/ 158 w 769"/>
                <a:gd name="T117" fmla="*/ 56 h 618"/>
                <a:gd name="T118" fmla="*/ 180 w 769"/>
                <a:gd name="T119" fmla="*/ 65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69" h="618">
                  <a:moveTo>
                    <a:pt x="506" y="303"/>
                  </a:moveTo>
                  <a:cubicBezTo>
                    <a:pt x="499" y="296"/>
                    <a:pt x="499" y="296"/>
                    <a:pt x="499" y="296"/>
                  </a:cubicBezTo>
                  <a:cubicBezTo>
                    <a:pt x="498" y="298"/>
                    <a:pt x="498" y="298"/>
                    <a:pt x="498" y="298"/>
                  </a:cubicBezTo>
                  <a:cubicBezTo>
                    <a:pt x="504" y="304"/>
                    <a:pt x="504" y="304"/>
                    <a:pt x="504" y="304"/>
                  </a:cubicBezTo>
                  <a:cubicBezTo>
                    <a:pt x="506" y="303"/>
                    <a:pt x="506" y="303"/>
                    <a:pt x="506" y="303"/>
                  </a:cubicBezTo>
                  <a:moveTo>
                    <a:pt x="524" y="319"/>
                  </a:moveTo>
                  <a:cubicBezTo>
                    <a:pt x="520" y="315"/>
                    <a:pt x="516" y="312"/>
                    <a:pt x="512" y="308"/>
                  </a:cubicBezTo>
                  <a:cubicBezTo>
                    <a:pt x="510" y="310"/>
                    <a:pt x="510" y="310"/>
                    <a:pt x="510" y="310"/>
                  </a:cubicBezTo>
                  <a:cubicBezTo>
                    <a:pt x="514" y="313"/>
                    <a:pt x="518" y="317"/>
                    <a:pt x="522" y="320"/>
                  </a:cubicBezTo>
                  <a:cubicBezTo>
                    <a:pt x="524" y="319"/>
                    <a:pt x="524" y="319"/>
                    <a:pt x="524" y="319"/>
                  </a:cubicBezTo>
                  <a:moveTo>
                    <a:pt x="542" y="334"/>
                  </a:moveTo>
                  <a:cubicBezTo>
                    <a:pt x="538" y="331"/>
                    <a:pt x="534" y="327"/>
                    <a:pt x="530" y="324"/>
                  </a:cubicBezTo>
                  <a:cubicBezTo>
                    <a:pt x="528" y="326"/>
                    <a:pt x="528" y="326"/>
                    <a:pt x="528" y="326"/>
                  </a:cubicBezTo>
                  <a:cubicBezTo>
                    <a:pt x="532" y="329"/>
                    <a:pt x="536" y="333"/>
                    <a:pt x="540" y="336"/>
                  </a:cubicBezTo>
                  <a:cubicBezTo>
                    <a:pt x="542" y="334"/>
                    <a:pt x="542" y="334"/>
                    <a:pt x="542" y="334"/>
                  </a:cubicBezTo>
                  <a:cubicBezTo>
                    <a:pt x="542" y="334"/>
                    <a:pt x="542" y="334"/>
                    <a:pt x="542" y="334"/>
                  </a:cubicBezTo>
                  <a:moveTo>
                    <a:pt x="560" y="350"/>
                  </a:moveTo>
                  <a:cubicBezTo>
                    <a:pt x="556" y="347"/>
                    <a:pt x="552" y="343"/>
                    <a:pt x="548" y="340"/>
                  </a:cubicBezTo>
                  <a:cubicBezTo>
                    <a:pt x="546" y="341"/>
                    <a:pt x="546" y="341"/>
                    <a:pt x="546" y="341"/>
                  </a:cubicBezTo>
                  <a:cubicBezTo>
                    <a:pt x="550" y="345"/>
                    <a:pt x="554" y="349"/>
                    <a:pt x="558" y="352"/>
                  </a:cubicBezTo>
                  <a:cubicBezTo>
                    <a:pt x="560" y="350"/>
                    <a:pt x="560" y="350"/>
                    <a:pt x="560" y="350"/>
                  </a:cubicBezTo>
                  <a:moveTo>
                    <a:pt x="578" y="366"/>
                  </a:moveTo>
                  <a:cubicBezTo>
                    <a:pt x="574" y="363"/>
                    <a:pt x="570" y="359"/>
                    <a:pt x="566" y="356"/>
                  </a:cubicBezTo>
                  <a:cubicBezTo>
                    <a:pt x="564" y="357"/>
                    <a:pt x="564" y="357"/>
                    <a:pt x="564" y="357"/>
                  </a:cubicBezTo>
                  <a:cubicBezTo>
                    <a:pt x="568" y="361"/>
                    <a:pt x="572" y="365"/>
                    <a:pt x="576" y="368"/>
                  </a:cubicBezTo>
                  <a:cubicBezTo>
                    <a:pt x="578" y="366"/>
                    <a:pt x="578" y="366"/>
                    <a:pt x="578" y="366"/>
                  </a:cubicBezTo>
                  <a:moveTo>
                    <a:pt x="595" y="383"/>
                  </a:moveTo>
                  <a:cubicBezTo>
                    <a:pt x="591" y="379"/>
                    <a:pt x="588" y="376"/>
                    <a:pt x="584" y="372"/>
                  </a:cubicBezTo>
                  <a:cubicBezTo>
                    <a:pt x="582" y="374"/>
                    <a:pt x="582" y="374"/>
                    <a:pt x="582" y="374"/>
                  </a:cubicBezTo>
                  <a:cubicBezTo>
                    <a:pt x="586" y="377"/>
                    <a:pt x="590" y="381"/>
                    <a:pt x="594" y="385"/>
                  </a:cubicBezTo>
                  <a:cubicBezTo>
                    <a:pt x="595" y="383"/>
                    <a:pt x="595" y="383"/>
                    <a:pt x="595" y="383"/>
                  </a:cubicBezTo>
                  <a:moveTo>
                    <a:pt x="613" y="399"/>
                  </a:moveTo>
                  <a:cubicBezTo>
                    <a:pt x="609" y="396"/>
                    <a:pt x="605" y="392"/>
                    <a:pt x="601" y="388"/>
                  </a:cubicBezTo>
                  <a:cubicBezTo>
                    <a:pt x="600" y="390"/>
                    <a:pt x="600" y="390"/>
                    <a:pt x="600" y="390"/>
                  </a:cubicBezTo>
                  <a:cubicBezTo>
                    <a:pt x="603" y="394"/>
                    <a:pt x="607" y="397"/>
                    <a:pt x="611" y="401"/>
                  </a:cubicBezTo>
                  <a:cubicBezTo>
                    <a:pt x="613" y="399"/>
                    <a:pt x="613" y="399"/>
                    <a:pt x="613" y="399"/>
                  </a:cubicBezTo>
                  <a:moveTo>
                    <a:pt x="630" y="416"/>
                  </a:moveTo>
                  <a:cubicBezTo>
                    <a:pt x="626" y="412"/>
                    <a:pt x="622" y="409"/>
                    <a:pt x="619" y="405"/>
                  </a:cubicBezTo>
                  <a:cubicBezTo>
                    <a:pt x="617" y="407"/>
                    <a:pt x="617" y="407"/>
                    <a:pt x="617" y="407"/>
                  </a:cubicBezTo>
                  <a:cubicBezTo>
                    <a:pt x="621" y="410"/>
                    <a:pt x="625" y="414"/>
                    <a:pt x="628" y="418"/>
                  </a:cubicBezTo>
                  <a:cubicBezTo>
                    <a:pt x="630" y="416"/>
                    <a:pt x="630" y="416"/>
                    <a:pt x="630" y="416"/>
                  </a:cubicBezTo>
                  <a:cubicBezTo>
                    <a:pt x="630" y="416"/>
                    <a:pt x="630" y="416"/>
                    <a:pt x="630" y="416"/>
                  </a:cubicBezTo>
                  <a:moveTo>
                    <a:pt x="647" y="433"/>
                  </a:moveTo>
                  <a:cubicBezTo>
                    <a:pt x="643" y="429"/>
                    <a:pt x="640" y="426"/>
                    <a:pt x="636" y="422"/>
                  </a:cubicBezTo>
                  <a:cubicBezTo>
                    <a:pt x="634" y="423"/>
                    <a:pt x="634" y="423"/>
                    <a:pt x="634" y="423"/>
                  </a:cubicBezTo>
                  <a:cubicBezTo>
                    <a:pt x="638" y="427"/>
                    <a:pt x="642" y="431"/>
                    <a:pt x="645" y="435"/>
                  </a:cubicBezTo>
                  <a:cubicBezTo>
                    <a:pt x="647" y="433"/>
                    <a:pt x="647" y="433"/>
                    <a:pt x="647" y="433"/>
                  </a:cubicBezTo>
                  <a:moveTo>
                    <a:pt x="664" y="450"/>
                  </a:moveTo>
                  <a:cubicBezTo>
                    <a:pt x="660" y="446"/>
                    <a:pt x="656" y="443"/>
                    <a:pt x="653" y="439"/>
                  </a:cubicBezTo>
                  <a:cubicBezTo>
                    <a:pt x="651" y="440"/>
                    <a:pt x="651" y="440"/>
                    <a:pt x="651" y="440"/>
                  </a:cubicBezTo>
                  <a:cubicBezTo>
                    <a:pt x="655" y="444"/>
                    <a:pt x="658" y="448"/>
                    <a:pt x="662" y="452"/>
                  </a:cubicBezTo>
                  <a:cubicBezTo>
                    <a:pt x="664" y="450"/>
                    <a:pt x="664" y="450"/>
                    <a:pt x="664" y="450"/>
                  </a:cubicBezTo>
                  <a:moveTo>
                    <a:pt x="680" y="468"/>
                  </a:moveTo>
                  <a:cubicBezTo>
                    <a:pt x="677" y="464"/>
                    <a:pt x="673" y="460"/>
                    <a:pt x="669" y="456"/>
                  </a:cubicBezTo>
                  <a:cubicBezTo>
                    <a:pt x="668" y="458"/>
                    <a:pt x="668" y="458"/>
                    <a:pt x="668" y="458"/>
                  </a:cubicBezTo>
                  <a:cubicBezTo>
                    <a:pt x="671" y="462"/>
                    <a:pt x="675" y="466"/>
                    <a:pt x="678" y="469"/>
                  </a:cubicBezTo>
                  <a:cubicBezTo>
                    <a:pt x="680" y="468"/>
                    <a:pt x="680" y="468"/>
                    <a:pt x="680" y="468"/>
                  </a:cubicBezTo>
                  <a:cubicBezTo>
                    <a:pt x="680" y="468"/>
                    <a:pt x="680" y="468"/>
                    <a:pt x="680" y="468"/>
                  </a:cubicBezTo>
                  <a:moveTo>
                    <a:pt x="696" y="486"/>
                  </a:moveTo>
                  <a:cubicBezTo>
                    <a:pt x="693" y="482"/>
                    <a:pt x="689" y="478"/>
                    <a:pt x="686" y="474"/>
                  </a:cubicBezTo>
                  <a:cubicBezTo>
                    <a:pt x="684" y="475"/>
                    <a:pt x="684" y="475"/>
                    <a:pt x="684" y="475"/>
                  </a:cubicBezTo>
                  <a:cubicBezTo>
                    <a:pt x="688" y="479"/>
                    <a:pt x="691" y="483"/>
                    <a:pt x="695" y="487"/>
                  </a:cubicBezTo>
                  <a:cubicBezTo>
                    <a:pt x="696" y="486"/>
                    <a:pt x="696" y="486"/>
                    <a:pt x="696" y="486"/>
                  </a:cubicBezTo>
                  <a:moveTo>
                    <a:pt x="712" y="504"/>
                  </a:moveTo>
                  <a:cubicBezTo>
                    <a:pt x="709" y="500"/>
                    <a:pt x="705" y="496"/>
                    <a:pt x="702" y="492"/>
                  </a:cubicBezTo>
                  <a:cubicBezTo>
                    <a:pt x="700" y="493"/>
                    <a:pt x="700" y="493"/>
                    <a:pt x="700" y="493"/>
                  </a:cubicBezTo>
                  <a:cubicBezTo>
                    <a:pt x="703" y="497"/>
                    <a:pt x="707" y="501"/>
                    <a:pt x="710" y="505"/>
                  </a:cubicBezTo>
                  <a:cubicBezTo>
                    <a:pt x="712" y="504"/>
                    <a:pt x="712" y="504"/>
                    <a:pt x="712" y="504"/>
                  </a:cubicBezTo>
                  <a:moveTo>
                    <a:pt x="727" y="522"/>
                  </a:moveTo>
                  <a:cubicBezTo>
                    <a:pt x="724" y="518"/>
                    <a:pt x="721" y="514"/>
                    <a:pt x="717" y="510"/>
                  </a:cubicBezTo>
                  <a:cubicBezTo>
                    <a:pt x="715" y="511"/>
                    <a:pt x="715" y="511"/>
                    <a:pt x="715" y="511"/>
                  </a:cubicBezTo>
                  <a:cubicBezTo>
                    <a:pt x="719" y="516"/>
                    <a:pt x="722" y="520"/>
                    <a:pt x="725" y="524"/>
                  </a:cubicBezTo>
                  <a:cubicBezTo>
                    <a:pt x="727" y="522"/>
                    <a:pt x="727" y="522"/>
                    <a:pt x="727" y="522"/>
                  </a:cubicBezTo>
                  <a:moveTo>
                    <a:pt x="742" y="542"/>
                  </a:moveTo>
                  <a:cubicBezTo>
                    <a:pt x="739" y="538"/>
                    <a:pt x="735" y="533"/>
                    <a:pt x="732" y="529"/>
                  </a:cubicBezTo>
                  <a:cubicBezTo>
                    <a:pt x="730" y="530"/>
                    <a:pt x="730" y="530"/>
                    <a:pt x="730" y="530"/>
                  </a:cubicBezTo>
                  <a:cubicBezTo>
                    <a:pt x="734" y="535"/>
                    <a:pt x="737" y="539"/>
                    <a:pt x="740" y="543"/>
                  </a:cubicBezTo>
                  <a:cubicBezTo>
                    <a:pt x="742" y="542"/>
                    <a:pt x="742" y="542"/>
                    <a:pt x="742" y="542"/>
                  </a:cubicBezTo>
                  <a:moveTo>
                    <a:pt x="755" y="562"/>
                  </a:moveTo>
                  <a:cubicBezTo>
                    <a:pt x="752" y="558"/>
                    <a:pt x="749" y="553"/>
                    <a:pt x="746" y="548"/>
                  </a:cubicBezTo>
                  <a:cubicBezTo>
                    <a:pt x="744" y="550"/>
                    <a:pt x="744" y="550"/>
                    <a:pt x="744" y="550"/>
                  </a:cubicBezTo>
                  <a:cubicBezTo>
                    <a:pt x="747" y="554"/>
                    <a:pt x="750" y="559"/>
                    <a:pt x="753" y="563"/>
                  </a:cubicBezTo>
                  <a:cubicBezTo>
                    <a:pt x="755" y="562"/>
                    <a:pt x="755" y="562"/>
                    <a:pt x="755" y="562"/>
                  </a:cubicBezTo>
                  <a:moveTo>
                    <a:pt x="765" y="584"/>
                  </a:moveTo>
                  <a:cubicBezTo>
                    <a:pt x="764" y="579"/>
                    <a:pt x="761" y="574"/>
                    <a:pt x="759" y="569"/>
                  </a:cubicBezTo>
                  <a:cubicBezTo>
                    <a:pt x="756" y="570"/>
                    <a:pt x="756" y="570"/>
                    <a:pt x="756" y="570"/>
                  </a:cubicBezTo>
                  <a:cubicBezTo>
                    <a:pt x="759" y="575"/>
                    <a:pt x="761" y="580"/>
                    <a:pt x="763" y="585"/>
                  </a:cubicBezTo>
                  <a:cubicBezTo>
                    <a:pt x="765" y="584"/>
                    <a:pt x="765" y="584"/>
                    <a:pt x="765" y="584"/>
                  </a:cubicBezTo>
                  <a:moveTo>
                    <a:pt x="767" y="608"/>
                  </a:moveTo>
                  <a:cubicBezTo>
                    <a:pt x="768" y="606"/>
                    <a:pt x="769" y="603"/>
                    <a:pt x="769" y="600"/>
                  </a:cubicBezTo>
                  <a:cubicBezTo>
                    <a:pt x="769" y="597"/>
                    <a:pt x="768" y="595"/>
                    <a:pt x="768" y="592"/>
                  </a:cubicBezTo>
                  <a:cubicBezTo>
                    <a:pt x="765" y="592"/>
                    <a:pt x="765" y="592"/>
                    <a:pt x="765" y="592"/>
                  </a:cubicBezTo>
                  <a:cubicBezTo>
                    <a:pt x="766" y="595"/>
                    <a:pt x="766" y="598"/>
                    <a:pt x="766" y="600"/>
                  </a:cubicBezTo>
                  <a:cubicBezTo>
                    <a:pt x="766" y="603"/>
                    <a:pt x="766" y="605"/>
                    <a:pt x="765" y="607"/>
                  </a:cubicBezTo>
                  <a:cubicBezTo>
                    <a:pt x="767" y="608"/>
                    <a:pt x="767" y="608"/>
                    <a:pt x="767" y="608"/>
                  </a:cubicBezTo>
                  <a:moveTo>
                    <a:pt x="746" y="618"/>
                  </a:moveTo>
                  <a:cubicBezTo>
                    <a:pt x="746" y="618"/>
                    <a:pt x="746" y="618"/>
                    <a:pt x="746" y="618"/>
                  </a:cubicBezTo>
                  <a:cubicBezTo>
                    <a:pt x="753" y="618"/>
                    <a:pt x="758" y="617"/>
                    <a:pt x="762" y="615"/>
                  </a:cubicBezTo>
                  <a:cubicBezTo>
                    <a:pt x="760" y="613"/>
                    <a:pt x="760" y="613"/>
                    <a:pt x="760" y="613"/>
                  </a:cubicBezTo>
                  <a:cubicBezTo>
                    <a:pt x="757" y="615"/>
                    <a:pt x="752" y="616"/>
                    <a:pt x="746" y="616"/>
                  </a:cubicBezTo>
                  <a:cubicBezTo>
                    <a:pt x="746" y="616"/>
                    <a:pt x="746" y="616"/>
                    <a:pt x="746" y="616"/>
                  </a:cubicBezTo>
                  <a:cubicBezTo>
                    <a:pt x="746" y="618"/>
                    <a:pt x="746" y="618"/>
                    <a:pt x="746" y="618"/>
                  </a:cubicBezTo>
                  <a:moveTo>
                    <a:pt x="722" y="614"/>
                  </a:moveTo>
                  <a:cubicBezTo>
                    <a:pt x="727" y="616"/>
                    <a:pt x="733" y="617"/>
                    <a:pt x="737" y="617"/>
                  </a:cubicBezTo>
                  <a:cubicBezTo>
                    <a:pt x="738" y="615"/>
                    <a:pt x="738" y="615"/>
                    <a:pt x="738" y="615"/>
                  </a:cubicBezTo>
                  <a:cubicBezTo>
                    <a:pt x="733" y="614"/>
                    <a:pt x="728" y="613"/>
                    <a:pt x="722" y="612"/>
                  </a:cubicBezTo>
                  <a:cubicBezTo>
                    <a:pt x="722" y="614"/>
                    <a:pt x="722" y="614"/>
                    <a:pt x="722" y="614"/>
                  </a:cubicBezTo>
                  <a:moveTo>
                    <a:pt x="699" y="606"/>
                  </a:moveTo>
                  <a:cubicBezTo>
                    <a:pt x="704" y="609"/>
                    <a:pt x="709" y="610"/>
                    <a:pt x="714" y="612"/>
                  </a:cubicBezTo>
                  <a:cubicBezTo>
                    <a:pt x="715" y="610"/>
                    <a:pt x="715" y="610"/>
                    <a:pt x="715" y="610"/>
                  </a:cubicBezTo>
                  <a:cubicBezTo>
                    <a:pt x="710" y="608"/>
                    <a:pt x="705" y="606"/>
                    <a:pt x="700" y="604"/>
                  </a:cubicBezTo>
                  <a:cubicBezTo>
                    <a:pt x="699" y="606"/>
                    <a:pt x="699" y="606"/>
                    <a:pt x="699" y="606"/>
                  </a:cubicBezTo>
                  <a:moveTo>
                    <a:pt x="677" y="597"/>
                  </a:moveTo>
                  <a:cubicBezTo>
                    <a:pt x="682" y="599"/>
                    <a:pt x="687" y="602"/>
                    <a:pt x="691" y="604"/>
                  </a:cubicBezTo>
                  <a:cubicBezTo>
                    <a:pt x="692" y="601"/>
                    <a:pt x="692" y="601"/>
                    <a:pt x="692" y="601"/>
                  </a:cubicBezTo>
                  <a:cubicBezTo>
                    <a:pt x="687" y="599"/>
                    <a:pt x="683" y="597"/>
                    <a:pt x="678" y="595"/>
                  </a:cubicBezTo>
                  <a:cubicBezTo>
                    <a:pt x="677" y="597"/>
                    <a:pt x="677" y="597"/>
                    <a:pt x="677" y="597"/>
                  </a:cubicBezTo>
                  <a:moveTo>
                    <a:pt x="655" y="587"/>
                  </a:moveTo>
                  <a:cubicBezTo>
                    <a:pt x="660" y="589"/>
                    <a:pt x="665" y="592"/>
                    <a:pt x="669" y="594"/>
                  </a:cubicBezTo>
                  <a:cubicBezTo>
                    <a:pt x="670" y="592"/>
                    <a:pt x="670" y="592"/>
                    <a:pt x="670" y="592"/>
                  </a:cubicBezTo>
                  <a:cubicBezTo>
                    <a:pt x="666" y="589"/>
                    <a:pt x="661" y="587"/>
                    <a:pt x="656" y="585"/>
                  </a:cubicBezTo>
                  <a:cubicBezTo>
                    <a:pt x="655" y="587"/>
                    <a:pt x="655" y="587"/>
                    <a:pt x="655" y="587"/>
                  </a:cubicBezTo>
                  <a:moveTo>
                    <a:pt x="634" y="576"/>
                  </a:moveTo>
                  <a:cubicBezTo>
                    <a:pt x="638" y="578"/>
                    <a:pt x="643" y="581"/>
                    <a:pt x="648" y="583"/>
                  </a:cubicBezTo>
                  <a:cubicBezTo>
                    <a:pt x="649" y="581"/>
                    <a:pt x="649" y="581"/>
                    <a:pt x="649" y="581"/>
                  </a:cubicBezTo>
                  <a:cubicBezTo>
                    <a:pt x="644" y="579"/>
                    <a:pt x="639" y="576"/>
                    <a:pt x="635" y="574"/>
                  </a:cubicBezTo>
                  <a:cubicBezTo>
                    <a:pt x="634" y="576"/>
                    <a:pt x="634" y="576"/>
                    <a:pt x="634" y="576"/>
                  </a:cubicBezTo>
                  <a:moveTo>
                    <a:pt x="612" y="564"/>
                  </a:moveTo>
                  <a:cubicBezTo>
                    <a:pt x="617" y="567"/>
                    <a:pt x="622" y="569"/>
                    <a:pt x="626" y="572"/>
                  </a:cubicBezTo>
                  <a:cubicBezTo>
                    <a:pt x="628" y="570"/>
                    <a:pt x="628" y="570"/>
                    <a:pt x="628" y="570"/>
                  </a:cubicBezTo>
                  <a:cubicBezTo>
                    <a:pt x="623" y="567"/>
                    <a:pt x="618" y="565"/>
                    <a:pt x="614" y="562"/>
                  </a:cubicBezTo>
                  <a:cubicBezTo>
                    <a:pt x="612" y="564"/>
                    <a:pt x="612" y="564"/>
                    <a:pt x="612" y="564"/>
                  </a:cubicBezTo>
                  <a:moveTo>
                    <a:pt x="592" y="552"/>
                  </a:moveTo>
                  <a:cubicBezTo>
                    <a:pt x="596" y="555"/>
                    <a:pt x="601" y="557"/>
                    <a:pt x="606" y="560"/>
                  </a:cubicBezTo>
                  <a:cubicBezTo>
                    <a:pt x="607" y="558"/>
                    <a:pt x="607" y="558"/>
                    <a:pt x="607" y="558"/>
                  </a:cubicBezTo>
                  <a:cubicBezTo>
                    <a:pt x="602" y="555"/>
                    <a:pt x="598" y="553"/>
                    <a:pt x="593" y="550"/>
                  </a:cubicBezTo>
                  <a:cubicBezTo>
                    <a:pt x="592" y="552"/>
                    <a:pt x="592" y="552"/>
                    <a:pt x="592" y="552"/>
                  </a:cubicBezTo>
                  <a:cubicBezTo>
                    <a:pt x="592" y="552"/>
                    <a:pt x="592" y="552"/>
                    <a:pt x="592" y="552"/>
                  </a:cubicBezTo>
                  <a:moveTo>
                    <a:pt x="571" y="540"/>
                  </a:moveTo>
                  <a:cubicBezTo>
                    <a:pt x="576" y="542"/>
                    <a:pt x="580" y="545"/>
                    <a:pt x="585" y="548"/>
                  </a:cubicBezTo>
                  <a:cubicBezTo>
                    <a:pt x="586" y="546"/>
                    <a:pt x="586" y="546"/>
                    <a:pt x="586" y="546"/>
                  </a:cubicBezTo>
                  <a:cubicBezTo>
                    <a:pt x="582" y="543"/>
                    <a:pt x="577" y="540"/>
                    <a:pt x="572" y="537"/>
                  </a:cubicBezTo>
                  <a:cubicBezTo>
                    <a:pt x="571" y="540"/>
                    <a:pt x="571" y="540"/>
                    <a:pt x="571" y="540"/>
                  </a:cubicBezTo>
                  <a:moveTo>
                    <a:pt x="551" y="527"/>
                  </a:moveTo>
                  <a:cubicBezTo>
                    <a:pt x="555" y="530"/>
                    <a:pt x="560" y="533"/>
                    <a:pt x="564" y="535"/>
                  </a:cubicBezTo>
                  <a:cubicBezTo>
                    <a:pt x="566" y="533"/>
                    <a:pt x="566" y="533"/>
                    <a:pt x="566" y="533"/>
                  </a:cubicBezTo>
                  <a:cubicBezTo>
                    <a:pt x="561" y="530"/>
                    <a:pt x="557" y="528"/>
                    <a:pt x="552" y="525"/>
                  </a:cubicBezTo>
                  <a:cubicBezTo>
                    <a:pt x="551" y="527"/>
                    <a:pt x="551" y="527"/>
                    <a:pt x="551" y="527"/>
                  </a:cubicBezTo>
                  <a:cubicBezTo>
                    <a:pt x="551" y="527"/>
                    <a:pt x="551" y="527"/>
                    <a:pt x="551" y="527"/>
                  </a:cubicBezTo>
                  <a:moveTo>
                    <a:pt x="531" y="514"/>
                  </a:moveTo>
                  <a:cubicBezTo>
                    <a:pt x="535" y="517"/>
                    <a:pt x="540" y="520"/>
                    <a:pt x="544" y="522"/>
                  </a:cubicBezTo>
                  <a:cubicBezTo>
                    <a:pt x="545" y="520"/>
                    <a:pt x="545" y="520"/>
                    <a:pt x="545" y="520"/>
                  </a:cubicBezTo>
                  <a:cubicBezTo>
                    <a:pt x="541" y="518"/>
                    <a:pt x="536" y="515"/>
                    <a:pt x="532" y="512"/>
                  </a:cubicBezTo>
                  <a:cubicBezTo>
                    <a:pt x="531" y="514"/>
                    <a:pt x="531" y="514"/>
                    <a:pt x="531" y="514"/>
                  </a:cubicBezTo>
                  <a:moveTo>
                    <a:pt x="511" y="500"/>
                  </a:moveTo>
                  <a:cubicBezTo>
                    <a:pt x="515" y="503"/>
                    <a:pt x="520" y="506"/>
                    <a:pt x="524" y="509"/>
                  </a:cubicBezTo>
                  <a:cubicBezTo>
                    <a:pt x="525" y="507"/>
                    <a:pt x="525" y="507"/>
                    <a:pt x="525" y="507"/>
                  </a:cubicBezTo>
                  <a:cubicBezTo>
                    <a:pt x="521" y="504"/>
                    <a:pt x="516" y="501"/>
                    <a:pt x="512" y="498"/>
                  </a:cubicBezTo>
                  <a:cubicBezTo>
                    <a:pt x="511" y="500"/>
                    <a:pt x="511" y="500"/>
                    <a:pt x="511" y="500"/>
                  </a:cubicBezTo>
                  <a:moveTo>
                    <a:pt x="491" y="487"/>
                  </a:moveTo>
                  <a:cubicBezTo>
                    <a:pt x="495" y="490"/>
                    <a:pt x="500" y="493"/>
                    <a:pt x="504" y="496"/>
                  </a:cubicBezTo>
                  <a:cubicBezTo>
                    <a:pt x="505" y="494"/>
                    <a:pt x="505" y="494"/>
                    <a:pt x="505" y="494"/>
                  </a:cubicBezTo>
                  <a:cubicBezTo>
                    <a:pt x="501" y="491"/>
                    <a:pt x="497" y="488"/>
                    <a:pt x="492" y="485"/>
                  </a:cubicBezTo>
                  <a:cubicBezTo>
                    <a:pt x="491" y="487"/>
                    <a:pt x="491" y="487"/>
                    <a:pt x="491" y="487"/>
                  </a:cubicBezTo>
                  <a:moveTo>
                    <a:pt x="471" y="473"/>
                  </a:moveTo>
                  <a:cubicBezTo>
                    <a:pt x="475" y="476"/>
                    <a:pt x="480" y="479"/>
                    <a:pt x="484" y="482"/>
                  </a:cubicBezTo>
                  <a:cubicBezTo>
                    <a:pt x="485" y="480"/>
                    <a:pt x="485" y="480"/>
                    <a:pt x="485" y="480"/>
                  </a:cubicBezTo>
                  <a:cubicBezTo>
                    <a:pt x="481" y="477"/>
                    <a:pt x="477" y="474"/>
                    <a:pt x="472" y="471"/>
                  </a:cubicBezTo>
                  <a:cubicBezTo>
                    <a:pt x="471" y="473"/>
                    <a:pt x="471" y="473"/>
                    <a:pt x="471" y="473"/>
                  </a:cubicBezTo>
                  <a:moveTo>
                    <a:pt x="451" y="459"/>
                  </a:moveTo>
                  <a:cubicBezTo>
                    <a:pt x="456" y="462"/>
                    <a:pt x="460" y="466"/>
                    <a:pt x="464" y="469"/>
                  </a:cubicBezTo>
                  <a:cubicBezTo>
                    <a:pt x="466" y="467"/>
                    <a:pt x="466" y="467"/>
                    <a:pt x="466" y="467"/>
                  </a:cubicBezTo>
                  <a:cubicBezTo>
                    <a:pt x="462" y="464"/>
                    <a:pt x="457" y="461"/>
                    <a:pt x="453" y="457"/>
                  </a:cubicBezTo>
                  <a:cubicBezTo>
                    <a:pt x="451" y="459"/>
                    <a:pt x="451" y="459"/>
                    <a:pt x="451" y="459"/>
                  </a:cubicBezTo>
                  <a:cubicBezTo>
                    <a:pt x="451" y="459"/>
                    <a:pt x="451" y="459"/>
                    <a:pt x="451" y="459"/>
                  </a:cubicBezTo>
                  <a:moveTo>
                    <a:pt x="432" y="445"/>
                  </a:moveTo>
                  <a:cubicBezTo>
                    <a:pt x="436" y="448"/>
                    <a:pt x="441" y="452"/>
                    <a:pt x="445" y="455"/>
                  </a:cubicBezTo>
                  <a:cubicBezTo>
                    <a:pt x="446" y="453"/>
                    <a:pt x="446" y="453"/>
                    <a:pt x="446" y="453"/>
                  </a:cubicBezTo>
                  <a:cubicBezTo>
                    <a:pt x="442" y="450"/>
                    <a:pt x="438" y="447"/>
                    <a:pt x="433" y="443"/>
                  </a:cubicBezTo>
                  <a:cubicBezTo>
                    <a:pt x="432" y="445"/>
                    <a:pt x="432" y="445"/>
                    <a:pt x="432" y="445"/>
                  </a:cubicBezTo>
                  <a:moveTo>
                    <a:pt x="413" y="431"/>
                  </a:moveTo>
                  <a:cubicBezTo>
                    <a:pt x="417" y="434"/>
                    <a:pt x="421" y="437"/>
                    <a:pt x="426" y="441"/>
                  </a:cubicBezTo>
                  <a:cubicBezTo>
                    <a:pt x="427" y="439"/>
                    <a:pt x="427" y="439"/>
                    <a:pt x="427" y="439"/>
                  </a:cubicBezTo>
                  <a:cubicBezTo>
                    <a:pt x="423" y="435"/>
                    <a:pt x="418" y="432"/>
                    <a:pt x="414" y="429"/>
                  </a:cubicBezTo>
                  <a:cubicBezTo>
                    <a:pt x="413" y="431"/>
                    <a:pt x="413" y="431"/>
                    <a:pt x="413" y="431"/>
                  </a:cubicBezTo>
                  <a:moveTo>
                    <a:pt x="393" y="417"/>
                  </a:moveTo>
                  <a:cubicBezTo>
                    <a:pt x="398" y="420"/>
                    <a:pt x="402" y="423"/>
                    <a:pt x="406" y="426"/>
                  </a:cubicBezTo>
                  <a:cubicBezTo>
                    <a:pt x="408" y="424"/>
                    <a:pt x="408" y="424"/>
                    <a:pt x="408" y="424"/>
                  </a:cubicBezTo>
                  <a:cubicBezTo>
                    <a:pt x="403" y="421"/>
                    <a:pt x="399" y="418"/>
                    <a:pt x="395" y="415"/>
                  </a:cubicBezTo>
                  <a:cubicBezTo>
                    <a:pt x="393" y="417"/>
                    <a:pt x="393" y="417"/>
                    <a:pt x="393" y="417"/>
                  </a:cubicBezTo>
                  <a:moveTo>
                    <a:pt x="374" y="402"/>
                  </a:moveTo>
                  <a:cubicBezTo>
                    <a:pt x="379" y="405"/>
                    <a:pt x="383" y="409"/>
                    <a:pt x="387" y="412"/>
                  </a:cubicBezTo>
                  <a:cubicBezTo>
                    <a:pt x="389" y="410"/>
                    <a:pt x="389" y="410"/>
                    <a:pt x="389" y="410"/>
                  </a:cubicBezTo>
                  <a:cubicBezTo>
                    <a:pt x="384" y="407"/>
                    <a:pt x="380" y="403"/>
                    <a:pt x="376" y="400"/>
                  </a:cubicBezTo>
                  <a:cubicBezTo>
                    <a:pt x="374" y="402"/>
                    <a:pt x="374" y="402"/>
                    <a:pt x="374" y="402"/>
                  </a:cubicBezTo>
                  <a:moveTo>
                    <a:pt x="355" y="387"/>
                  </a:moveTo>
                  <a:cubicBezTo>
                    <a:pt x="360" y="391"/>
                    <a:pt x="364" y="394"/>
                    <a:pt x="368" y="397"/>
                  </a:cubicBezTo>
                  <a:cubicBezTo>
                    <a:pt x="369" y="395"/>
                    <a:pt x="369" y="395"/>
                    <a:pt x="369" y="395"/>
                  </a:cubicBezTo>
                  <a:cubicBezTo>
                    <a:pt x="365" y="392"/>
                    <a:pt x="361" y="389"/>
                    <a:pt x="357" y="385"/>
                  </a:cubicBezTo>
                  <a:cubicBezTo>
                    <a:pt x="355" y="387"/>
                    <a:pt x="355" y="387"/>
                    <a:pt x="355" y="387"/>
                  </a:cubicBezTo>
                  <a:moveTo>
                    <a:pt x="337" y="372"/>
                  </a:moveTo>
                  <a:cubicBezTo>
                    <a:pt x="338" y="374"/>
                    <a:pt x="340" y="375"/>
                    <a:pt x="342" y="377"/>
                  </a:cubicBezTo>
                  <a:cubicBezTo>
                    <a:pt x="344" y="379"/>
                    <a:pt x="347" y="380"/>
                    <a:pt x="349" y="382"/>
                  </a:cubicBezTo>
                  <a:cubicBezTo>
                    <a:pt x="351" y="380"/>
                    <a:pt x="351" y="380"/>
                    <a:pt x="351" y="380"/>
                  </a:cubicBezTo>
                  <a:cubicBezTo>
                    <a:pt x="348" y="379"/>
                    <a:pt x="346" y="377"/>
                    <a:pt x="343" y="375"/>
                  </a:cubicBezTo>
                  <a:cubicBezTo>
                    <a:pt x="342" y="373"/>
                    <a:pt x="340" y="372"/>
                    <a:pt x="338" y="371"/>
                  </a:cubicBezTo>
                  <a:cubicBezTo>
                    <a:pt x="337" y="372"/>
                    <a:pt x="337" y="372"/>
                    <a:pt x="337" y="372"/>
                  </a:cubicBezTo>
                  <a:moveTo>
                    <a:pt x="318" y="357"/>
                  </a:moveTo>
                  <a:cubicBezTo>
                    <a:pt x="322" y="361"/>
                    <a:pt x="326" y="364"/>
                    <a:pt x="330" y="367"/>
                  </a:cubicBezTo>
                  <a:cubicBezTo>
                    <a:pt x="332" y="366"/>
                    <a:pt x="332" y="366"/>
                    <a:pt x="332" y="366"/>
                  </a:cubicBezTo>
                  <a:cubicBezTo>
                    <a:pt x="328" y="362"/>
                    <a:pt x="323" y="359"/>
                    <a:pt x="319" y="355"/>
                  </a:cubicBezTo>
                  <a:cubicBezTo>
                    <a:pt x="318" y="357"/>
                    <a:pt x="318" y="357"/>
                    <a:pt x="318" y="357"/>
                  </a:cubicBezTo>
                  <a:moveTo>
                    <a:pt x="299" y="342"/>
                  </a:moveTo>
                  <a:cubicBezTo>
                    <a:pt x="303" y="346"/>
                    <a:pt x="307" y="349"/>
                    <a:pt x="312" y="352"/>
                  </a:cubicBezTo>
                  <a:cubicBezTo>
                    <a:pt x="313" y="350"/>
                    <a:pt x="313" y="350"/>
                    <a:pt x="313" y="350"/>
                  </a:cubicBezTo>
                  <a:cubicBezTo>
                    <a:pt x="309" y="347"/>
                    <a:pt x="305" y="344"/>
                    <a:pt x="301" y="340"/>
                  </a:cubicBezTo>
                  <a:cubicBezTo>
                    <a:pt x="299" y="342"/>
                    <a:pt x="299" y="342"/>
                    <a:pt x="299" y="342"/>
                  </a:cubicBezTo>
                  <a:moveTo>
                    <a:pt x="281" y="327"/>
                  </a:moveTo>
                  <a:cubicBezTo>
                    <a:pt x="285" y="330"/>
                    <a:pt x="289" y="334"/>
                    <a:pt x="293" y="337"/>
                  </a:cubicBezTo>
                  <a:cubicBezTo>
                    <a:pt x="295" y="335"/>
                    <a:pt x="295" y="335"/>
                    <a:pt x="295" y="335"/>
                  </a:cubicBezTo>
                  <a:cubicBezTo>
                    <a:pt x="290" y="332"/>
                    <a:pt x="286" y="328"/>
                    <a:pt x="282" y="325"/>
                  </a:cubicBezTo>
                  <a:cubicBezTo>
                    <a:pt x="281" y="327"/>
                    <a:pt x="281" y="327"/>
                    <a:pt x="281" y="327"/>
                  </a:cubicBezTo>
                  <a:moveTo>
                    <a:pt x="262" y="311"/>
                  </a:moveTo>
                  <a:cubicBezTo>
                    <a:pt x="266" y="315"/>
                    <a:pt x="271" y="318"/>
                    <a:pt x="275" y="322"/>
                  </a:cubicBezTo>
                  <a:cubicBezTo>
                    <a:pt x="276" y="320"/>
                    <a:pt x="276" y="320"/>
                    <a:pt x="276" y="320"/>
                  </a:cubicBezTo>
                  <a:cubicBezTo>
                    <a:pt x="272" y="316"/>
                    <a:pt x="268" y="313"/>
                    <a:pt x="264" y="310"/>
                  </a:cubicBezTo>
                  <a:cubicBezTo>
                    <a:pt x="262" y="311"/>
                    <a:pt x="262" y="311"/>
                    <a:pt x="262" y="311"/>
                  </a:cubicBezTo>
                  <a:moveTo>
                    <a:pt x="244" y="296"/>
                  </a:moveTo>
                  <a:cubicBezTo>
                    <a:pt x="248" y="299"/>
                    <a:pt x="252" y="303"/>
                    <a:pt x="256" y="306"/>
                  </a:cubicBezTo>
                  <a:cubicBezTo>
                    <a:pt x="258" y="304"/>
                    <a:pt x="258" y="304"/>
                    <a:pt x="258" y="304"/>
                  </a:cubicBezTo>
                  <a:cubicBezTo>
                    <a:pt x="254" y="301"/>
                    <a:pt x="250" y="297"/>
                    <a:pt x="246" y="294"/>
                  </a:cubicBezTo>
                  <a:cubicBezTo>
                    <a:pt x="244" y="296"/>
                    <a:pt x="244" y="296"/>
                    <a:pt x="244" y="296"/>
                  </a:cubicBezTo>
                  <a:moveTo>
                    <a:pt x="226" y="280"/>
                  </a:moveTo>
                  <a:cubicBezTo>
                    <a:pt x="230" y="283"/>
                    <a:pt x="234" y="287"/>
                    <a:pt x="238" y="290"/>
                  </a:cubicBezTo>
                  <a:cubicBezTo>
                    <a:pt x="240" y="289"/>
                    <a:pt x="240" y="289"/>
                    <a:pt x="240" y="289"/>
                  </a:cubicBezTo>
                  <a:cubicBezTo>
                    <a:pt x="236" y="285"/>
                    <a:pt x="232" y="282"/>
                    <a:pt x="228" y="278"/>
                  </a:cubicBezTo>
                  <a:cubicBezTo>
                    <a:pt x="226" y="280"/>
                    <a:pt x="226" y="280"/>
                    <a:pt x="226" y="280"/>
                  </a:cubicBezTo>
                  <a:moveTo>
                    <a:pt x="208" y="264"/>
                  </a:moveTo>
                  <a:cubicBezTo>
                    <a:pt x="212" y="267"/>
                    <a:pt x="216" y="271"/>
                    <a:pt x="220" y="275"/>
                  </a:cubicBezTo>
                  <a:cubicBezTo>
                    <a:pt x="222" y="273"/>
                    <a:pt x="222" y="273"/>
                    <a:pt x="222" y="273"/>
                  </a:cubicBezTo>
                  <a:cubicBezTo>
                    <a:pt x="218" y="269"/>
                    <a:pt x="214" y="266"/>
                    <a:pt x="210" y="262"/>
                  </a:cubicBezTo>
                  <a:cubicBezTo>
                    <a:pt x="208" y="264"/>
                    <a:pt x="208" y="264"/>
                    <a:pt x="208" y="264"/>
                  </a:cubicBezTo>
                  <a:cubicBezTo>
                    <a:pt x="208" y="264"/>
                    <a:pt x="208" y="264"/>
                    <a:pt x="208" y="264"/>
                  </a:cubicBezTo>
                  <a:moveTo>
                    <a:pt x="190" y="248"/>
                  </a:moveTo>
                  <a:cubicBezTo>
                    <a:pt x="194" y="251"/>
                    <a:pt x="198" y="255"/>
                    <a:pt x="202" y="259"/>
                  </a:cubicBezTo>
                  <a:cubicBezTo>
                    <a:pt x="204" y="257"/>
                    <a:pt x="204" y="257"/>
                    <a:pt x="204" y="257"/>
                  </a:cubicBezTo>
                  <a:cubicBezTo>
                    <a:pt x="200" y="253"/>
                    <a:pt x="196" y="250"/>
                    <a:pt x="192" y="246"/>
                  </a:cubicBezTo>
                  <a:cubicBezTo>
                    <a:pt x="190" y="248"/>
                    <a:pt x="190" y="248"/>
                    <a:pt x="190" y="248"/>
                  </a:cubicBezTo>
                  <a:cubicBezTo>
                    <a:pt x="190" y="248"/>
                    <a:pt x="190" y="248"/>
                    <a:pt x="190" y="248"/>
                  </a:cubicBezTo>
                  <a:moveTo>
                    <a:pt x="173" y="231"/>
                  </a:moveTo>
                  <a:cubicBezTo>
                    <a:pt x="177" y="235"/>
                    <a:pt x="181" y="239"/>
                    <a:pt x="185" y="242"/>
                  </a:cubicBezTo>
                  <a:cubicBezTo>
                    <a:pt x="186" y="241"/>
                    <a:pt x="186" y="241"/>
                    <a:pt x="186" y="241"/>
                  </a:cubicBezTo>
                  <a:cubicBezTo>
                    <a:pt x="182" y="237"/>
                    <a:pt x="178" y="233"/>
                    <a:pt x="174" y="230"/>
                  </a:cubicBezTo>
                  <a:cubicBezTo>
                    <a:pt x="173" y="231"/>
                    <a:pt x="173" y="231"/>
                    <a:pt x="173" y="231"/>
                  </a:cubicBezTo>
                  <a:moveTo>
                    <a:pt x="155" y="215"/>
                  </a:moveTo>
                  <a:cubicBezTo>
                    <a:pt x="159" y="219"/>
                    <a:pt x="163" y="222"/>
                    <a:pt x="167" y="226"/>
                  </a:cubicBezTo>
                  <a:cubicBezTo>
                    <a:pt x="169" y="224"/>
                    <a:pt x="169" y="224"/>
                    <a:pt x="169" y="224"/>
                  </a:cubicBezTo>
                  <a:cubicBezTo>
                    <a:pt x="165" y="220"/>
                    <a:pt x="161" y="217"/>
                    <a:pt x="157" y="213"/>
                  </a:cubicBezTo>
                  <a:cubicBezTo>
                    <a:pt x="155" y="215"/>
                    <a:pt x="155" y="215"/>
                    <a:pt x="155" y="215"/>
                  </a:cubicBezTo>
                  <a:moveTo>
                    <a:pt x="138" y="198"/>
                  </a:moveTo>
                  <a:cubicBezTo>
                    <a:pt x="142" y="202"/>
                    <a:pt x="146" y="206"/>
                    <a:pt x="150" y="209"/>
                  </a:cubicBezTo>
                  <a:cubicBezTo>
                    <a:pt x="151" y="208"/>
                    <a:pt x="151" y="208"/>
                    <a:pt x="151" y="208"/>
                  </a:cubicBezTo>
                  <a:cubicBezTo>
                    <a:pt x="147" y="204"/>
                    <a:pt x="144" y="200"/>
                    <a:pt x="140" y="196"/>
                  </a:cubicBezTo>
                  <a:cubicBezTo>
                    <a:pt x="138" y="198"/>
                    <a:pt x="138" y="198"/>
                    <a:pt x="138" y="198"/>
                  </a:cubicBezTo>
                  <a:moveTo>
                    <a:pt x="121" y="181"/>
                  </a:moveTo>
                  <a:cubicBezTo>
                    <a:pt x="125" y="185"/>
                    <a:pt x="129" y="189"/>
                    <a:pt x="132" y="193"/>
                  </a:cubicBezTo>
                  <a:cubicBezTo>
                    <a:pt x="134" y="191"/>
                    <a:pt x="134" y="191"/>
                    <a:pt x="134" y="191"/>
                  </a:cubicBezTo>
                  <a:cubicBezTo>
                    <a:pt x="130" y="187"/>
                    <a:pt x="127" y="183"/>
                    <a:pt x="123" y="179"/>
                  </a:cubicBezTo>
                  <a:cubicBezTo>
                    <a:pt x="121" y="181"/>
                    <a:pt x="121" y="181"/>
                    <a:pt x="121" y="181"/>
                  </a:cubicBezTo>
                  <a:cubicBezTo>
                    <a:pt x="121" y="181"/>
                    <a:pt x="121" y="181"/>
                    <a:pt x="121" y="181"/>
                  </a:cubicBezTo>
                  <a:moveTo>
                    <a:pt x="104" y="164"/>
                  </a:moveTo>
                  <a:cubicBezTo>
                    <a:pt x="108" y="168"/>
                    <a:pt x="112" y="172"/>
                    <a:pt x="116" y="175"/>
                  </a:cubicBezTo>
                  <a:cubicBezTo>
                    <a:pt x="117" y="174"/>
                    <a:pt x="117" y="174"/>
                    <a:pt x="117" y="174"/>
                  </a:cubicBezTo>
                  <a:cubicBezTo>
                    <a:pt x="113" y="170"/>
                    <a:pt x="110" y="166"/>
                    <a:pt x="106" y="162"/>
                  </a:cubicBezTo>
                  <a:cubicBezTo>
                    <a:pt x="104" y="164"/>
                    <a:pt x="104" y="164"/>
                    <a:pt x="104" y="164"/>
                  </a:cubicBezTo>
                  <a:moveTo>
                    <a:pt x="88" y="146"/>
                  </a:moveTo>
                  <a:cubicBezTo>
                    <a:pt x="91" y="150"/>
                    <a:pt x="95" y="154"/>
                    <a:pt x="99" y="158"/>
                  </a:cubicBezTo>
                  <a:cubicBezTo>
                    <a:pt x="101" y="157"/>
                    <a:pt x="101" y="157"/>
                    <a:pt x="101" y="157"/>
                  </a:cubicBezTo>
                  <a:cubicBezTo>
                    <a:pt x="97" y="153"/>
                    <a:pt x="93" y="149"/>
                    <a:pt x="90" y="145"/>
                  </a:cubicBezTo>
                  <a:cubicBezTo>
                    <a:pt x="88" y="146"/>
                    <a:pt x="88" y="146"/>
                    <a:pt x="88" y="146"/>
                  </a:cubicBezTo>
                  <a:moveTo>
                    <a:pt x="72" y="129"/>
                  </a:moveTo>
                  <a:cubicBezTo>
                    <a:pt x="75" y="133"/>
                    <a:pt x="79" y="137"/>
                    <a:pt x="82" y="141"/>
                  </a:cubicBezTo>
                  <a:cubicBezTo>
                    <a:pt x="84" y="139"/>
                    <a:pt x="84" y="139"/>
                    <a:pt x="84" y="139"/>
                  </a:cubicBezTo>
                  <a:cubicBezTo>
                    <a:pt x="81" y="135"/>
                    <a:pt x="77" y="131"/>
                    <a:pt x="74" y="127"/>
                  </a:cubicBezTo>
                  <a:cubicBezTo>
                    <a:pt x="72" y="129"/>
                    <a:pt x="72" y="129"/>
                    <a:pt x="72" y="129"/>
                  </a:cubicBezTo>
                  <a:moveTo>
                    <a:pt x="56" y="110"/>
                  </a:moveTo>
                  <a:cubicBezTo>
                    <a:pt x="59" y="114"/>
                    <a:pt x="63" y="118"/>
                    <a:pt x="67" y="123"/>
                  </a:cubicBezTo>
                  <a:cubicBezTo>
                    <a:pt x="68" y="121"/>
                    <a:pt x="68" y="121"/>
                    <a:pt x="68" y="121"/>
                  </a:cubicBezTo>
                  <a:cubicBezTo>
                    <a:pt x="65" y="117"/>
                    <a:pt x="61" y="113"/>
                    <a:pt x="58" y="109"/>
                  </a:cubicBezTo>
                  <a:cubicBezTo>
                    <a:pt x="56" y="110"/>
                    <a:pt x="56" y="110"/>
                    <a:pt x="56" y="110"/>
                  </a:cubicBezTo>
                  <a:moveTo>
                    <a:pt x="41" y="92"/>
                  </a:moveTo>
                  <a:cubicBezTo>
                    <a:pt x="44" y="96"/>
                    <a:pt x="48" y="100"/>
                    <a:pt x="51" y="104"/>
                  </a:cubicBezTo>
                  <a:cubicBezTo>
                    <a:pt x="53" y="103"/>
                    <a:pt x="53" y="103"/>
                    <a:pt x="53" y="103"/>
                  </a:cubicBezTo>
                  <a:cubicBezTo>
                    <a:pt x="49" y="98"/>
                    <a:pt x="46" y="94"/>
                    <a:pt x="43" y="90"/>
                  </a:cubicBezTo>
                  <a:cubicBezTo>
                    <a:pt x="41" y="92"/>
                    <a:pt x="41" y="92"/>
                    <a:pt x="41" y="92"/>
                  </a:cubicBezTo>
                  <a:moveTo>
                    <a:pt x="27" y="72"/>
                  </a:moveTo>
                  <a:cubicBezTo>
                    <a:pt x="30" y="76"/>
                    <a:pt x="33" y="81"/>
                    <a:pt x="36" y="85"/>
                  </a:cubicBezTo>
                  <a:cubicBezTo>
                    <a:pt x="38" y="84"/>
                    <a:pt x="38" y="84"/>
                    <a:pt x="38" y="84"/>
                  </a:cubicBezTo>
                  <a:cubicBezTo>
                    <a:pt x="35" y="79"/>
                    <a:pt x="32" y="75"/>
                    <a:pt x="29" y="71"/>
                  </a:cubicBezTo>
                  <a:cubicBezTo>
                    <a:pt x="27" y="72"/>
                    <a:pt x="27" y="72"/>
                    <a:pt x="27" y="72"/>
                  </a:cubicBezTo>
                  <a:cubicBezTo>
                    <a:pt x="27" y="72"/>
                    <a:pt x="27" y="72"/>
                    <a:pt x="27" y="72"/>
                  </a:cubicBezTo>
                  <a:moveTo>
                    <a:pt x="14" y="52"/>
                  </a:moveTo>
                  <a:cubicBezTo>
                    <a:pt x="16" y="56"/>
                    <a:pt x="19" y="61"/>
                    <a:pt x="22" y="66"/>
                  </a:cubicBezTo>
                  <a:cubicBezTo>
                    <a:pt x="24" y="64"/>
                    <a:pt x="24" y="64"/>
                    <a:pt x="24" y="64"/>
                  </a:cubicBezTo>
                  <a:cubicBezTo>
                    <a:pt x="21" y="60"/>
                    <a:pt x="18" y="55"/>
                    <a:pt x="16" y="51"/>
                  </a:cubicBezTo>
                  <a:cubicBezTo>
                    <a:pt x="14" y="52"/>
                    <a:pt x="14" y="52"/>
                    <a:pt x="14" y="52"/>
                  </a:cubicBezTo>
                  <a:moveTo>
                    <a:pt x="3" y="30"/>
                  </a:moveTo>
                  <a:cubicBezTo>
                    <a:pt x="5" y="35"/>
                    <a:pt x="7" y="40"/>
                    <a:pt x="10" y="45"/>
                  </a:cubicBezTo>
                  <a:cubicBezTo>
                    <a:pt x="12" y="44"/>
                    <a:pt x="12" y="44"/>
                    <a:pt x="12" y="44"/>
                  </a:cubicBezTo>
                  <a:cubicBezTo>
                    <a:pt x="9" y="39"/>
                    <a:pt x="7" y="34"/>
                    <a:pt x="6" y="29"/>
                  </a:cubicBezTo>
                  <a:cubicBezTo>
                    <a:pt x="3" y="30"/>
                    <a:pt x="3" y="30"/>
                    <a:pt x="3" y="30"/>
                  </a:cubicBezTo>
                  <a:moveTo>
                    <a:pt x="2" y="6"/>
                  </a:moveTo>
                  <a:cubicBezTo>
                    <a:pt x="1" y="9"/>
                    <a:pt x="0" y="12"/>
                    <a:pt x="0" y="15"/>
                  </a:cubicBezTo>
                  <a:cubicBezTo>
                    <a:pt x="0" y="17"/>
                    <a:pt x="1" y="20"/>
                    <a:pt x="1" y="22"/>
                  </a:cubicBezTo>
                  <a:cubicBezTo>
                    <a:pt x="3" y="22"/>
                    <a:pt x="3" y="22"/>
                    <a:pt x="3" y="22"/>
                  </a:cubicBezTo>
                  <a:cubicBezTo>
                    <a:pt x="3" y="19"/>
                    <a:pt x="3" y="17"/>
                    <a:pt x="3" y="15"/>
                  </a:cubicBezTo>
                  <a:cubicBezTo>
                    <a:pt x="3" y="12"/>
                    <a:pt x="3" y="9"/>
                    <a:pt x="4" y="7"/>
                  </a:cubicBezTo>
                  <a:cubicBezTo>
                    <a:pt x="2" y="6"/>
                    <a:pt x="2" y="6"/>
                    <a:pt x="2" y="6"/>
                  </a:cubicBezTo>
                  <a:moveTo>
                    <a:pt x="26" y="0"/>
                  </a:moveTo>
                  <a:cubicBezTo>
                    <a:pt x="22" y="0"/>
                    <a:pt x="20" y="0"/>
                    <a:pt x="17" y="0"/>
                  </a:cubicBezTo>
                  <a:cubicBezTo>
                    <a:pt x="14" y="0"/>
                    <a:pt x="11" y="0"/>
                    <a:pt x="9" y="1"/>
                  </a:cubicBezTo>
                  <a:cubicBezTo>
                    <a:pt x="10" y="3"/>
                    <a:pt x="10" y="3"/>
                    <a:pt x="10" y="3"/>
                  </a:cubicBezTo>
                  <a:cubicBezTo>
                    <a:pt x="12" y="2"/>
                    <a:pt x="14" y="2"/>
                    <a:pt x="17" y="2"/>
                  </a:cubicBezTo>
                  <a:cubicBezTo>
                    <a:pt x="19" y="2"/>
                    <a:pt x="22" y="2"/>
                    <a:pt x="25" y="3"/>
                  </a:cubicBezTo>
                  <a:cubicBezTo>
                    <a:pt x="26" y="0"/>
                    <a:pt x="26" y="0"/>
                    <a:pt x="26" y="0"/>
                  </a:cubicBezTo>
                  <a:moveTo>
                    <a:pt x="49" y="6"/>
                  </a:moveTo>
                  <a:cubicBezTo>
                    <a:pt x="43" y="4"/>
                    <a:pt x="38" y="3"/>
                    <a:pt x="34" y="2"/>
                  </a:cubicBezTo>
                  <a:cubicBezTo>
                    <a:pt x="33" y="4"/>
                    <a:pt x="33" y="4"/>
                    <a:pt x="33" y="4"/>
                  </a:cubicBezTo>
                  <a:cubicBezTo>
                    <a:pt x="38" y="5"/>
                    <a:pt x="43" y="7"/>
                    <a:pt x="48" y="8"/>
                  </a:cubicBezTo>
                  <a:cubicBezTo>
                    <a:pt x="49" y="6"/>
                    <a:pt x="49" y="6"/>
                    <a:pt x="49" y="6"/>
                  </a:cubicBezTo>
                  <a:moveTo>
                    <a:pt x="72" y="14"/>
                  </a:moveTo>
                  <a:cubicBezTo>
                    <a:pt x="67" y="12"/>
                    <a:pt x="62" y="10"/>
                    <a:pt x="57" y="8"/>
                  </a:cubicBezTo>
                  <a:cubicBezTo>
                    <a:pt x="56" y="11"/>
                    <a:pt x="56" y="11"/>
                    <a:pt x="56" y="11"/>
                  </a:cubicBezTo>
                  <a:cubicBezTo>
                    <a:pt x="61" y="12"/>
                    <a:pt x="66" y="14"/>
                    <a:pt x="71" y="16"/>
                  </a:cubicBezTo>
                  <a:cubicBezTo>
                    <a:pt x="72" y="14"/>
                    <a:pt x="72" y="14"/>
                    <a:pt x="72" y="14"/>
                  </a:cubicBezTo>
                  <a:moveTo>
                    <a:pt x="94" y="23"/>
                  </a:moveTo>
                  <a:cubicBezTo>
                    <a:pt x="89" y="21"/>
                    <a:pt x="84" y="19"/>
                    <a:pt x="79" y="17"/>
                  </a:cubicBezTo>
                  <a:cubicBezTo>
                    <a:pt x="78" y="19"/>
                    <a:pt x="78" y="19"/>
                    <a:pt x="78" y="19"/>
                  </a:cubicBezTo>
                  <a:cubicBezTo>
                    <a:pt x="83" y="21"/>
                    <a:pt x="88" y="23"/>
                    <a:pt x="93" y="25"/>
                  </a:cubicBezTo>
                  <a:cubicBezTo>
                    <a:pt x="94" y="23"/>
                    <a:pt x="94" y="23"/>
                    <a:pt x="94" y="23"/>
                  </a:cubicBezTo>
                  <a:moveTo>
                    <a:pt x="116" y="33"/>
                  </a:moveTo>
                  <a:cubicBezTo>
                    <a:pt x="111" y="31"/>
                    <a:pt x="106" y="28"/>
                    <a:pt x="101" y="26"/>
                  </a:cubicBezTo>
                  <a:cubicBezTo>
                    <a:pt x="100" y="28"/>
                    <a:pt x="100" y="28"/>
                    <a:pt x="100" y="28"/>
                  </a:cubicBezTo>
                  <a:cubicBezTo>
                    <a:pt x="105" y="31"/>
                    <a:pt x="110" y="33"/>
                    <a:pt x="115" y="35"/>
                  </a:cubicBezTo>
                  <a:cubicBezTo>
                    <a:pt x="116" y="33"/>
                    <a:pt x="116" y="33"/>
                    <a:pt x="116" y="33"/>
                  </a:cubicBezTo>
                  <a:moveTo>
                    <a:pt x="138" y="43"/>
                  </a:moveTo>
                  <a:cubicBezTo>
                    <a:pt x="133" y="41"/>
                    <a:pt x="128" y="39"/>
                    <a:pt x="123" y="36"/>
                  </a:cubicBezTo>
                  <a:cubicBezTo>
                    <a:pt x="122" y="38"/>
                    <a:pt x="122" y="38"/>
                    <a:pt x="122" y="38"/>
                  </a:cubicBezTo>
                  <a:cubicBezTo>
                    <a:pt x="127" y="41"/>
                    <a:pt x="132" y="43"/>
                    <a:pt x="137" y="45"/>
                  </a:cubicBezTo>
                  <a:cubicBezTo>
                    <a:pt x="138" y="43"/>
                    <a:pt x="138" y="43"/>
                    <a:pt x="138" y="43"/>
                  </a:cubicBezTo>
                  <a:moveTo>
                    <a:pt x="159" y="54"/>
                  </a:moveTo>
                  <a:cubicBezTo>
                    <a:pt x="154" y="52"/>
                    <a:pt x="150" y="49"/>
                    <a:pt x="145" y="47"/>
                  </a:cubicBezTo>
                  <a:cubicBezTo>
                    <a:pt x="144" y="49"/>
                    <a:pt x="144" y="49"/>
                    <a:pt x="144" y="49"/>
                  </a:cubicBezTo>
                  <a:cubicBezTo>
                    <a:pt x="148" y="51"/>
                    <a:pt x="153" y="54"/>
                    <a:pt x="158" y="56"/>
                  </a:cubicBezTo>
                  <a:cubicBezTo>
                    <a:pt x="159" y="54"/>
                    <a:pt x="159" y="54"/>
                    <a:pt x="159" y="54"/>
                  </a:cubicBezTo>
                  <a:moveTo>
                    <a:pt x="180" y="65"/>
                  </a:moveTo>
                  <a:cubicBezTo>
                    <a:pt x="176" y="63"/>
                    <a:pt x="171" y="60"/>
                    <a:pt x="166" y="58"/>
                  </a:cubicBezTo>
                  <a:cubicBezTo>
                    <a:pt x="165" y="60"/>
                    <a:pt x="165" y="60"/>
                    <a:pt x="165" y="60"/>
                  </a:cubicBezTo>
                  <a:cubicBezTo>
                    <a:pt x="170" y="62"/>
                    <a:pt x="175" y="65"/>
                    <a:pt x="179" y="67"/>
                  </a:cubicBezTo>
                  <a:cubicBezTo>
                    <a:pt x="180" y="65"/>
                    <a:pt x="180" y="65"/>
                    <a:pt x="180" y="65"/>
                  </a:cubicBezTo>
                  <a:moveTo>
                    <a:pt x="202" y="77"/>
                  </a:moveTo>
                  <a:cubicBezTo>
                    <a:pt x="197" y="74"/>
                    <a:pt x="192" y="72"/>
                    <a:pt x="187" y="69"/>
                  </a:cubicBezTo>
                  <a:cubicBezTo>
                    <a:pt x="186" y="71"/>
                    <a:pt x="186" y="71"/>
                    <a:pt x="186" y="71"/>
                  </a:cubicBezTo>
                  <a:cubicBezTo>
                    <a:pt x="191" y="74"/>
                    <a:pt x="196" y="76"/>
                    <a:pt x="200" y="79"/>
                  </a:cubicBezTo>
                  <a:cubicBezTo>
                    <a:pt x="202" y="77"/>
                    <a:pt x="202" y="77"/>
                    <a:pt x="202" y="7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27" name="Freeform 153">
              <a:extLst>
                <a:ext uri="{FF2B5EF4-FFF2-40B4-BE49-F238E27FC236}">
                  <a16:creationId xmlns:a16="http://schemas.microsoft.com/office/drawing/2014/main" id="{41A487EE-353F-44AE-9DC3-1A7AAE0DE07D}"/>
                </a:ext>
              </a:extLst>
            </p:cNvPr>
            <p:cNvSpPr>
              <a:spLocks noEditPoints="1"/>
            </p:cNvSpPr>
            <p:nvPr/>
          </p:nvSpPr>
          <p:spPr bwMode="auto">
            <a:xfrm>
              <a:off x="5367" y="2391"/>
              <a:ext cx="851" cy="175"/>
            </a:xfrm>
            <a:custGeom>
              <a:avLst/>
              <a:gdLst>
                <a:gd name="T0" fmla="*/ 277 w 912"/>
                <a:gd name="T1" fmla="*/ 3 h 189"/>
                <a:gd name="T2" fmla="*/ 269 w 912"/>
                <a:gd name="T3" fmla="*/ 3 h 189"/>
                <a:gd name="T4" fmla="*/ 245 w 912"/>
                <a:gd name="T5" fmla="*/ 0 h 189"/>
                <a:gd name="T6" fmla="*/ 209 w 912"/>
                <a:gd name="T7" fmla="*/ 2 h 189"/>
                <a:gd name="T8" fmla="*/ 205 w 912"/>
                <a:gd name="T9" fmla="*/ 2 h 189"/>
                <a:gd name="T10" fmla="*/ 157 w 912"/>
                <a:gd name="T11" fmla="*/ 4 h 189"/>
                <a:gd name="T12" fmla="*/ 149 w 912"/>
                <a:gd name="T13" fmla="*/ 4 h 189"/>
                <a:gd name="T14" fmla="*/ 125 w 912"/>
                <a:gd name="T15" fmla="*/ 3 h 189"/>
                <a:gd name="T16" fmla="*/ 85 w 912"/>
                <a:gd name="T17" fmla="*/ 7 h 189"/>
                <a:gd name="T18" fmla="*/ 62 w 912"/>
                <a:gd name="T19" fmla="*/ 14 h 189"/>
                <a:gd name="T20" fmla="*/ 17 w 912"/>
                <a:gd name="T21" fmla="*/ 28 h 189"/>
                <a:gd name="T22" fmla="*/ 3 w 912"/>
                <a:gd name="T23" fmla="*/ 44 h 189"/>
                <a:gd name="T24" fmla="*/ 0 w 912"/>
                <a:gd name="T25" fmla="*/ 45 h 189"/>
                <a:gd name="T26" fmla="*/ 14 w 912"/>
                <a:gd name="T27" fmla="*/ 64 h 189"/>
                <a:gd name="T28" fmla="*/ 55 w 912"/>
                <a:gd name="T29" fmla="*/ 87 h 189"/>
                <a:gd name="T30" fmla="*/ 62 w 912"/>
                <a:gd name="T31" fmla="*/ 91 h 189"/>
                <a:gd name="T32" fmla="*/ 84 w 912"/>
                <a:gd name="T33" fmla="*/ 101 h 189"/>
                <a:gd name="T34" fmla="*/ 122 w 912"/>
                <a:gd name="T35" fmla="*/ 114 h 189"/>
                <a:gd name="T36" fmla="*/ 146 w 912"/>
                <a:gd name="T37" fmla="*/ 118 h 189"/>
                <a:gd name="T38" fmla="*/ 192 w 912"/>
                <a:gd name="T39" fmla="*/ 129 h 189"/>
                <a:gd name="T40" fmla="*/ 200 w 912"/>
                <a:gd name="T41" fmla="*/ 131 h 189"/>
                <a:gd name="T42" fmla="*/ 223 w 912"/>
                <a:gd name="T43" fmla="*/ 139 h 189"/>
                <a:gd name="T44" fmla="*/ 262 w 912"/>
                <a:gd name="T45" fmla="*/ 147 h 189"/>
                <a:gd name="T46" fmla="*/ 286 w 912"/>
                <a:gd name="T47" fmla="*/ 149 h 189"/>
                <a:gd name="T48" fmla="*/ 334 w 912"/>
                <a:gd name="T49" fmla="*/ 156 h 189"/>
                <a:gd name="T50" fmla="*/ 342 w 912"/>
                <a:gd name="T51" fmla="*/ 158 h 189"/>
                <a:gd name="T52" fmla="*/ 365 w 912"/>
                <a:gd name="T53" fmla="*/ 164 h 189"/>
                <a:gd name="T54" fmla="*/ 405 w 912"/>
                <a:gd name="T55" fmla="*/ 169 h 189"/>
                <a:gd name="T56" fmla="*/ 429 w 912"/>
                <a:gd name="T57" fmla="*/ 169 h 189"/>
                <a:gd name="T58" fmla="*/ 452 w 912"/>
                <a:gd name="T59" fmla="*/ 174 h 189"/>
                <a:gd name="T60" fmla="*/ 476 w 912"/>
                <a:gd name="T61" fmla="*/ 175 h 189"/>
                <a:gd name="T62" fmla="*/ 524 w 912"/>
                <a:gd name="T63" fmla="*/ 179 h 189"/>
                <a:gd name="T64" fmla="*/ 532 w 912"/>
                <a:gd name="T65" fmla="*/ 179 h 189"/>
                <a:gd name="T66" fmla="*/ 556 w 912"/>
                <a:gd name="T67" fmla="*/ 184 h 189"/>
                <a:gd name="T68" fmla="*/ 596 w 912"/>
                <a:gd name="T69" fmla="*/ 186 h 189"/>
                <a:gd name="T70" fmla="*/ 620 w 912"/>
                <a:gd name="T71" fmla="*/ 185 h 189"/>
                <a:gd name="T72" fmla="*/ 668 w 912"/>
                <a:gd name="T73" fmla="*/ 186 h 189"/>
                <a:gd name="T74" fmla="*/ 676 w 912"/>
                <a:gd name="T75" fmla="*/ 186 h 189"/>
                <a:gd name="T76" fmla="*/ 700 w 912"/>
                <a:gd name="T77" fmla="*/ 189 h 189"/>
                <a:gd name="T78" fmla="*/ 740 w 912"/>
                <a:gd name="T79" fmla="*/ 188 h 189"/>
                <a:gd name="T80" fmla="*/ 764 w 912"/>
                <a:gd name="T81" fmla="*/ 184 h 189"/>
                <a:gd name="T82" fmla="*/ 812 w 912"/>
                <a:gd name="T83" fmla="*/ 181 h 189"/>
                <a:gd name="T84" fmla="*/ 820 w 912"/>
                <a:gd name="T85" fmla="*/ 180 h 189"/>
                <a:gd name="T86" fmla="*/ 844 w 912"/>
                <a:gd name="T87" fmla="*/ 178 h 189"/>
                <a:gd name="T88" fmla="*/ 883 w 912"/>
                <a:gd name="T89" fmla="*/ 169 h 189"/>
                <a:gd name="T90" fmla="*/ 903 w 912"/>
                <a:gd name="T91" fmla="*/ 156 h 189"/>
                <a:gd name="T92" fmla="*/ 910 w 912"/>
                <a:gd name="T93" fmla="*/ 151 h 189"/>
                <a:gd name="T94" fmla="*/ 887 w 912"/>
                <a:gd name="T95" fmla="*/ 124 h 189"/>
                <a:gd name="T96" fmla="*/ 880 w 912"/>
                <a:gd name="T97" fmla="*/ 120 h 189"/>
                <a:gd name="T98" fmla="*/ 858 w 912"/>
                <a:gd name="T99" fmla="*/ 108 h 189"/>
                <a:gd name="T100" fmla="*/ 821 w 912"/>
                <a:gd name="T101" fmla="*/ 95 h 189"/>
                <a:gd name="T102" fmla="*/ 797 w 912"/>
                <a:gd name="T103" fmla="*/ 90 h 189"/>
                <a:gd name="T104" fmla="*/ 751 w 912"/>
                <a:gd name="T105" fmla="*/ 76 h 189"/>
                <a:gd name="T106" fmla="*/ 743 w 912"/>
                <a:gd name="T107" fmla="*/ 74 h 189"/>
                <a:gd name="T108" fmla="*/ 721 w 912"/>
                <a:gd name="T109" fmla="*/ 65 h 189"/>
                <a:gd name="T110" fmla="*/ 682 w 912"/>
                <a:gd name="T111" fmla="*/ 55 h 189"/>
                <a:gd name="T112" fmla="*/ 658 w 912"/>
                <a:gd name="T113" fmla="*/ 52 h 189"/>
                <a:gd name="T114" fmla="*/ 651 w 912"/>
                <a:gd name="T115" fmla="*/ 48 h 189"/>
                <a:gd name="T116" fmla="*/ 612 w 912"/>
                <a:gd name="T117" fmla="*/ 40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12" h="189">
                  <a:moveTo>
                    <a:pt x="301" y="3"/>
                  </a:moveTo>
                  <a:cubicBezTo>
                    <a:pt x="315" y="3"/>
                    <a:pt x="315" y="3"/>
                    <a:pt x="315" y="3"/>
                  </a:cubicBezTo>
                  <a:cubicBezTo>
                    <a:pt x="315" y="1"/>
                    <a:pt x="315" y="1"/>
                    <a:pt x="315" y="1"/>
                  </a:cubicBezTo>
                  <a:cubicBezTo>
                    <a:pt x="301" y="1"/>
                    <a:pt x="301" y="1"/>
                    <a:pt x="301" y="1"/>
                  </a:cubicBezTo>
                  <a:lnTo>
                    <a:pt x="301" y="3"/>
                  </a:lnTo>
                  <a:close/>
                  <a:moveTo>
                    <a:pt x="277" y="3"/>
                  </a:moveTo>
                  <a:cubicBezTo>
                    <a:pt x="293" y="3"/>
                    <a:pt x="293" y="3"/>
                    <a:pt x="293" y="3"/>
                  </a:cubicBezTo>
                  <a:cubicBezTo>
                    <a:pt x="293" y="1"/>
                    <a:pt x="293" y="1"/>
                    <a:pt x="293" y="1"/>
                  </a:cubicBezTo>
                  <a:cubicBezTo>
                    <a:pt x="277" y="1"/>
                    <a:pt x="277" y="1"/>
                    <a:pt x="277" y="1"/>
                  </a:cubicBezTo>
                  <a:lnTo>
                    <a:pt x="277" y="3"/>
                  </a:lnTo>
                  <a:close/>
                  <a:moveTo>
                    <a:pt x="253" y="3"/>
                  </a:moveTo>
                  <a:cubicBezTo>
                    <a:pt x="269" y="3"/>
                    <a:pt x="269" y="3"/>
                    <a:pt x="269" y="3"/>
                  </a:cubicBezTo>
                  <a:cubicBezTo>
                    <a:pt x="269" y="1"/>
                    <a:pt x="269" y="1"/>
                    <a:pt x="269" y="1"/>
                  </a:cubicBezTo>
                  <a:cubicBezTo>
                    <a:pt x="253" y="0"/>
                    <a:pt x="253" y="0"/>
                    <a:pt x="253" y="0"/>
                  </a:cubicBezTo>
                  <a:lnTo>
                    <a:pt x="253" y="3"/>
                  </a:lnTo>
                  <a:close/>
                  <a:moveTo>
                    <a:pt x="229" y="3"/>
                  </a:moveTo>
                  <a:cubicBezTo>
                    <a:pt x="245" y="3"/>
                    <a:pt x="245" y="3"/>
                    <a:pt x="245" y="3"/>
                  </a:cubicBezTo>
                  <a:cubicBezTo>
                    <a:pt x="245" y="0"/>
                    <a:pt x="245" y="0"/>
                    <a:pt x="245" y="0"/>
                  </a:cubicBezTo>
                  <a:cubicBezTo>
                    <a:pt x="229" y="0"/>
                    <a:pt x="229" y="0"/>
                    <a:pt x="229" y="0"/>
                  </a:cubicBezTo>
                  <a:lnTo>
                    <a:pt x="229" y="3"/>
                  </a:lnTo>
                  <a:close/>
                  <a:moveTo>
                    <a:pt x="205" y="2"/>
                  </a:moveTo>
                  <a:cubicBezTo>
                    <a:pt x="206" y="2"/>
                    <a:pt x="207" y="2"/>
                    <a:pt x="209" y="2"/>
                  </a:cubicBezTo>
                  <a:cubicBezTo>
                    <a:pt x="209" y="1"/>
                    <a:pt x="209" y="1"/>
                    <a:pt x="209" y="1"/>
                  </a:cubicBezTo>
                  <a:cubicBezTo>
                    <a:pt x="209" y="2"/>
                    <a:pt x="209" y="2"/>
                    <a:pt x="209" y="2"/>
                  </a:cubicBezTo>
                  <a:cubicBezTo>
                    <a:pt x="221" y="2"/>
                    <a:pt x="221" y="2"/>
                    <a:pt x="221" y="2"/>
                  </a:cubicBezTo>
                  <a:cubicBezTo>
                    <a:pt x="221" y="0"/>
                    <a:pt x="221" y="0"/>
                    <a:pt x="221" y="0"/>
                  </a:cubicBezTo>
                  <a:cubicBezTo>
                    <a:pt x="209" y="0"/>
                    <a:pt x="209" y="0"/>
                    <a:pt x="209" y="0"/>
                  </a:cubicBezTo>
                  <a:cubicBezTo>
                    <a:pt x="209" y="0"/>
                    <a:pt x="209" y="0"/>
                    <a:pt x="209" y="0"/>
                  </a:cubicBezTo>
                  <a:cubicBezTo>
                    <a:pt x="207" y="0"/>
                    <a:pt x="206" y="0"/>
                    <a:pt x="205" y="0"/>
                  </a:cubicBezTo>
                  <a:cubicBezTo>
                    <a:pt x="205" y="2"/>
                    <a:pt x="205" y="2"/>
                    <a:pt x="205" y="2"/>
                  </a:cubicBezTo>
                  <a:close/>
                  <a:moveTo>
                    <a:pt x="181" y="3"/>
                  </a:moveTo>
                  <a:cubicBezTo>
                    <a:pt x="186" y="3"/>
                    <a:pt x="192" y="3"/>
                    <a:pt x="197" y="2"/>
                  </a:cubicBezTo>
                  <a:cubicBezTo>
                    <a:pt x="197" y="0"/>
                    <a:pt x="197" y="0"/>
                    <a:pt x="197" y="0"/>
                  </a:cubicBezTo>
                  <a:cubicBezTo>
                    <a:pt x="192" y="0"/>
                    <a:pt x="186" y="0"/>
                    <a:pt x="181" y="0"/>
                  </a:cubicBezTo>
                  <a:cubicBezTo>
                    <a:pt x="181" y="3"/>
                    <a:pt x="181" y="3"/>
                    <a:pt x="181" y="3"/>
                  </a:cubicBezTo>
                  <a:close/>
                  <a:moveTo>
                    <a:pt x="157" y="4"/>
                  </a:moveTo>
                  <a:cubicBezTo>
                    <a:pt x="162" y="3"/>
                    <a:pt x="168" y="3"/>
                    <a:pt x="173" y="3"/>
                  </a:cubicBezTo>
                  <a:cubicBezTo>
                    <a:pt x="173" y="1"/>
                    <a:pt x="173" y="1"/>
                    <a:pt x="173" y="1"/>
                  </a:cubicBezTo>
                  <a:cubicBezTo>
                    <a:pt x="168" y="1"/>
                    <a:pt x="162" y="1"/>
                    <a:pt x="157" y="1"/>
                  </a:cubicBezTo>
                  <a:cubicBezTo>
                    <a:pt x="157" y="4"/>
                    <a:pt x="157" y="4"/>
                    <a:pt x="157" y="4"/>
                  </a:cubicBezTo>
                  <a:close/>
                  <a:moveTo>
                    <a:pt x="133" y="5"/>
                  </a:moveTo>
                  <a:cubicBezTo>
                    <a:pt x="138" y="5"/>
                    <a:pt x="144" y="4"/>
                    <a:pt x="149" y="4"/>
                  </a:cubicBezTo>
                  <a:cubicBezTo>
                    <a:pt x="149" y="2"/>
                    <a:pt x="149" y="2"/>
                    <a:pt x="149" y="2"/>
                  </a:cubicBezTo>
                  <a:cubicBezTo>
                    <a:pt x="144" y="2"/>
                    <a:pt x="138" y="2"/>
                    <a:pt x="133" y="3"/>
                  </a:cubicBezTo>
                  <a:cubicBezTo>
                    <a:pt x="133" y="5"/>
                    <a:pt x="133" y="5"/>
                    <a:pt x="133" y="5"/>
                  </a:cubicBezTo>
                  <a:close/>
                  <a:moveTo>
                    <a:pt x="109" y="7"/>
                  </a:moveTo>
                  <a:cubicBezTo>
                    <a:pt x="114" y="7"/>
                    <a:pt x="120" y="6"/>
                    <a:pt x="125" y="6"/>
                  </a:cubicBezTo>
                  <a:cubicBezTo>
                    <a:pt x="125" y="3"/>
                    <a:pt x="125" y="3"/>
                    <a:pt x="125" y="3"/>
                  </a:cubicBezTo>
                  <a:cubicBezTo>
                    <a:pt x="120" y="4"/>
                    <a:pt x="114" y="4"/>
                    <a:pt x="109" y="5"/>
                  </a:cubicBezTo>
                  <a:cubicBezTo>
                    <a:pt x="109" y="7"/>
                    <a:pt x="109" y="7"/>
                    <a:pt x="109" y="7"/>
                  </a:cubicBezTo>
                  <a:close/>
                  <a:moveTo>
                    <a:pt x="85" y="10"/>
                  </a:moveTo>
                  <a:cubicBezTo>
                    <a:pt x="91" y="9"/>
                    <a:pt x="96" y="8"/>
                    <a:pt x="101" y="8"/>
                  </a:cubicBezTo>
                  <a:cubicBezTo>
                    <a:pt x="101" y="5"/>
                    <a:pt x="101" y="5"/>
                    <a:pt x="101" y="5"/>
                  </a:cubicBezTo>
                  <a:cubicBezTo>
                    <a:pt x="96" y="6"/>
                    <a:pt x="90" y="7"/>
                    <a:pt x="85" y="7"/>
                  </a:cubicBezTo>
                  <a:lnTo>
                    <a:pt x="85" y="10"/>
                  </a:lnTo>
                  <a:close/>
                  <a:moveTo>
                    <a:pt x="62" y="14"/>
                  </a:moveTo>
                  <a:cubicBezTo>
                    <a:pt x="67" y="13"/>
                    <a:pt x="72" y="12"/>
                    <a:pt x="78" y="11"/>
                  </a:cubicBezTo>
                  <a:cubicBezTo>
                    <a:pt x="77" y="9"/>
                    <a:pt x="77" y="9"/>
                    <a:pt x="77" y="9"/>
                  </a:cubicBezTo>
                  <a:cubicBezTo>
                    <a:pt x="72" y="9"/>
                    <a:pt x="66" y="10"/>
                    <a:pt x="61" y="11"/>
                  </a:cubicBezTo>
                  <a:cubicBezTo>
                    <a:pt x="62" y="14"/>
                    <a:pt x="62" y="14"/>
                    <a:pt x="62" y="14"/>
                  </a:cubicBezTo>
                  <a:close/>
                  <a:moveTo>
                    <a:pt x="39" y="19"/>
                  </a:moveTo>
                  <a:cubicBezTo>
                    <a:pt x="43" y="18"/>
                    <a:pt x="49" y="17"/>
                    <a:pt x="54" y="15"/>
                  </a:cubicBezTo>
                  <a:cubicBezTo>
                    <a:pt x="54" y="13"/>
                    <a:pt x="54" y="13"/>
                    <a:pt x="54" y="13"/>
                  </a:cubicBezTo>
                  <a:cubicBezTo>
                    <a:pt x="48" y="14"/>
                    <a:pt x="43" y="16"/>
                    <a:pt x="38" y="17"/>
                  </a:cubicBezTo>
                  <a:lnTo>
                    <a:pt x="39" y="19"/>
                  </a:lnTo>
                  <a:close/>
                  <a:moveTo>
                    <a:pt x="17" y="28"/>
                  </a:moveTo>
                  <a:cubicBezTo>
                    <a:pt x="21" y="26"/>
                    <a:pt x="26" y="24"/>
                    <a:pt x="31" y="22"/>
                  </a:cubicBezTo>
                  <a:cubicBezTo>
                    <a:pt x="30" y="20"/>
                    <a:pt x="30" y="20"/>
                    <a:pt x="30" y="20"/>
                  </a:cubicBezTo>
                  <a:cubicBezTo>
                    <a:pt x="25" y="22"/>
                    <a:pt x="20" y="24"/>
                    <a:pt x="16" y="26"/>
                  </a:cubicBezTo>
                  <a:cubicBezTo>
                    <a:pt x="17" y="28"/>
                    <a:pt x="17" y="28"/>
                    <a:pt x="17" y="28"/>
                  </a:cubicBezTo>
                  <a:close/>
                  <a:moveTo>
                    <a:pt x="3" y="45"/>
                  </a:moveTo>
                  <a:cubicBezTo>
                    <a:pt x="3" y="44"/>
                    <a:pt x="3" y="44"/>
                    <a:pt x="3" y="44"/>
                  </a:cubicBezTo>
                  <a:cubicBezTo>
                    <a:pt x="3" y="44"/>
                    <a:pt x="3" y="44"/>
                    <a:pt x="3" y="44"/>
                  </a:cubicBezTo>
                  <a:cubicBezTo>
                    <a:pt x="3" y="40"/>
                    <a:pt x="6" y="36"/>
                    <a:pt x="10" y="32"/>
                  </a:cubicBezTo>
                  <a:cubicBezTo>
                    <a:pt x="9" y="31"/>
                    <a:pt x="9" y="31"/>
                    <a:pt x="9" y="31"/>
                  </a:cubicBezTo>
                  <a:cubicBezTo>
                    <a:pt x="4" y="35"/>
                    <a:pt x="1" y="39"/>
                    <a:pt x="0" y="44"/>
                  </a:cubicBezTo>
                  <a:cubicBezTo>
                    <a:pt x="0" y="44"/>
                    <a:pt x="0" y="44"/>
                    <a:pt x="0" y="44"/>
                  </a:cubicBezTo>
                  <a:cubicBezTo>
                    <a:pt x="0" y="45"/>
                    <a:pt x="0" y="45"/>
                    <a:pt x="0" y="45"/>
                  </a:cubicBezTo>
                  <a:lnTo>
                    <a:pt x="3" y="45"/>
                  </a:lnTo>
                  <a:close/>
                  <a:moveTo>
                    <a:pt x="14" y="64"/>
                  </a:moveTo>
                  <a:cubicBezTo>
                    <a:pt x="9" y="60"/>
                    <a:pt x="6" y="56"/>
                    <a:pt x="4" y="52"/>
                  </a:cubicBezTo>
                  <a:cubicBezTo>
                    <a:pt x="2" y="53"/>
                    <a:pt x="2" y="53"/>
                    <a:pt x="2" y="53"/>
                  </a:cubicBezTo>
                  <a:cubicBezTo>
                    <a:pt x="4" y="57"/>
                    <a:pt x="7" y="61"/>
                    <a:pt x="12" y="66"/>
                  </a:cubicBezTo>
                  <a:cubicBezTo>
                    <a:pt x="14" y="64"/>
                    <a:pt x="14" y="64"/>
                    <a:pt x="14" y="64"/>
                  </a:cubicBezTo>
                  <a:close/>
                  <a:moveTo>
                    <a:pt x="33" y="77"/>
                  </a:moveTo>
                  <a:cubicBezTo>
                    <a:pt x="28" y="74"/>
                    <a:pt x="24" y="71"/>
                    <a:pt x="20" y="69"/>
                  </a:cubicBezTo>
                  <a:cubicBezTo>
                    <a:pt x="19" y="71"/>
                    <a:pt x="19" y="71"/>
                    <a:pt x="19" y="71"/>
                  </a:cubicBezTo>
                  <a:cubicBezTo>
                    <a:pt x="23" y="73"/>
                    <a:pt x="27" y="76"/>
                    <a:pt x="32" y="79"/>
                  </a:cubicBezTo>
                  <a:cubicBezTo>
                    <a:pt x="33" y="77"/>
                    <a:pt x="33" y="77"/>
                    <a:pt x="33" y="77"/>
                  </a:cubicBezTo>
                  <a:close/>
                  <a:moveTo>
                    <a:pt x="55" y="87"/>
                  </a:moveTo>
                  <a:cubicBezTo>
                    <a:pt x="50" y="85"/>
                    <a:pt x="45" y="83"/>
                    <a:pt x="40" y="81"/>
                  </a:cubicBezTo>
                  <a:cubicBezTo>
                    <a:pt x="39" y="83"/>
                    <a:pt x="39" y="83"/>
                    <a:pt x="39" y="83"/>
                  </a:cubicBezTo>
                  <a:cubicBezTo>
                    <a:pt x="44" y="85"/>
                    <a:pt x="49" y="87"/>
                    <a:pt x="54" y="90"/>
                  </a:cubicBezTo>
                  <a:lnTo>
                    <a:pt x="55" y="87"/>
                  </a:lnTo>
                  <a:close/>
                  <a:moveTo>
                    <a:pt x="77" y="96"/>
                  </a:moveTo>
                  <a:cubicBezTo>
                    <a:pt x="72" y="94"/>
                    <a:pt x="67" y="92"/>
                    <a:pt x="62" y="91"/>
                  </a:cubicBezTo>
                  <a:cubicBezTo>
                    <a:pt x="61" y="93"/>
                    <a:pt x="61" y="93"/>
                    <a:pt x="61" y="93"/>
                  </a:cubicBezTo>
                  <a:cubicBezTo>
                    <a:pt x="66" y="95"/>
                    <a:pt x="71" y="97"/>
                    <a:pt x="76" y="99"/>
                  </a:cubicBezTo>
                  <a:cubicBezTo>
                    <a:pt x="77" y="96"/>
                    <a:pt x="77" y="96"/>
                    <a:pt x="77" y="96"/>
                  </a:cubicBezTo>
                  <a:close/>
                  <a:moveTo>
                    <a:pt x="100" y="104"/>
                  </a:moveTo>
                  <a:cubicBezTo>
                    <a:pt x="95" y="102"/>
                    <a:pt x="89" y="101"/>
                    <a:pt x="85" y="99"/>
                  </a:cubicBezTo>
                  <a:cubicBezTo>
                    <a:pt x="84" y="101"/>
                    <a:pt x="84" y="101"/>
                    <a:pt x="84" y="101"/>
                  </a:cubicBezTo>
                  <a:cubicBezTo>
                    <a:pt x="89" y="103"/>
                    <a:pt x="94" y="105"/>
                    <a:pt x="99" y="106"/>
                  </a:cubicBezTo>
                  <a:cubicBezTo>
                    <a:pt x="100" y="104"/>
                    <a:pt x="100" y="104"/>
                    <a:pt x="100" y="104"/>
                  </a:cubicBezTo>
                  <a:close/>
                  <a:moveTo>
                    <a:pt x="123" y="111"/>
                  </a:moveTo>
                  <a:cubicBezTo>
                    <a:pt x="117" y="110"/>
                    <a:pt x="112" y="108"/>
                    <a:pt x="107" y="107"/>
                  </a:cubicBezTo>
                  <a:cubicBezTo>
                    <a:pt x="107" y="109"/>
                    <a:pt x="107" y="109"/>
                    <a:pt x="107" y="109"/>
                  </a:cubicBezTo>
                  <a:cubicBezTo>
                    <a:pt x="112" y="110"/>
                    <a:pt x="117" y="112"/>
                    <a:pt x="122" y="114"/>
                  </a:cubicBezTo>
                  <a:lnTo>
                    <a:pt x="123" y="111"/>
                  </a:lnTo>
                  <a:close/>
                  <a:moveTo>
                    <a:pt x="146" y="118"/>
                  </a:moveTo>
                  <a:cubicBezTo>
                    <a:pt x="140" y="116"/>
                    <a:pt x="135" y="115"/>
                    <a:pt x="130" y="114"/>
                  </a:cubicBezTo>
                  <a:cubicBezTo>
                    <a:pt x="130" y="116"/>
                    <a:pt x="130" y="116"/>
                    <a:pt x="130" y="116"/>
                  </a:cubicBezTo>
                  <a:cubicBezTo>
                    <a:pt x="135" y="117"/>
                    <a:pt x="140" y="119"/>
                    <a:pt x="145" y="120"/>
                  </a:cubicBezTo>
                  <a:cubicBezTo>
                    <a:pt x="146" y="118"/>
                    <a:pt x="146" y="118"/>
                    <a:pt x="146" y="118"/>
                  </a:cubicBezTo>
                  <a:close/>
                  <a:moveTo>
                    <a:pt x="169" y="124"/>
                  </a:moveTo>
                  <a:cubicBezTo>
                    <a:pt x="164" y="123"/>
                    <a:pt x="159" y="121"/>
                    <a:pt x="153" y="120"/>
                  </a:cubicBezTo>
                  <a:cubicBezTo>
                    <a:pt x="153" y="122"/>
                    <a:pt x="153" y="122"/>
                    <a:pt x="153" y="122"/>
                  </a:cubicBezTo>
                  <a:cubicBezTo>
                    <a:pt x="158" y="124"/>
                    <a:pt x="163" y="125"/>
                    <a:pt x="168" y="126"/>
                  </a:cubicBezTo>
                  <a:cubicBezTo>
                    <a:pt x="169" y="124"/>
                    <a:pt x="169" y="124"/>
                    <a:pt x="169" y="124"/>
                  </a:cubicBezTo>
                  <a:close/>
                  <a:moveTo>
                    <a:pt x="192" y="129"/>
                  </a:moveTo>
                  <a:cubicBezTo>
                    <a:pt x="187" y="128"/>
                    <a:pt x="182" y="127"/>
                    <a:pt x="177" y="126"/>
                  </a:cubicBezTo>
                  <a:cubicBezTo>
                    <a:pt x="176" y="128"/>
                    <a:pt x="176" y="128"/>
                    <a:pt x="176" y="128"/>
                  </a:cubicBezTo>
                  <a:cubicBezTo>
                    <a:pt x="181" y="129"/>
                    <a:pt x="186" y="131"/>
                    <a:pt x="192" y="132"/>
                  </a:cubicBezTo>
                  <a:cubicBezTo>
                    <a:pt x="192" y="129"/>
                    <a:pt x="192" y="129"/>
                    <a:pt x="192" y="129"/>
                  </a:cubicBezTo>
                  <a:close/>
                  <a:moveTo>
                    <a:pt x="216" y="135"/>
                  </a:moveTo>
                  <a:cubicBezTo>
                    <a:pt x="210" y="134"/>
                    <a:pt x="205" y="132"/>
                    <a:pt x="200" y="131"/>
                  </a:cubicBezTo>
                  <a:cubicBezTo>
                    <a:pt x="200" y="134"/>
                    <a:pt x="200" y="134"/>
                    <a:pt x="200" y="134"/>
                  </a:cubicBezTo>
                  <a:cubicBezTo>
                    <a:pt x="205" y="135"/>
                    <a:pt x="210" y="136"/>
                    <a:pt x="215" y="137"/>
                  </a:cubicBezTo>
                  <a:cubicBezTo>
                    <a:pt x="216" y="135"/>
                    <a:pt x="216" y="135"/>
                    <a:pt x="216" y="135"/>
                  </a:cubicBezTo>
                  <a:close/>
                  <a:moveTo>
                    <a:pt x="239" y="140"/>
                  </a:moveTo>
                  <a:cubicBezTo>
                    <a:pt x="234" y="139"/>
                    <a:pt x="229" y="137"/>
                    <a:pt x="223" y="136"/>
                  </a:cubicBezTo>
                  <a:cubicBezTo>
                    <a:pt x="223" y="139"/>
                    <a:pt x="223" y="139"/>
                    <a:pt x="223" y="139"/>
                  </a:cubicBezTo>
                  <a:cubicBezTo>
                    <a:pt x="228" y="140"/>
                    <a:pt x="233" y="141"/>
                    <a:pt x="239" y="142"/>
                  </a:cubicBezTo>
                  <a:cubicBezTo>
                    <a:pt x="239" y="140"/>
                    <a:pt x="239" y="140"/>
                    <a:pt x="239" y="140"/>
                  </a:cubicBezTo>
                  <a:close/>
                  <a:moveTo>
                    <a:pt x="263" y="144"/>
                  </a:moveTo>
                  <a:cubicBezTo>
                    <a:pt x="257" y="143"/>
                    <a:pt x="252" y="142"/>
                    <a:pt x="247" y="141"/>
                  </a:cubicBezTo>
                  <a:cubicBezTo>
                    <a:pt x="247" y="144"/>
                    <a:pt x="247" y="144"/>
                    <a:pt x="247" y="144"/>
                  </a:cubicBezTo>
                  <a:cubicBezTo>
                    <a:pt x="252" y="145"/>
                    <a:pt x="257" y="146"/>
                    <a:pt x="262" y="147"/>
                  </a:cubicBezTo>
                  <a:lnTo>
                    <a:pt x="263" y="144"/>
                  </a:lnTo>
                  <a:close/>
                  <a:moveTo>
                    <a:pt x="286" y="149"/>
                  </a:moveTo>
                  <a:cubicBezTo>
                    <a:pt x="281" y="148"/>
                    <a:pt x="276" y="147"/>
                    <a:pt x="271" y="146"/>
                  </a:cubicBezTo>
                  <a:cubicBezTo>
                    <a:pt x="270" y="148"/>
                    <a:pt x="270" y="148"/>
                    <a:pt x="270" y="148"/>
                  </a:cubicBezTo>
                  <a:cubicBezTo>
                    <a:pt x="275" y="149"/>
                    <a:pt x="281" y="150"/>
                    <a:pt x="286" y="151"/>
                  </a:cubicBezTo>
                  <a:cubicBezTo>
                    <a:pt x="286" y="149"/>
                    <a:pt x="286" y="149"/>
                    <a:pt x="286" y="149"/>
                  </a:cubicBezTo>
                  <a:close/>
                  <a:moveTo>
                    <a:pt x="310" y="153"/>
                  </a:moveTo>
                  <a:cubicBezTo>
                    <a:pt x="305" y="152"/>
                    <a:pt x="299" y="151"/>
                    <a:pt x="294" y="150"/>
                  </a:cubicBezTo>
                  <a:cubicBezTo>
                    <a:pt x="294" y="152"/>
                    <a:pt x="294" y="152"/>
                    <a:pt x="294" y="152"/>
                  </a:cubicBezTo>
                  <a:cubicBezTo>
                    <a:pt x="299" y="153"/>
                    <a:pt x="304" y="154"/>
                    <a:pt x="310" y="155"/>
                  </a:cubicBezTo>
                  <a:cubicBezTo>
                    <a:pt x="310" y="153"/>
                    <a:pt x="310" y="153"/>
                    <a:pt x="310" y="153"/>
                  </a:cubicBezTo>
                  <a:close/>
                  <a:moveTo>
                    <a:pt x="334" y="156"/>
                  </a:moveTo>
                  <a:cubicBezTo>
                    <a:pt x="328" y="156"/>
                    <a:pt x="323" y="155"/>
                    <a:pt x="318" y="154"/>
                  </a:cubicBezTo>
                  <a:cubicBezTo>
                    <a:pt x="317" y="156"/>
                    <a:pt x="317" y="156"/>
                    <a:pt x="317" y="156"/>
                  </a:cubicBezTo>
                  <a:cubicBezTo>
                    <a:pt x="323" y="157"/>
                    <a:pt x="328" y="158"/>
                    <a:pt x="333" y="159"/>
                  </a:cubicBezTo>
                  <a:cubicBezTo>
                    <a:pt x="334" y="156"/>
                    <a:pt x="334" y="156"/>
                    <a:pt x="334" y="156"/>
                  </a:cubicBezTo>
                  <a:close/>
                  <a:moveTo>
                    <a:pt x="357" y="160"/>
                  </a:moveTo>
                  <a:cubicBezTo>
                    <a:pt x="352" y="159"/>
                    <a:pt x="347" y="158"/>
                    <a:pt x="342" y="158"/>
                  </a:cubicBezTo>
                  <a:cubicBezTo>
                    <a:pt x="341" y="160"/>
                    <a:pt x="341" y="160"/>
                    <a:pt x="341" y="160"/>
                  </a:cubicBezTo>
                  <a:cubicBezTo>
                    <a:pt x="346" y="161"/>
                    <a:pt x="352" y="162"/>
                    <a:pt x="357" y="162"/>
                  </a:cubicBezTo>
                  <a:cubicBezTo>
                    <a:pt x="357" y="160"/>
                    <a:pt x="357" y="160"/>
                    <a:pt x="357" y="160"/>
                  </a:cubicBezTo>
                  <a:close/>
                  <a:moveTo>
                    <a:pt x="381" y="163"/>
                  </a:moveTo>
                  <a:cubicBezTo>
                    <a:pt x="376" y="163"/>
                    <a:pt x="371" y="162"/>
                    <a:pt x="365" y="161"/>
                  </a:cubicBezTo>
                  <a:cubicBezTo>
                    <a:pt x="365" y="164"/>
                    <a:pt x="365" y="164"/>
                    <a:pt x="365" y="164"/>
                  </a:cubicBezTo>
                  <a:cubicBezTo>
                    <a:pt x="370" y="164"/>
                    <a:pt x="375" y="165"/>
                    <a:pt x="381" y="166"/>
                  </a:cubicBezTo>
                  <a:cubicBezTo>
                    <a:pt x="381" y="163"/>
                    <a:pt x="381" y="163"/>
                    <a:pt x="381" y="163"/>
                  </a:cubicBezTo>
                  <a:close/>
                  <a:moveTo>
                    <a:pt x="405" y="166"/>
                  </a:moveTo>
                  <a:cubicBezTo>
                    <a:pt x="400" y="166"/>
                    <a:pt x="394" y="165"/>
                    <a:pt x="389" y="164"/>
                  </a:cubicBezTo>
                  <a:cubicBezTo>
                    <a:pt x="389" y="167"/>
                    <a:pt x="389" y="167"/>
                    <a:pt x="389" y="167"/>
                  </a:cubicBezTo>
                  <a:cubicBezTo>
                    <a:pt x="394" y="167"/>
                    <a:pt x="399" y="168"/>
                    <a:pt x="405" y="169"/>
                  </a:cubicBezTo>
                  <a:cubicBezTo>
                    <a:pt x="405" y="166"/>
                    <a:pt x="405" y="166"/>
                    <a:pt x="405" y="166"/>
                  </a:cubicBezTo>
                  <a:close/>
                  <a:moveTo>
                    <a:pt x="429" y="169"/>
                  </a:moveTo>
                  <a:cubicBezTo>
                    <a:pt x="423" y="169"/>
                    <a:pt x="418" y="168"/>
                    <a:pt x="413" y="167"/>
                  </a:cubicBezTo>
                  <a:cubicBezTo>
                    <a:pt x="413" y="170"/>
                    <a:pt x="413" y="170"/>
                    <a:pt x="413" y="170"/>
                  </a:cubicBezTo>
                  <a:cubicBezTo>
                    <a:pt x="418" y="170"/>
                    <a:pt x="423" y="171"/>
                    <a:pt x="428" y="172"/>
                  </a:cubicBezTo>
                  <a:cubicBezTo>
                    <a:pt x="429" y="169"/>
                    <a:pt x="429" y="169"/>
                    <a:pt x="429" y="169"/>
                  </a:cubicBezTo>
                  <a:close/>
                  <a:moveTo>
                    <a:pt x="453" y="172"/>
                  </a:moveTo>
                  <a:cubicBezTo>
                    <a:pt x="451" y="172"/>
                    <a:pt x="449" y="172"/>
                    <a:pt x="448" y="172"/>
                  </a:cubicBezTo>
                  <a:cubicBezTo>
                    <a:pt x="444" y="171"/>
                    <a:pt x="440" y="171"/>
                    <a:pt x="437" y="170"/>
                  </a:cubicBezTo>
                  <a:cubicBezTo>
                    <a:pt x="436" y="173"/>
                    <a:pt x="436" y="173"/>
                    <a:pt x="436" y="173"/>
                  </a:cubicBezTo>
                  <a:cubicBezTo>
                    <a:pt x="440" y="173"/>
                    <a:pt x="444" y="174"/>
                    <a:pt x="448" y="174"/>
                  </a:cubicBezTo>
                  <a:cubicBezTo>
                    <a:pt x="449" y="174"/>
                    <a:pt x="451" y="174"/>
                    <a:pt x="452" y="174"/>
                  </a:cubicBezTo>
                  <a:cubicBezTo>
                    <a:pt x="453" y="172"/>
                    <a:pt x="453" y="172"/>
                    <a:pt x="453" y="172"/>
                  </a:cubicBezTo>
                  <a:close/>
                  <a:moveTo>
                    <a:pt x="476" y="175"/>
                  </a:moveTo>
                  <a:cubicBezTo>
                    <a:pt x="471" y="174"/>
                    <a:pt x="466" y="173"/>
                    <a:pt x="461" y="173"/>
                  </a:cubicBezTo>
                  <a:cubicBezTo>
                    <a:pt x="460" y="175"/>
                    <a:pt x="460" y="175"/>
                    <a:pt x="460" y="175"/>
                  </a:cubicBezTo>
                  <a:cubicBezTo>
                    <a:pt x="466" y="176"/>
                    <a:pt x="471" y="176"/>
                    <a:pt x="476" y="177"/>
                  </a:cubicBezTo>
                  <a:lnTo>
                    <a:pt x="476" y="175"/>
                  </a:lnTo>
                  <a:close/>
                  <a:moveTo>
                    <a:pt x="500" y="177"/>
                  </a:moveTo>
                  <a:cubicBezTo>
                    <a:pt x="495" y="176"/>
                    <a:pt x="490" y="176"/>
                    <a:pt x="484" y="175"/>
                  </a:cubicBezTo>
                  <a:cubicBezTo>
                    <a:pt x="484" y="178"/>
                    <a:pt x="484" y="178"/>
                    <a:pt x="484" y="178"/>
                  </a:cubicBezTo>
                  <a:cubicBezTo>
                    <a:pt x="489" y="178"/>
                    <a:pt x="495" y="179"/>
                    <a:pt x="500" y="179"/>
                  </a:cubicBezTo>
                  <a:lnTo>
                    <a:pt x="500" y="177"/>
                  </a:lnTo>
                  <a:close/>
                  <a:moveTo>
                    <a:pt x="524" y="179"/>
                  </a:moveTo>
                  <a:cubicBezTo>
                    <a:pt x="519" y="178"/>
                    <a:pt x="514" y="178"/>
                    <a:pt x="508" y="178"/>
                  </a:cubicBezTo>
                  <a:cubicBezTo>
                    <a:pt x="508" y="180"/>
                    <a:pt x="508" y="180"/>
                    <a:pt x="508" y="180"/>
                  </a:cubicBezTo>
                  <a:cubicBezTo>
                    <a:pt x="513" y="180"/>
                    <a:pt x="519" y="181"/>
                    <a:pt x="524" y="181"/>
                  </a:cubicBezTo>
                  <a:cubicBezTo>
                    <a:pt x="524" y="179"/>
                    <a:pt x="524" y="179"/>
                    <a:pt x="524" y="179"/>
                  </a:cubicBezTo>
                  <a:close/>
                  <a:moveTo>
                    <a:pt x="548" y="181"/>
                  </a:moveTo>
                  <a:cubicBezTo>
                    <a:pt x="543" y="180"/>
                    <a:pt x="538" y="180"/>
                    <a:pt x="532" y="179"/>
                  </a:cubicBezTo>
                  <a:cubicBezTo>
                    <a:pt x="532" y="182"/>
                    <a:pt x="532" y="182"/>
                    <a:pt x="532" y="182"/>
                  </a:cubicBezTo>
                  <a:cubicBezTo>
                    <a:pt x="537" y="182"/>
                    <a:pt x="543" y="183"/>
                    <a:pt x="548" y="183"/>
                  </a:cubicBezTo>
                  <a:cubicBezTo>
                    <a:pt x="548" y="181"/>
                    <a:pt x="548" y="181"/>
                    <a:pt x="548" y="181"/>
                  </a:cubicBezTo>
                  <a:close/>
                  <a:moveTo>
                    <a:pt x="572" y="182"/>
                  </a:moveTo>
                  <a:cubicBezTo>
                    <a:pt x="567" y="182"/>
                    <a:pt x="561" y="182"/>
                    <a:pt x="556" y="181"/>
                  </a:cubicBezTo>
                  <a:cubicBezTo>
                    <a:pt x="556" y="184"/>
                    <a:pt x="556" y="184"/>
                    <a:pt x="556" y="184"/>
                  </a:cubicBezTo>
                  <a:cubicBezTo>
                    <a:pt x="561" y="184"/>
                    <a:pt x="567" y="184"/>
                    <a:pt x="572" y="185"/>
                  </a:cubicBezTo>
                  <a:cubicBezTo>
                    <a:pt x="572" y="182"/>
                    <a:pt x="572" y="182"/>
                    <a:pt x="572" y="182"/>
                  </a:cubicBezTo>
                  <a:close/>
                  <a:moveTo>
                    <a:pt x="596" y="184"/>
                  </a:moveTo>
                  <a:cubicBezTo>
                    <a:pt x="591" y="183"/>
                    <a:pt x="585" y="183"/>
                    <a:pt x="580" y="183"/>
                  </a:cubicBezTo>
                  <a:cubicBezTo>
                    <a:pt x="580" y="185"/>
                    <a:pt x="580" y="185"/>
                    <a:pt x="580" y="185"/>
                  </a:cubicBezTo>
                  <a:cubicBezTo>
                    <a:pt x="585" y="185"/>
                    <a:pt x="591" y="186"/>
                    <a:pt x="596" y="186"/>
                  </a:cubicBezTo>
                  <a:lnTo>
                    <a:pt x="596" y="184"/>
                  </a:lnTo>
                  <a:close/>
                  <a:moveTo>
                    <a:pt x="620" y="185"/>
                  </a:moveTo>
                  <a:cubicBezTo>
                    <a:pt x="615" y="184"/>
                    <a:pt x="609" y="184"/>
                    <a:pt x="604" y="184"/>
                  </a:cubicBezTo>
                  <a:cubicBezTo>
                    <a:pt x="604" y="186"/>
                    <a:pt x="604" y="186"/>
                    <a:pt x="604" y="186"/>
                  </a:cubicBezTo>
                  <a:cubicBezTo>
                    <a:pt x="609" y="187"/>
                    <a:pt x="615" y="187"/>
                    <a:pt x="620" y="187"/>
                  </a:cubicBezTo>
                  <a:lnTo>
                    <a:pt x="620" y="185"/>
                  </a:lnTo>
                  <a:close/>
                  <a:moveTo>
                    <a:pt x="644" y="185"/>
                  </a:moveTo>
                  <a:cubicBezTo>
                    <a:pt x="639" y="185"/>
                    <a:pt x="633" y="185"/>
                    <a:pt x="628" y="185"/>
                  </a:cubicBezTo>
                  <a:cubicBezTo>
                    <a:pt x="628" y="187"/>
                    <a:pt x="628" y="187"/>
                    <a:pt x="628" y="187"/>
                  </a:cubicBezTo>
                  <a:cubicBezTo>
                    <a:pt x="633" y="188"/>
                    <a:pt x="639" y="188"/>
                    <a:pt x="644" y="188"/>
                  </a:cubicBezTo>
                  <a:cubicBezTo>
                    <a:pt x="644" y="185"/>
                    <a:pt x="644" y="185"/>
                    <a:pt x="644" y="185"/>
                  </a:cubicBezTo>
                  <a:close/>
                  <a:moveTo>
                    <a:pt x="668" y="186"/>
                  </a:moveTo>
                  <a:cubicBezTo>
                    <a:pt x="663" y="186"/>
                    <a:pt x="657" y="186"/>
                    <a:pt x="652" y="186"/>
                  </a:cubicBezTo>
                  <a:cubicBezTo>
                    <a:pt x="652" y="188"/>
                    <a:pt x="652" y="188"/>
                    <a:pt x="652" y="188"/>
                  </a:cubicBezTo>
                  <a:cubicBezTo>
                    <a:pt x="657" y="188"/>
                    <a:pt x="663" y="188"/>
                    <a:pt x="668" y="188"/>
                  </a:cubicBezTo>
                  <a:cubicBezTo>
                    <a:pt x="668" y="186"/>
                    <a:pt x="668" y="186"/>
                    <a:pt x="668" y="186"/>
                  </a:cubicBezTo>
                  <a:close/>
                  <a:moveTo>
                    <a:pt x="692" y="186"/>
                  </a:moveTo>
                  <a:cubicBezTo>
                    <a:pt x="687" y="186"/>
                    <a:pt x="681" y="186"/>
                    <a:pt x="676" y="186"/>
                  </a:cubicBezTo>
                  <a:cubicBezTo>
                    <a:pt x="676" y="188"/>
                    <a:pt x="676" y="188"/>
                    <a:pt x="676" y="188"/>
                  </a:cubicBezTo>
                  <a:cubicBezTo>
                    <a:pt x="681" y="189"/>
                    <a:pt x="687" y="189"/>
                    <a:pt x="692" y="189"/>
                  </a:cubicBezTo>
                  <a:lnTo>
                    <a:pt x="692" y="186"/>
                  </a:lnTo>
                  <a:close/>
                  <a:moveTo>
                    <a:pt x="716" y="186"/>
                  </a:moveTo>
                  <a:cubicBezTo>
                    <a:pt x="711" y="186"/>
                    <a:pt x="705" y="186"/>
                    <a:pt x="700" y="186"/>
                  </a:cubicBezTo>
                  <a:cubicBezTo>
                    <a:pt x="700" y="189"/>
                    <a:pt x="700" y="189"/>
                    <a:pt x="700" y="189"/>
                  </a:cubicBezTo>
                  <a:cubicBezTo>
                    <a:pt x="705" y="189"/>
                    <a:pt x="711" y="188"/>
                    <a:pt x="716" y="188"/>
                  </a:cubicBezTo>
                  <a:cubicBezTo>
                    <a:pt x="716" y="186"/>
                    <a:pt x="716" y="186"/>
                    <a:pt x="716" y="186"/>
                  </a:cubicBezTo>
                  <a:close/>
                  <a:moveTo>
                    <a:pt x="740" y="185"/>
                  </a:moveTo>
                  <a:cubicBezTo>
                    <a:pt x="735" y="186"/>
                    <a:pt x="729" y="186"/>
                    <a:pt x="724" y="186"/>
                  </a:cubicBezTo>
                  <a:cubicBezTo>
                    <a:pt x="724" y="188"/>
                    <a:pt x="724" y="188"/>
                    <a:pt x="724" y="188"/>
                  </a:cubicBezTo>
                  <a:cubicBezTo>
                    <a:pt x="729" y="188"/>
                    <a:pt x="735" y="188"/>
                    <a:pt x="740" y="188"/>
                  </a:cubicBezTo>
                  <a:cubicBezTo>
                    <a:pt x="740" y="185"/>
                    <a:pt x="740" y="185"/>
                    <a:pt x="740" y="185"/>
                  </a:cubicBezTo>
                  <a:close/>
                  <a:moveTo>
                    <a:pt x="764" y="184"/>
                  </a:moveTo>
                  <a:cubicBezTo>
                    <a:pt x="759" y="185"/>
                    <a:pt x="753" y="185"/>
                    <a:pt x="748" y="185"/>
                  </a:cubicBezTo>
                  <a:cubicBezTo>
                    <a:pt x="748" y="188"/>
                    <a:pt x="748" y="188"/>
                    <a:pt x="748" y="188"/>
                  </a:cubicBezTo>
                  <a:cubicBezTo>
                    <a:pt x="753" y="187"/>
                    <a:pt x="759" y="187"/>
                    <a:pt x="764" y="187"/>
                  </a:cubicBezTo>
                  <a:cubicBezTo>
                    <a:pt x="764" y="184"/>
                    <a:pt x="764" y="184"/>
                    <a:pt x="764" y="184"/>
                  </a:cubicBezTo>
                  <a:close/>
                  <a:moveTo>
                    <a:pt x="788" y="183"/>
                  </a:moveTo>
                  <a:cubicBezTo>
                    <a:pt x="783" y="183"/>
                    <a:pt x="777" y="184"/>
                    <a:pt x="772" y="184"/>
                  </a:cubicBezTo>
                  <a:cubicBezTo>
                    <a:pt x="772" y="186"/>
                    <a:pt x="772" y="186"/>
                    <a:pt x="772" y="186"/>
                  </a:cubicBezTo>
                  <a:cubicBezTo>
                    <a:pt x="777" y="186"/>
                    <a:pt x="783" y="186"/>
                    <a:pt x="788" y="185"/>
                  </a:cubicBezTo>
                  <a:cubicBezTo>
                    <a:pt x="788" y="183"/>
                    <a:pt x="788" y="183"/>
                    <a:pt x="788" y="183"/>
                  </a:cubicBezTo>
                  <a:close/>
                  <a:moveTo>
                    <a:pt x="812" y="181"/>
                  </a:moveTo>
                  <a:cubicBezTo>
                    <a:pt x="806" y="181"/>
                    <a:pt x="801" y="182"/>
                    <a:pt x="796" y="182"/>
                  </a:cubicBezTo>
                  <a:cubicBezTo>
                    <a:pt x="796" y="185"/>
                    <a:pt x="796" y="185"/>
                    <a:pt x="796" y="185"/>
                  </a:cubicBezTo>
                  <a:cubicBezTo>
                    <a:pt x="801" y="184"/>
                    <a:pt x="807" y="184"/>
                    <a:pt x="812" y="183"/>
                  </a:cubicBezTo>
                  <a:cubicBezTo>
                    <a:pt x="812" y="181"/>
                    <a:pt x="812" y="181"/>
                    <a:pt x="812" y="181"/>
                  </a:cubicBezTo>
                  <a:close/>
                  <a:moveTo>
                    <a:pt x="835" y="177"/>
                  </a:moveTo>
                  <a:cubicBezTo>
                    <a:pt x="830" y="178"/>
                    <a:pt x="825" y="179"/>
                    <a:pt x="820" y="180"/>
                  </a:cubicBezTo>
                  <a:cubicBezTo>
                    <a:pt x="820" y="182"/>
                    <a:pt x="820" y="182"/>
                    <a:pt x="820" y="182"/>
                  </a:cubicBezTo>
                  <a:cubicBezTo>
                    <a:pt x="825" y="181"/>
                    <a:pt x="831" y="181"/>
                    <a:pt x="836" y="180"/>
                  </a:cubicBezTo>
                  <a:cubicBezTo>
                    <a:pt x="835" y="177"/>
                    <a:pt x="835" y="177"/>
                    <a:pt x="835" y="177"/>
                  </a:cubicBezTo>
                  <a:close/>
                  <a:moveTo>
                    <a:pt x="859" y="173"/>
                  </a:moveTo>
                  <a:cubicBezTo>
                    <a:pt x="854" y="174"/>
                    <a:pt x="849" y="175"/>
                    <a:pt x="843" y="176"/>
                  </a:cubicBezTo>
                  <a:cubicBezTo>
                    <a:pt x="844" y="178"/>
                    <a:pt x="844" y="178"/>
                    <a:pt x="844" y="178"/>
                  </a:cubicBezTo>
                  <a:cubicBezTo>
                    <a:pt x="849" y="177"/>
                    <a:pt x="854" y="176"/>
                    <a:pt x="859" y="175"/>
                  </a:cubicBezTo>
                  <a:lnTo>
                    <a:pt x="859" y="173"/>
                  </a:lnTo>
                  <a:close/>
                  <a:moveTo>
                    <a:pt x="882" y="166"/>
                  </a:moveTo>
                  <a:cubicBezTo>
                    <a:pt x="877" y="168"/>
                    <a:pt x="872" y="170"/>
                    <a:pt x="867" y="171"/>
                  </a:cubicBezTo>
                  <a:cubicBezTo>
                    <a:pt x="867" y="173"/>
                    <a:pt x="867" y="173"/>
                    <a:pt x="867" y="173"/>
                  </a:cubicBezTo>
                  <a:cubicBezTo>
                    <a:pt x="873" y="172"/>
                    <a:pt x="878" y="170"/>
                    <a:pt x="883" y="169"/>
                  </a:cubicBezTo>
                  <a:cubicBezTo>
                    <a:pt x="882" y="166"/>
                    <a:pt x="882" y="166"/>
                    <a:pt x="882" y="166"/>
                  </a:cubicBezTo>
                  <a:close/>
                  <a:moveTo>
                    <a:pt x="903" y="156"/>
                  </a:moveTo>
                  <a:cubicBezTo>
                    <a:pt x="899" y="158"/>
                    <a:pt x="895" y="161"/>
                    <a:pt x="889" y="164"/>
                  </a:cubicBezTo>
                  <a:cubicBezTo>
                    <a:pt x="890" y="166"/>
                    <a:pt x="890" y="166"/>
                    <a:pt x="890" y="166"/>
                  </a:cubicBezTo>
                  <a:cubicBezTo>
                    <a:pt x="896" y="163"/>
                    <a:pt x="901" y="160"/>
                    <a:pt x="904" y="157"/>
                  </a:cubicBezTo>
                  <a:cubicBezTo>
                    <a:pt x="903" y="156"/>
                    <a:pt x="903" y="156"/>
                    <a:pt x="903" y="156"/>
                  </a:cubicBezTo>
                  <a:close/>
                  <a:moveTo>
                    <a:pt x="906" y="137"/>
                  </a:moveTo>
                  <a:cubicBezTo>
                    <a:pt x="908" y="139"/>
                    <a:pt x="909" y="142"/>
                    <a:pt x="909" y="144"/>
                  </a:cubicBezTo>
                  <a:cubicBezTo>
                    <a:pt x="909" y="144"/>
                    <a:pt x="909" y="144"/>
                    <a:pt x="909" y="144"/>
                  </a:cubicBezTo>
                  <a:cubicBezTo>
                    <a:pt x="909" y="144"/>
                    <a:pt x="909" y="144"/>
                    <a:pt x="909" y="144"/>
                  </a:cubicBezTo>
                  <a:cubicBezTo>
                    <a:pt x="909" y="146"/>
                    <a:pt x="909" y="148"/>
                    <a:pt x="907" y="150"/>
                  </a:cubicBezTo>
                  <a:cubicBezTo>
                    <a:pt x="910" y="151"/>
                    <a:pt x="910" y="151"/>
                    <a:pt x="910" y="151"/>
                  </a:cubicBezTo>
                  <a:cubicBezTo>
                    <a:pt x="911" y="149"/>
                    <a:pt x="912" y="147"/>
                    <a:pt x="912" y="144"/>
                  </a:cubicBezTo>
                  <a:cubicBezTo>
                    <a:pt x="912" y="144"/>
                    <a:pt x="912" y="144"/>
                    <a:pt x="912" y="144"/>
                  </a:cubicBezTo>
                  <a:cubicBezTo>
                    <a:pt x="912" y="144"/>
                    <a:pt x="912" y="144"/>
                    <a:pt x="912" y="144"/>
                  </a:cubicBezTo>
                  <a:cubicBezTo>
                    <a:pt x="912" y="141"/>
                    <a:pt x="910" y="138"/>
                    <a:pt x="908" y="135"/>
                  </a:cubicBezTo>
                  <a:cubicBezTo>
                    <a:pt x="906" y="137"/>
                    <a:pt x="906" y="137"/>
                    <a:pt x="906" y="137"/>
                  </a:cubicBezTo>
                  <a:close/>
                  <a:moveTo>
                    <a:pt x="887" y="124"/>
                  </a:moveTo>
                  <a:cubicBezTo>
                    <a:pt x="892" y="126"/>
                    <a:pt x="897" y="129"/>
                    <a:pt x="900" y="132"/>
                  </a:cubicBezTo>
                  <a:cubicBezTo>
                    <a:pt x="902" y="130"/>
                    <a:pt x="902" y="130"/>
                    <a:pt x="902" y="130"/>
                  </a:cubicBezTo>
                  <a:cubicBezTo>
                    <a:pt x="898" y="127"/>
                    <a:pt x="893" y="124"/>
                    <a:pt x="888" y="121"/>
                  </a:cubicBezTo>
                  <a:cubicBezTo>
                    <a:pt x="887" y="124"/>
                    <a:pt x="887" y="124"/>
                    <a:pt x="887" y="124"/>
                  </a:cubicBezTo>
                  <a:close/>
                  <a:moveTo>
                    <a:pt x="865" y="114"/>
                  </a:moveTo>
                  <a:cubicBezTo>
                    <a:pt x="870" y="116"/>
                    <a:pt x="875" y="118"/>
                    <a:pt x="880" y="120"/>
                  </a:cubicBezTo>
                  <a:cubicBezTo>
                    <a:pt x="881" y="118"/>
                    <a:pt x="881" y="118"/>
                    <a:pt x="881" y="118"/>
                  </a:cubicBezTo>
                  <a:cubicBezTo>
                    <a:pt x="876" y="116"/>
                    <a:pt x="871" y="114"/>
                    <a:pt x="866" y="111"/>
                  </a:cubicBezTo>
                  <a:cubicBezTo>
                    <a:pt x="865" y="114"/>
                    <a:pt x="865" y="114"/>
                    <a:pt x="865" y="114"/>
                  </a:cubicBezTo>
                  <a:close/>
                  <a:moveTo>
                    <a:pt x="843" y="105"/>
                  </a:moveTo>
                  <a:cubicBezTo>
                    <a:pt x="848" y="107"/>
                    <a:pt x="853" y="109"/>
                    <a:pt x="858" y="111"/>
                  </a:cubicBezTo>
                  <a:cubicBezTo>
                    <a:pt x="858" y="108"/>
                    <a:pt x="858" y="108"/>
                    <a:pt x="858" y="108"/>
                  </a:cubicBezTo>
                  <a:cubicBezTo>
                    <a:pt x="854" y="106"/>
                    <a:pt x="849" y="105"/>
                    <a:pt x="843" y="103"/>
                  </a:cubicBezTo>
                  <a:cubicBezTo>
                    <a:pt x="843" y="105"/>
                    <a:pt x="843" y="105"/>
                    <a:pt x="843" y="105"/>
                  </a:cubicBezTo>
                  <a:close/>
                  <a:moveTo>
                    <a:pt x="820" y="97"/>
                  </a:moveTo>
                  <a:cubicBezTo>
                    <a:pt x="825" y="99"/>
                    <a:pt x="830" y="101"/>
                    <a:pt x="835" y="102"/>
                  </a:cubicBezTo>
                  <a:cubicBezTo>
                    <a:pt x="836" y="100"/>
                    <a:pt x="836" y="100"/>
                    <a:pt x="836" y="100"/>
                  </a:cubicBezTo>
                  <a:cubicBezTo>
                    <a:pt x="831" y="98"/>
                    <a:pt x="826" y="97"/>
                    <a:pt x="821" y="95"/>
                  </a:cubicBezTo>
                  <a:cubicBezTo>
                    <a:pt x="820" y="97"/>
                    <a:pt x="820" y="97"/>
                    <a:pt x="820" y="97"/>
                  </a:cubicBezTo>
                  <a:close/>
                  <a:moveTo>
                    <a:pt x="797" y="90"/>
                  </a:moveTo>
                  <a:cubicBezTo>
                    <a:pt x="802" y="91"/>
                    <a:pt x="807" y="93"/>
                    <a:pt x="812" y="95"/>
                  </a:cubicBezTo>
                  <a:cubicBezTo>
                    <a:pt x="813" y="92"/>
                    <a:pt x="813" y="92"/>
                    <a:pt x="813" y="92"/>
                  </a:cubicBezTo>
                  <a:cubicBezTo>
                    <a:pt x="808" y="91"/>
                    <a:pt x="803" y="89"/>
                    <a:pt x="798" y="87"/>
                  </a:cubicBezTo>
                  <a:cubicBezTo>
                    <a:pt x="797" y="90"/>
                    <a:pt x="797" y="90"/>
                    <a:pt x="797" y="90"/>
                  </a:cubicBezTo>
                  <a:close/>
                  <a:moveTo>
                    <a:pt x="774" y="83"/>
                  </a:moveTo>
                  <a:cubicBezTo>
                    <a:pt x="779" y="84"/>
                    <a:pt x="784" y="86"/>
                    <a:pt x="790" y="87"/>
                  </a:cubicBezTo>
                  <a:cubicBezTo>
                    <a:pt x="790" y="85"/>
                    <a:pt x="790" y="85"/>
                    <a:pt x="790" y="85"/>
                  </a:cubicBezTo>
                  <a:cubicBezTo>
                    <a:pt x="785" y="83"/>
                    <a:pt x="780" y="82"/>
                    <a:pt x="775" y="80"/>
                  </a:cubicBezTo>
                  <a:cubicBezTo>
                    <a:pt x="774" y="83"/>
                    <a:pt x="774" y="83"/>
                    <a:pt x="774" y="83"/>
                  </a:cubicBezTo>
                  <a:close/>
                  <a:moveTo>
                    <a:pt x="751" y="76"/>
                  </a:moveTo>
                  <a:cubicBezTo>
                    <a:pt x="756" y="78"/>
                    <a:pt x="761" y="79"/>
                    <a:pt x="766" y="80"/>
                  </a:cubicBezTo>
                  <a:cubicBezTo>
                    <a:pt x="767" y="78"/>
                    <a:pt x="767" y="78"/>
                    <a:pt x="767" y="78"/>
                  </a:cubicBezTo>
                  <a:cubicBezTo>
                    <a:pt x="762" y="77"/>
                    <a:pt x="757" y="75"/>
                    <a:pt x="752" y="74"/>
                  </a:cubicBezTo>
                  <a:cubicBezTo>
                    <a:pt x="751" y="76"/>
                    <a:pt x="751" y="76"/>
                    <a:pt x="751" y="76"/>
                  </a:cubicBezTo>
                  <a:close/>
                  <a:moveTo>
                    <a:pt x="728" y="70"/>
                  </a:moveTo>
                  <a:cubicBezTo>
                    <a:pt x="733" y="71"/>
                    <a:pt x="738" y="73"/>
                    <a:pt x="743" y="74"/>
                  </a:cubicBezTo>
                  <a:cubicBezTo>
                    <a:pt x="744" y="72"/>
                    <a:pt x="744" y="72"/>
                    <a:pt x="744" y="72"/>
                  </a:cubicBezTo>
                  <a:cubicBezTo>
                    <a:pt x="739" y="70"/>
                    <a:pt x="734" y="69"/>
                    <a:pt x="729" y="67"/>
                  </a:cubicBezTo>
                  <a:cubicBezTo>
                    <a:pt x="728" y="70"/>
                    <a:pt x="728" y="70"/>
                    <a:pt x="728" y="70"/>
                  </a:cubicBezTo>
                  <a:close/>
                  <a:moveTo>
                    <a:pt x="705" y="64"/>
                  </a:moveTo>
                  <a:cubicBezTo>
                    <a:pt x="710" y="65"/>
                    <a:pt x="715" y="66"/>
                    <a:pt x="720" y="68"/>
                  </a:cubicBezTo>
                  <a:cubicBezTo>
                    <a:pt x="721" y="65"/>
                    <a:pt x="721" y="65"/>
                    <a:pt x="721" y="65"/>
                  </a:cubicBezTo>
                  <a:cubicBezTo>
                    <a:pt x="716" y="64"/>
                    <a:pt x="710" y="63"/>
                    <a:pt x="705" y="61"/>
                  </a:cubicBezTo>
                  <a:lnTo>
                    <a:pt x="705" y="64"/>
                  </a:lnTo>
                  <a:close/>
                  <a:moveTo>
                    <a:pt x="681" y="58"/>
                  </a:moveTo>
                  <a:cubicBezTo>
                    <a:pt x="687" y="59"/>
                    <a:pt x="692" y="60"/>
                    <a:pt x="697" y="62"/>
                  </a:cubicBezTo>
                  <a:cubicBezTo>
                    <a:pt x="698" y="59"/>
                    <a:pt x="698" y="59"/>
                    <a:pt x="698" y="59"/>
                  </a:cubicBezTo>
                  <a:cubicBezTo>
                    <a:pt x="692" y="58"/>
                    <a:pt x="687" y="57"/>
                    <a:pt x="682" y="55"/>
                  </a:cubicBezTo>
                  <a:cubicBezTo>
                    <a:pt x="681" y="58"/>
                    <a:pt x="681" y="58"/>
                    <a:pt x="681" y="58"/>
                  </a:cubicBezTo>
                  <a:close/>
                  <a:moveTo>
                    <a:pt x="658" y="52"/>
                  </a:moveTo>
                  <a:cubicBezTo>
                    <a:pt x="663" y="53"/>
                    <a:pt x="668" y="54"/>
                    <a:pt x="674" y="56"/>
                  </a:cubicBezTo>
                  <a:cubicBezTo>
                    <a:pt x="674" y="53"/>
                    <a:pt x="674" y="53"/>
                    <a:pt x="674" y="53"/>
                  </a:cubicBezTo>
                  <a:cubicBezTo>
                    <a:pt x="669" y="52"/>
                    <a:pt x="664" y="51"/>
                    <a:pt x="659" y="49"/>
                  </a:cubicBezTo>
                  <a:lnTo>
                    <a:pt x="658" y="52"/>
                  </a:lnTo>
                  <a:close/>
                  <a:moveTo>
                    <a:pt x="635" y="46"/>
                  </a:moveTo>
                  <a:cubicBezTo>
                    <a:pt x="639" y="47"/>
                    <a:pt x="639" y="47"/>
                    <a:pt x="639" y="47"/>
                  </a:cubicBezTo>
                  <a:cubicBezTo>
                    <a:pt x="639" y="47"/>
                    <a:pt x="639" y="47"/>
                    <a:pt x="639" y="47"/>
                  </a:cubicBezTo>
                  <a:cubicBezTo>
                    <a:pt x="639" y="47"/>
                    <a:pt x="639" y="47"/>
                    <a:pt x="639" y="47"/>
                  </a:cubicBezTo>
                  <a:cubicBezTo>
                    <a:pt x="643" y="48"/>
                    <a:pt x="647" y="49"/>
                    <a:pt x="650" y="50"/>
                  </a:cubicBezTo>
                  <a:cubicBezTo>
                    <a:pt x="651" y="48"/>
                    <a:pt x="651" y="48"/>
                    <a:pt x="651" y="48"/>
                  </a:cubicBezTo>
                  <a:cubicBezTo>
                    <a:pt x="647" y="47"/>
                    <a:pt x="643" y="46"/>
                    <a:pt x="640" y="45"/>
                  </a:cubicBezTo>
                  <a:cubicBezTo>
                    <a:pt x="639" y="46"/>
                    <a:pt x="639" y="46"/>
                    <a:pt x="639" y="46"/>
                  </a:cubicBezTo>
                  <a:cubicBezTo>
                    <a:pt x="640" y="45"/>
                    <a:pt x="640" y="45"/>
                    <a:pt x="640" y="45"/>
                  </a:cubicBezTo>
                  <a:cubicBezTo>
                    <a:pt x="635" y="44"/>
                    <a:pt x="635" y="44"/>
                    <a:pt x="635" y="44"/>
                  </a:cubicBezTo>
                  <a:cubicBezTo>
                    <a:pt x="635" y="46"/>
                    <a:pt x="635" y="46"/>
                    <a:pt x="635" y="46"/>
                  </a:cubicBezTo>
                  <a:close/>
                  <a:moveTo>
                    <a:pt x="612" y="40"/>
                  </a:moveTo>
                  <a:cubicBezTo>
                    <a:pt x="627" y="44"/>
                    <a:pt x="627" y="44"/>
                    <a:pt x="627" y="44"/>
                  </a:cubicBezTo>
                  <a:cubicBezTo>
                    <a:pt x="628" y="42"/>
                    <a:pt x="628" y="42"/>
                    <a:pt x="628" y="42"/>
                  </a:cubicBezTo>
                  <a:cubicBezTo>
                    <a:pt x="612" y="38"/>
                    <a:pt x="612" y="38"/>
                    <a:pt x="612" y="38"/>
                  </a:cubicBezTo>
                  <a:lnTo>
                    <a:pt x="612" y="4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28" name="Freeform 154">
              <a:extLst>
                <a:ext uri="{FF2B5EF4-FFF2-40B4-BE49-F238E27FC236}">
                  <a16:creationId xmlns:a16="http://schemas.microsoft.com/office/drawing/2014/main" id="{83B3880E-A7C0-4ED0-A4CE-DD1442376A79}"/>
                </a:ext>
              </a:extLst>
            </p:cNvPr>
            <p:cNvSpPr>
              <a:spLocks/>
            </p:cNvSpPr>
            <p:nvPr/>
          </p:nvSpPr>
          <p:spPr bwMode="auto">
            <a:xfrm>
              <a:off x="6131" y="2450"/>
              <a:ext cx="140" cy="153"/>
            </a:xfrm>
            <a:custGeom>
              <a:avLst/>
              <a:gdLst>
                <a:gd name="T0" fmla="*/ 147 w 150"/>
                <a:gd name="T1" fmla="*/ 115 h 165"/>
                <a:gd name="T2" fmla="*/ 125 w 150"/>
                <a:gd name="T3" fmla="*/ 55 h 165"/>
                <a:gd name="T4" fmla="*/ 131 w 150"/>
                <a:gd name="T5" fmla="*/ 53 h 165"/>
                <a:gd name="T6" fmla="*/ 135 w 150"/>
                <a:gd name="T7" fmla="*/ 44 h 165"/>
                <a:gd name="T8" fmla="*/ 121 w 150"/>
                <a:gd name="T9" fmla="*/ 7 h 165"/>
                <a:gd name="T10" fmla="*/ 112 w 150"/>
                <a:gd name="T11" fmla="*/ 3 h 165"/>
                <a:gd name="T12" fmla="*/ 105 w 150"/>
                <a:gd name="T13" fmla="*/ 6 h 165"/>
                <a:gd name="T14" fmla="*/ 90 w 150"/>
                <a:gd name="T15" fmla="*/ 2 h 165"/>
                <a:gd name="T16" fmla="*/ 10 w 150"/>
                <a:gd name="T17" fmla="*/ 32 h 165"/>
                <a:gd name="T18" fmla="*/ 2 w 150"/>
                <a:gd name="T19" fmla="*/ 49 h 165"/>
                <a:gd name="T20" fmla="*/ 42 w 150"/>
                <a:gd name="T21" fmla="*/ 155 h 165"/>
                <a:gd name="T22" fmla="*/ 59 w 150"/>
                <a:gd name="T23" fmla="*/ 163 h 165"/>
                <a:gd name="T24" fmla="*/ 140 w 150"/>
                <a:gd name="T25" fmla="*/ 132 h 165"/>
                <a:gd name="T26" fmla="*/ 147 w 150"/>
                <a:gd name="T27" fmla="*/ 115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0" h="165">
                  <a:moveTo>
                    <a:pt x="147" y="115"/>
                  </a:moveTo>
                  <a:cubicBezTo>
                    <a:pt x="125" y="55"/>
                    <a:pt x="125" y="55"/>
                    <a:pt x="125" y="55"/>
                  </a:cubicBezTo>
                  <a:cubicBezTo>
                    <a:pt x="131" y="53"/>
                    <a:pt x="131" y="53"/>
                    <a:pt x="131" y="53"/>
                  </a:cubicBezTo>
                  <a:cubicBezTo>
                    <a:pt x="134" y="52"/>
                    <a:pt x="136" y="48"/>
                    <a:pt x="135" y="44"/>
                  </a:cubicBezTo>
                  <a:cubicBezTo>
                    <a:pt x="121" y="7"/>
                    <a:pt x="121" y="7"/>
                    <a:pt x="121" y="7"/>
                  </a:cubicBezTo>
                  <a:cubicBezTo>
                    <a:pt x="119" y="4"/>
                    <a:pt x="115" y="2"/>
                    <a:pt x="112" y="3"/>
                  </a:cubicBezTo>
                  <a:cubicBezTo>
                    <a:pt x="105" y="6"/>
                    <a:pt x="105" y="6"/>
                    <a:pt x="105" y="6"/>
                  </a:cubicBezTo>
                  <a:cubicBezTo>
                    <a:pt x="102" y="1"/>
                    <a:pt x="96" y="0"/>
                    <a:pt x="90" y="2"/>
                  </a:cubicBezTo>
                  <a:cubicBezTo>
                    <a:pt x="10" y="32"/>
                    <a:pt x="10" y="32"/>
                    <a:pt x="10" y="32"/>
                  </a:cubicBezTo>
                  <a:cubicBezTo>
                    <a:pt x="3" y="34"/>
                    <a:pt x="0" y="42"/>
                    <a:pt x="2" y="49"/>
                  </a:cubicBezTo>
                  <a:cubicBezTo>
                    <a:pt x="42" y="155"/>
                    <a:pt x="42" y="155"/>
                    <a:pt x="42" y="155"/>
                  </a:cubicBezTo>
                  <a:cubicBezTo>
                    <a:pt x="45" y="162"/>
                    <a:pt x="53" y="165"/>
                    <a:pt x="59" y="163"/>
                  </a:cubicBezTo>
                  <a:cubicBezTo>
                    <a:pt x="140" y="132"/>
                    <a:pt x="140" y="132"/>
                    <a:pt x="140" y="132"/>
                  </a:cubicBezTo>
                  <a:cubicBezTo>
                    <a:pt x="147" y="130"/>
                    <a:pt x="150" y="122"/>
                    <a:pt x="147" y="115"/>
                  </a:cubicBezTo>
                  <a:close/>
                </a:path>
              </a:pathLst>
            </a:custGeom>
            <a:solidFill>
              <a:srgbClr val="FFB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29" name="Freeform 155">
              <a:extLst>
                <a:ext uri="{FF2B5EF4-FFF2-40B4-BE49-F238E27FC236}">
                  <a16:creationId xmlns:a16="http://schemas.microsoft.com/office/drawing/2014/main" id="{AB5BE388-724B-4E93-85A4-486AB148B16D}"/>
                </a:ext>
              </a:extLst>
            </p:cNvPr>
            <p:cNvSpPr>
              <a:spLocks/>
            </p:cNvSpPr>
            <p:nvPr/>
          </p:nvSpPr>
          <p:spPr bwMode="auto">
            <a:xfrm>
              <a:off x="6148" y="2459"/>
              <a:ext cx="114" cy="131"/>
            </a:xfrm>
            <a:custGeom>
              <a:avLst/>
              <a:gdLst>
                <a:gd name="T0" fmla="*/ 74 w 114"/>
                <a:gd name="T1" fmla="*/ 0 h 131"/>
                <a:gd name="T2" fmla="*/ 0 w 114"/>
                <a:gd name="T3" fmla="*/ 28 h 131"/>
                <a:gd name="T4" fmla="*/ 39 w 114"/>
                <a:gd name="T5" fmla="*/ 131 h 131"/>
                <a:gd name="T6" fmla="*/ 114 w 114"/>
                <a:gd name="T7" fmla="*/ 103 h 131"/>
                <a:gd name="T8" fmla="*/ 74 w 114"/>
                <a:gd name="T9" fmla="*/ 0 h 131"/>
              </a:gdLst>
              <a:ahLst/>
              <a:cxnLst>
                <a:cxn ang="0">
                  <a:pos x="T0" y="T1"/>
                </a:cxn>
                <a:cxn ang="0">
                  <a:pos x="T2" y="T3"/>
                </a:cxn>
                <a:cxn ang="0">
                  <a:pos x="T4" y="T5"/>
                </a:cxn>
                <a:cxn ang="0">
                  <a:pos x="T6" y="T7"/>
                </a:cxn>
                <a:cxn ang="0">
                  <a:pos x="T8" y="T9"/>
                </a:cxn>
              </a:cxnLst>
              <a:rect l="0" t="0" r="r" b="b"/>
              <a:pathLst>
                <a:path w="114" h="131">
                  <a:moveTo>
                    <a:pt x="74" y="0"/>
                  </a:moveTo>
                  <a:lnTo>
                    <a:pt x="0" y="28"/>
                  </a:lnTo>
                  <a:lnTo>
                    <a:pt x="39" y="131"/>
                  </a:lnTo>
                  <a:lnTo>
                    <a:pt x="114" y="103"/>
                  </a:lnTo>
                  <a:lnTo>
                    <a:pt x="7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30" name="Freeform 156">
              <a:extLst>
                <a:ext uri="{FF2B5EF4-FFF2-40B4-BE49-F238E27FC236}">
                  <a16:creationId xmlns:a16="http://schemas.microsoft.com/office/drawing/2014/main" id="{E7F9156A-9A94-48AE-9C5E-77334E13607C}"/>
                </a:ext>
              </a:extLst>
            </p:cNvPr>
            <p:cNvSpPr>
              <a:spLocks/>
            </p:cNvSpPr>
            <p:nvPr/>
          </p:nvSpPr>
          <p:spPr bwMode="auto">
            <a:xfrm>
              <a:off x="6131" y="2472"/>
              <a:ext cx="133" cy="132"/>
            </a:xfrm>
            <a:custGeom>
              <a:avLst/>
              <a:gdLst>
                <a:gd name="T0" fmla="*/ 60 w 143"/>
                <a:gd name="T1" fmla="*/ 142 h 143"/>
                <a:gd name="T2" fmla="*/ 42 w 143"/>
                <a:gd name="T3" fmla="*/ 131 h 143"/>
                <a:gd name="T4" fmla="*/ 2 w 143"/>
                <a:gd name="T5" fmla="*/ 25 h 143"/>
                <a:gd name="T6" fmla="*/ 11 w 143"/>
                <a:gd name="T7" fmla="*/ 11 h 143"/>
                <a:gd name="T8" fmla="*/ 83 w 143"/>
                <a:gd name="T9" fmla="*/ 1 h 143"/>
                <a:gd name="T10" fmla="*/ 101 w 143"/>
                <a:gd name="T11" fmla="*/ 11 h 143"/>
                <a:gd name="T12" fmla="*/ 141 w 143"/>
                <a:gd name="T13" fmla="*/ 117 h 143"/>
                <a:gd name="T14" fmla="*/ 132 w 143"/>
                <a:gd name="T15" fmla="*/ 132 h 143"/>
                <a:gd name="T16" fmla="*/ 60 w 143"/>
                <a:gd name="T17" fmla="*/ 142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43">
                  <a:moveTo>
                    <a:pt x="60" y="142"/>
                  </a:moveTo>
                  <a:cubicBezTo>
                    <a:pt x="53" y="143"/>
                    <a:pt x="45" y="138"/>
                    <a:pt x="42" y="131"/>
                  </a:cubicBezTo>
                  <a:cubicBezTo>
                    <a:pt x="2" y="25"/>
                    <a:pt x="2" y="25"/>
                    <a:pt x="2" y="25"/>
                  </a:cubicBezTo>
                  <a:cubicBezTo>
                    <a:pt x="0" y="18"/>
                    <a:pt x="3" y="12"/>
                    <a:pt x="11" y="11"/>
                  </a:cubicBezTo>
                  <a:cubicBezTo>
                    <a:pt x="83" y="1"/>
                    <a:pt x="83" y="1"/>
                    <a:pt x="83" y="1"/>
                  </a:cubicBezTo>
                  <a:cubicBezTo>
                    <a:pt x="90" y="0"/>
                    <a:pt x="98" y="5"/>
                    <a:pt x="101" y="11"/>
                  </a:cubicBezTo>
                  <a:cubicBezTo>
                    <a:pt x="141" y="117"/>
                    <a:pt x="141" y="117"/>
                    <a:pt x="141" y="117"/>
                  </a:cubicBezTo>
                  <a:cubicBezTo>
                    <a:pt x="143" y="124"/>
                    <a:pt x="139" y="131"/>
                    <a:pt x="132" y="132"/>
                  </a:cubicBezTo>
                  <a:lnTo>
                    <a:pt x="60" y="142"/>
                  </a:lnTo>
                  <a:close/>
                </a:path>
              </a:pathLst>
            </a:cu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31" name="Freeform 157">
              <a:extLst>
                <a:ext uri="{FF2B5EF4-FFF2-40B4-BE49-F238E27FC236}">
                  <a16:creationId xmlns:a16="http://schemas.microsoft.com/office/drawing/2014/main" id="{86B31592-6325-4493-90FB-EA36071010D3}"/>
                </a:ext>
              </a:extLst>
            </p:cNvPr>
            <p:cNvSpPr>
              <a:spLocks/>
            </p:cNvSpPr>
            <p:nvPr/>
          </p:nvSpPr>
          <p:spPr bwMode="auto">
            <a:xfrm>
              <a:off x="5957" y="2689"/>
              <a:ext cx="171" cy="121"/>
            </a:xfrm>
            <a:custGeom>
              <a:avLst/>
              <a:gdLst>
                <a:gd name="T0" fmla="*/ 164 w 184"/>
                <a:gd name="T1" fmla="*/ 126 h 131"/>
                <a:gd name="T2" fmla="*/ 157 w 184"/>
                <a:gd name="T3" fmla="*/ 130 h 131"/>
                <a:gd name="T4" fmla="*/ 5 w 184"/>
                <a:gd name="T5" fmla="*/ 94 h 131"/>
                <a:gd name="T6" fmla="*/ 1 w 184"/>
                <a:gd name="T7" fmla="*/ 87 h 131"/>
                <a:gd name="T8" fmla="*/ 20 w 184"/>
                <a:gd name="T9" fmla="*/ 5 h 131"/>
                <a:gd name="T10" fmla="*/ 28 w 184"/>
                <a:gd name="T11" fmla="*/ 0 h 131"/>
                <a:gd name="T12" fmla="*/ 179 w 184"/>
                <a:gd name="T13" fmla="*/ 37 h 131"/>
                <a:gd name="T14" fmla="*/ 184 w 184"/>
                <a:gd name="T15" fmla="*/ 44 h 131"/>
                <a:gd name="T16" fmla="*/ 164 w 184"/>
                <a:gd name="T17" fmla="*/ 126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4" h="131">
                  <a:moveTo>
                    <a:pt x="164" y="126"/>
                  </a:moveTo>
                  <a:cubicBezTo>
                    <a:pt x="163" y="129"/>
                    <a:pt x="160" y="131"/>
                    <a:pt x="157" y="130"/>
                  </a:cubicBezTo>
                  <a:cubicBezTo>
                    <a:pt x="5" y="94"/>
                    <a:pt x="5" y="94"/>
                    <a:pt x="5" y="94"/>
                  </a:cubicBezTo>
                  <a:cubicBezTo>
                    <a:pt x="2" y="93"/>
                    <a:pt x="0" y="90"/>
                    <a:pt x="1" y="87"/>
                  </a:cubicBezTo>
                  <a:cubicBezTo>
                    <a:pt x="20" y="5"/>
                    <a:pt x="20" y="5"/>
                    <a:pt x="20" y="5"/>
                  </a:cubicBezTo>
                  <a:cubicBezTo>
                    <a:pt x="21" y="2"/>
                    <a:pt x="24" y="0"/>
                    <a:pt x="28" y="0"/>
                  </a:cubicBezTo>
                  <a:cubicBezTo>
                    <a:pt x="179" y="37"/>
                    <a:pt x="179" y="37"/>
                    <a:pt x="179" y="37"/>
                  </a:cubicBezTo>
                  <a:cubicBezTo>
                    <a:pt x="182" y="38"/>
                    <a:pt x="184" y="41"/>
                    <a:pt x="184" y="44"/>
                  </a:cubicBezTo>
                  <a:cubicBezTo>
                    <a:pt x="164" y="126"/>
                    <a:pt x="164" y="126"/>
                    <a:pt x="164" y="126"/>
                  </a:cubicBezTo>
                </a:path>
              </a:pathLst>
            </a:custGeom>
            <a:solidFill>
              <a:srgbClr val="FFB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32" name="Freeform 158">
              <a:extLst>
                <a:ext uri="{FF2B5EF4-FFF2-40B4-BE49-F238E27FC236}">
                  <a16:creationId xmlns:a16="http://schemas.microsoft.com/office/drawing/2014/main" id="{780B076A-D499-4E8E-9779-27CB27B2D48B}"/>
                </a:ext>
              </a:extLst>
            </p:cNvPr>
            <p:cNvSpPr>
              <a:spLocks/>
            </p:cNvSpPr>
            <p:nvPr/>
          </p:nvSpPr>
          <p:spPr bwMode="auto">
            <a:xfrm>
              <a:off x="6019" y="2713"/>
              <a:ext cx="83" cy="82"/>
            </a:xfrm>
            <a:custGeom>
              <a:avLst/>
              <a:gdLst>
                <a:gd name="T0" fmla="*/ 6 w 89"/>
                <a:gd name="T1" fmla="*/ 34 h 89"/>
                <a:gd name="T2" fmla="*/ 55 w 89"/>
                <a:gd name="T3" fmla="*/ 5 h 89"/>
                <a:gd name="T4" fmla="*/ 84 w 89"/>
                <a:gd name="T5" fmla="*/ 54 h 89"/>
                <a:gd name="T6" fmla="*/ 35 w 89"/>
                <a:gd name="T7" fmla="*/ 83 h 89"/>
                <a:gd name="T8" fmla="*/ 6 w 89"/>
                <a:gd name="T9" fmla="*/ 34 h 89"/>
              </a:gdLst>
              <a:ahLst/>
              <a:cxnLst>
                <a:cxn ang="0">
                  <a:pos x="T0" y="T1"/>
                </a:cxn>
                <a:cxn ang="0">
                  <a:pos x="T2" y="T3"/>
                </a:cxn>
                <a:cxn ang="0">
                  <a:pos x="T4" y="T5"/>
                </a:cxn>
                <a:cxn ang="0">
                  <a:pos x="T6" y="T7"/>
                </a:cxn>
                <a:cxn ang="0">
                  <a:pos x="T8" y="T9"/>
                </a:cxn>
              </a:cxnLst>
              <a:rect l="0" t="0" r="r" b="b"/>
              <a:pathLst>
                <a:path w="89" h="89">
                  <a:moveTo>
                    <a:pt x="6" y="34"/>
                  </a:moveTo>
                  <a:cubicBezTo>
                    <a:pt x="11" y="13"/>
                    <a:pt x="33" y="0"/>
                    <a:pt x="55" y="5"/>
                  </a:cubicBezTo>
                  <a:cubicBezTo>
                    <a:pt x="76" y="11"/>
                    <a:pt x="89" y="33"/>
                    <a:pt x="84" y="54"/>
                  </a:cubicBezTo>
                  <a:cubicBezTo>
                    <a:pt x="78" y="76"/>
                    <a:pt x="56" y="89"/>
                    <a:pt x="35" y="83"/>
                  </a:cubicBezTo>
                  <a:cubicBezTo>
                    <a:pt x="13" y="78"/>
                    <a:pt x="0" y="56"/>
                    <a:pt x="6" y="3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33" name="Freeform 159">
              <a:extLst>
                <a:ext uri="{FF2B5EF4-FFF2-40B4-BE49-F238E27FC236}">
                  <a16:creationId xmlns:a16="http://schemas.microsoft.com/office/drawing/2014/main" id="{1E694E0E-7918-4AB2-B060-AA17FA347C05}"/>
                </a:ext>
              </a:extLst>
            </p:cNvPr>
            <p:cNvSpPr>
              <a:spLocks/>
            </p:cNvSpPr>
            <p:nvPr/>
          </p:nvSpPr>
          <p:spPr bwMode="auto">
            <a:xfrm>
              <a:off x="6024" y="2716"/>
              <a:ext cx="73" cy="75"/>
            </a:xfrm>
            <a:custGeom>
              <a:avLst/>
              <a:gdLst>
                <a:gd name="T0" fmla="*/ 5 w 79"/>
                <a:gd name="T1" fmla="*/ 31 h 80"/>
                <a:gd name="T2" fmla="*/ 49 w 79"/>
                <a:gd name="T3" fmla="*/ 5 h 80"/>
                <a:gd name="T4" fmla="*/ 74 w 79"/>
                <a:gd name="T5" fmla="*/ 49 h 80"/>
                <a:gd name="T6" fmla="*/ 31 w 79"/>
                <a:gd name="T7" fmla="*/ 75 h 80"/>
                <a:gd name="T8" fmla="*/ 5 w 79"/>
                <a:gd name="T9" fmla="*/ 31 h 80"/>
              </a:gdLst>
              <a:ahLst/>
              <a:cxnLst>
                <a:cxn ang="0">
                  <a:pos x="T0" y="T1"/>
                </a:cxn>
                <a:cxn ang="0">
                  <a:pos x="T2" y="T3"/>
                </a:cxn>
                <a:cxn ang="0">
                  <a:pos x="T4" y="T5"/>
                </a:cxn>
                <a:cxn ang="0">
                  <a:pos x="T6" y="T7"/>
                </a:cxn>
                <a:cxn ang="0">
                  <a:pos x="T8" y="T9"/>
                </a:cxn>
              </a:cxnLst>
              <a:rect l="0" t="0" r="r" b="b"/>
              <a:pathLst>
                <a:path w="79" h="80">
                  <a:moveTo>
                    <a:pt x="5" y="31"/>
                  </a:moveTo>
                  <a:cubicBezTo>
                    <a:pt x="10" y="12"/>
                    <a:pt x="29" y="0"/>
                    <a:pt x="49" y="5"/>
                  </a:cubicBezTo>
                  <a:cubicBezTo>
                    <a:pt x="68" y="10"/>
                    <a:pt x="79" y="30"/>
                    <a:pt x="74" y="49"/>
                  </a:cubicBezTo>
                  <a:cubicBezTo>
                    <a:pt x="70" y="68"/>
                    <a:pt x="50" y="80"/>
                    <a:pt x="31" y="75"/>
                  </a:cubicBezTo>
                  <a:cubicBezTo>
                    <a:pt x="12" y="70"/>
                    <a:pt x="0" y="50"/>
                    <a:pt x="5" y="31"/>
                  </a:cubicBezTo>
                </a:path>
              </a:pathLst>
            </a:custGeom>
            <a:solidFill>
              <a:srgbClr val="D0D0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34" name="Freeform 160">
              <a:extLst>
                <a:ext uri="{FF2B5EF4-FFF2-40B4-BE49-F238E27FC236}">
                  <a16:creationId xmlns:a16="http://schemas.microsoft.com/office/drawing/2014/main" id="{6DEA3B96-4449-427E-8BE2-A5D8A0F3F675}"/>
                </a:ext>
              </a:extLst>
            </p:cNvPr>
            <p:cNvSpPr>
              <a:spLocks/>
            </p:cNvSpPr>
            <p:nvPr/>
          </p:nvSpPr>
          <p:spPr bwMode="auto">
            <a:xfrm>
              <a:off x="5998" y="2686"/>
              <a:ext cx="25" cy="12"/>
            </a:xfrm>
            <a:custGeom>
              <a:avLst/>
              <a:gdLst>
                <a:gd name="T0" fmla="*/ 23 w 25"/>
                <a:gd name="T1" fmla="*/ 12 h 12"/>
                <a:gd name="T2" fmla="*/ 0 w 25"/>
                <a:gd name="T3" fmla="*/ 6 h 12"/>
                <a:gd name="T4" fmla="*/ 1 w 25"/>
                <a:gd name="T5" fmla="*/ 0 h 12"/>
                <a:gd name="T6" fmla="*/ 25 w 25"/>
                <a:gd name="T7" fmla="*/ 5 h 12"/>
                <a:gd name="T8" fmla="*/ 23 w 25"/>
                <a:gd name="T9" fmla="*/ 12 h 12"/>
              </a:gdLst>
              <a:ahLst/>
              <a:cxnLst>
                <a:cxn ang="0">
                  <a:pos x="T0" y="T1"/>
                </a:cxn>
                <a:cxn ang="0">
                  <a:pos x="T2" y="T3"/>
                </a:cxn>
                <a:cxn ang="0">
                  <a:pos x="T4" y="T5"/>
                </a:cxn>
                <a:cxn ang="0">
                  <a:pos x="T6" y="T7"/>
                </a:cxn>
                <a:cxn ang="0">
                  <a:pos x="T8" y="T9"/>
                </a:cxn>
              </a:cxnLst>
              <a:rect l="0" t="0" r="r" b="b"/>
              <a:pathLst>
                <a:path w="25" h="12">
                  <a:moveTo>
                    <a:pt x="23" y="12"/>
                  </a:moveTo>
                  <a:lnTo>
                    <a:pt x="0" y="6"/>
                  </a:lnTo>
                  <a:lnTo>
                    <a:pt x="1" y="0"/>
                  </a:lnTo>
                  <a:lnTo>
                    <a:pt x="25" y="5"/>
                  </a:lnTo>
                  <a:lnTo>
                    <a:pt x="23"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35" name="Freeform 161">
              <a:extLst>
                <a:ext uri="{FF2B5EF4-FFF2-40B4-BE49-F238E27FC236}">
                  <a16:creationId xmlns:a16="http://schemas.microsoft.com/office/drawing/2014/main" id="{DA87DAAE-24B9-44CE-A0BA-DB85C4428DAF}"/>
                </a:ext>
              </a:extLst>
            </p:cNvPr>
            <p:cNvSpPr>
              <a:spLocks/>
            </p:cNvSpPr>
            <p:nvPr/>
          </p:nvSpPr>
          <p:spPr bwMode="auto">
            <a:xfrm>
              <a:off x="5998" y="2686"/>
              <a:ext cx="25" cy="12"/>
            </a:xfrm>
            <a:custGeom>
              <a:avLst/>
              <a:gdLst>
                <a:gd name="T0" fmla="*/ 23 w 25"/>
                <a:gd name="T1" fmla="*/ 12 h 12"/>
                <a:gd name="T2" fmla="*/ 0 w 25"/>
                <a:gd name="T3" fmla="*/ 6 h 12"/>
                <a:gd name="T4" fmla="*/ 1 w 25"/>
                <a:gd name="T5" fmla="*/ 0 h 12"/>
                <a:gd name="T6" fmla="*/ 25 w 25"/>
                <a:gd name="T7" fmla="*/ 5 h 12"/>
                <a:gd name="T8" fmla="*/ 23 w 25"/>
                <a:gd name="T9" fmla="*/ 12 h 12"/>
              </a:gdLst>
              <a:ahLst/>
              <a:cxnLst>
                <a:cxn ang="0">
                  <a:pos x="T0" y="T1"/>
                </a:cxn>
                <a:cxn ang="0">
                  <a:pos x="T2" y="T3"/>
                </a:cxn>
                <a:cxn ang="0">
                  <a:pos x="T4" y="T5"/>
                </a:cxn>
                <a:cxn ang="0">
                  <a:pos x="T6" y="T7"/>
                </a:cxn>
                <a:cxn ang="0">
                  <a:pos x="T8" y="T9"/>
                </a:cxn>
              </a:cxnLst>
              <a:rect l="0" t="0" r="r" b="b"/>
              <a:pathLst>
                <a:path w="25" h="12">
                  <a:moveTo>
                    <a:pt x="23" y="12"/>
                  </a:moveTo>
                  <a:lnTo>
                    <a:pt x="0" y="6"/>
                  </a:lnTo>
                  <a:lnTo>
                    <a:pt x="1" y="0"/>
                  </a:lnTo>
                  <a:lnTo>
                    <a:pt x="25" y="5"/>
                  </a:lnTo>
                  <a:lnTo>
                    <a:pt x="23" y="1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36" name="Freeform 162">
              <a:extLst>
                <a:ext uri="{FF2B5EF4-FFF2-40B4-BE49-F238E27FC236}">
                  <a16:creationId xmlns:a16="http://schemas.microsoft.com/office/drawing/2014/main" id="{22C203E7-DAE6-4E82-AA6D-F6F8D97011B9}"/>
                </a:ext>
              </a:extLst>
            </p:cNvPr>
            <p:cNvSpPr>
              <a:spLocks/>
            </p:cNvSpPr>
            <p:nvPr/>
          </p:nvSpPr>
          <p:spPr bwMode="auto">
            <a:xfrm>
              <a:off x="5991" y="2705"/>
              <a:ext cx="27" cy="20"/>
            </a:xfrm>
            <a:custGeom>
              <a:avLst/>
              <a:gdLst>
                <a:gd name="T0" fmla="*/ 23 w 27"/>
                <a:gd name="T1" fmla="*/ 20 h 20"/>
                <a:gd name="T2" fmla="*/ 0 w 27"/>
                <a:gd name="T3" fmla="*/ 13 h 20"/>
                <a:gd name="T4" fmla="*/ 3 w 27"/>
                <a:gd name="T5" fmla="*/ 0 h 20"/>
                <a:gd name="T6" fmla="*/ 27 w 27"/>
                <a:gd name="T7" fmla="*/ 6 h 20"/>
                <a:gd name="T8" fmla="*/ 23 w 27"/>
                <a:gd name="T9" fmla="*/ 20 h 20"/>
              </a:gdLst>
              <a:ahLst/>
              <a:cxnLst>
                <a:cxn ang="0">
                  <a:pos x="T0" y="T1"/>
                </a:cxn>
                <a:cxn ang="0">
                  <a:pos x="T2" y="T3"/>
                </a:cxn>
                <a:cxn ang="0">
                  <a:pos x="T4" y="T5"/>
                </a:cxn>
                <a:cxn ang="0">
                  <a:pos x="T6" y="T7"/>
                </a:cxn>
                <a:cxn ang="0">
                  <a:pos x="T8" y="T9"/>
                </a:cxn>
              </a:cxnLst>
              <a:rect l="0" t="0" r="r" b="b"/>
              <a:pathLst>
                <a:path w="27" h="20">
                  <a:moveTo>
                    <a:pt x="23" y="20"/>
                  </a:moveTo>
                  <a:lnTo>
                    <a:pt x="0" y="13"/>
                  </a:lnTo>
                  <a:lnTo>
                    <a:pt x="3" y="0"/>
                  </a:lnTo>
                  <a:lnTo>
                    <a:pt x="27" y="6"/>
                  </a:lnTo>
                  <a:lnTo>
                    <a:pt x="23" y="20"/>
                  </a:lnTo>
                  <a:close/>
                </a:path>
              </a:pathLst>
            </a:custGeom>
            <a:solidFill>
              <a:srgbClr val="6C10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37" name="Freeform 163">
              <a:extLst>
                <a:ext uri="{FF2B5EF4-FFF2-40B4-BE49-F238E27FC236}">
                  <a16:creationId xmlns:a16="http://schemas.microsoft.com/office/drawing/2014/main" id="{AB5D7682-CFC2-4F76-8B75-4CC32E6E0527}"/>
                </a:ext>
              </a:extLst>
            </p:cNvPr>
            <p:cNvSpPr>
              <a:spLocks/>
            </p:cNvSpPr>
            <p:nvPr/>
          </p:nvSpPr>
          <p:spPr bwMode="auto">
            <a:xfrm>
              <a:off x="5991" y="2705"/>
              <a:ext cx="27" cy="20"/>
            </a:xfrm>
            <a:custGeom>
              <a:avLst/>
              <a:gdLst>
                <a:gd name="T0" fmla="*/ 23 w 27"/>
                <a:gd name="T1" fmla="*/ 20 h 20"/>
                <a:gd name="T2" fmla="*/ 0 w 27"/>
                <a:gd name="T3" fmla="*/ 13 h 20"/>
                <a:gd name="T4" fmla="*/ 3 w 27"/>
                <a:gd name="T5" fmla="*/ 0 h 20"/>
                <a:gd name="T6" fmla="*/ 27 w 27"/>
                <a:gd name="T7" fmla="*/ 6 h 20"/>
                <a:gd name="T8" fmla="*/ 23 w 27"/>
                <a:gd name="T9" fmla="*/ 20 h 20"/>
              </a:gdLst>
              <a:ahLst/>
              <a:cxnLst>
                <a:cxn ang="0">
                  <a:pos x="T0" y="T1"/>
                </a:cxn>
                <a:cxn ang="0">
                  <a:pos x="T2" y="T3"/>
                </a:cxn>
                <a:cxn ang="0">
                  <a:pos x="T4" y="T5"/>
                </a:cxn>
                <a:cxn ang="0">
                  <a:pos x="T6" y="T7"/>
                </a:cxn>
                <a:cxn ang="0">
                  <a:pos x="T8" y="T9"/>
                </a:cxn>
              </a:cxnLst>
              <a:rect l="0" t="0" r="r" b="b"/>
              <a:pathLst>
                <a:path w="27" h="20">
                  <a:moveTo>
                    <a:pt x="23" y="20"/>
                  </a:moveTo>
                  <a:lnTo>
                    <a:pt x="0" y="13"/>
                  </a:lnTo>
                  <a:lnTo>
                    <a:pt x="3" y="0"/>
                  </a:lnTo>
                  <a:lnTo>
                    <a:pt x="27" y="6"/>
                  </a:lnTo>
                  <a:lnTo>
                    <a:pt x="23" y="2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38" name="Freeform 164">
              <a:extLst>
                <a:ext uri="{FF2B5EF4-FFF2-40B4-BE49-F238E27FC236}">
                  <a16:creationId xmlns:a16="http://schemas.microsoft.com/office/drawing/2014/main" id="{61740510-F408-4522-9361-844C94CD8934}"/>
                </a:ext>
              </a:extLst>
            </p:cNvPr>
            <p:cNvSpPr>
              <a:spLocks/>
            </p:cNvSpPr>
            <p:nvPr/>
          </p:nvSpPr>
          <p:spPr bwMode="auto">
            <a:xfrm>
              <a:off x="6035" y="2729"/>
              <a:ext cx="51" cy="50"/>
            </a:xfrm>
            <a:custGeom>
              <a:avLst/>
              <a:gdLst>
                <a:gd name="T0" fmla="*/ 4 w 55"/>
                <a:gd name="T1" fmla="*/ 21 h 54"/>
                <a:gd name="T2" fmla="*/ 34 w 55"/>
                <a:gd name="T3" fmla="*/ 3 h 54"/>
                <a:gd name="T4" fmla="*/ 52 w 55"/>
                <a:gd name="T5" fmla="*/ 33 h 54"/>
                <a:gd name="T6" fmla="*/ 22 w 55"/>
                <a:gd name="T7" fmla="*/ 51 h 54"/>
                <a:gd name="T8" fmla="*/ 4 w 55"/>
                <a:gd name="T9" fmla="*/ 21 h 54"/>
              </a:gdLst>
              <a:ahLst/>
              <a:cxnLst>
                <a:cxn ang="0">
                  <a:pos x="T0" y="T1"/>
                </a:cxn>
                <a:cxn ang="0">
                  <a:pos x="T2" y="T3"/>
                </a:cxn>
                <a:cxn ang="0">
                  <a:pos x="T4" y="T5"/>
                </a:cxn>
                <a:cxn ang="0">
                  <a:pos x="T6" y="T7"/>
                </a:cxn>
                <a:cxn ang="0">
                  <a:pos x="T8" y="T9"/>
                </a:cxn>
              </a:cxnLst>
              <a:rect l="0" t="0" r="r" b="b"/>
              <a:pathLst>
                <a:path w="55" h="54">
                  <a:moveTo>
                    <a:pt x="4" y="21"/>
                  </a:moveTo>
                  <a:cubicBezTo>
                    <a:pt x="7" y="8"/>
                    <a:pt x="21" y="0"/>
                    <a:pt x="34" y="3"/>
                  </a:cubicBezTo>
                  <a:cubicBezTo>
                    <a:pt x="47" y="6"/>
                    <a:pt x="55" y="20"/>
                    <a:pt x="52" y="33"/>
                  </a:cubicBezTo>
                  <a:cubicBezTo>
                    <a:pt x="48" y="46"/>
                    <a:pt x="35" y="54"/>
                    <a:pt x="22" y="51"/>
                  </a:cubicBezTo>
                  <a:cubicBezTo>
                    <a:pt x="8" y="48"/>
                    <a:pt x="0" y="34"/>
                    <a:pt x="4" y="21"/>
                  </a:cubicBezTo>
                </a:path>
              </a:pathLst>
            </a:custGeom>
            <a:solidFill>
              <a:srgbClr val="B300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39" name="Freeform 165">
              <a:extLst>
                <a:ext uri="{FF2B5EF4-FFF2-40B4-BE49-F238E27FC236}">
                  <a16:creationId xmlns:a16="http://schemas.microsoft.com/office/drawing/2014/main" id="{C753DE7D-7748-45E0-B08C-0B1DF00AEDB8}"/>
                </a:ext>
              </a:extLst>
            </p:cNvPr>
            <p:cNvSpPr>
              <a:spLocks/>
            </p:cNvSpPr>
            <p:nvPr/>
          </p:nvSpPr>
          <p:spPr bwMode="auto">
            <a:xfrm>
              <a:off x="6069" y="2741"/>
              <a:ext cx="9" cy="8"/>
            </a:xfrm>
            <a:custGeom>
              <a:avLst/>
              <a:gdLst>
                <a:gd name="T0" fmla="*/ 0 w 9"/>
                <a:gd name="T1" fmla="*/ 4 h 9"/>
                <a:gd name="T2" fmla="*/ 6 w 9"/>
                <a:gd name="T3" fmla="*/ 0 h 9"/>
                <a:gd name="T4" fmla="*/ 9 w 9"/>
                <a:gd name="T5" fmla="*/ 6 h 9"/>
                <a:gd name="T6" fmla="*/ 3 w 9"/>
                <a:gd name="T7" fmla="*/ 9 h 9"/>
                <a:gd name="T8" fmla="*/ 0 w 9"/>
                <a:gd name="T9" fmla="*/ 4 h 9"/>
              </a:gdLst>
              <a:ahLst/>
              <a:cxnLst>
                <a:cxn ang="0">
                  <a:pos x="T0" y="T1"/>
                </a:cxn>
                <a:cxn ang="0">
                  <a:pos x="T2" y="T3"/>
                </a:cxn>
                <a:cxn ang="0">
                  <a:pos x="T4" y="T5"/>
                </a:cxn>
                <a:cxn ang="0">
                  <a:pos x="T6" y="T7"/>
                </a:cxn>
                <a:cxn ang="0">
                  <a:pos x="T8" y="T9"/>
                </a:cxn>
              </a:cxnLst>
              <a:rect l="0" t="0" r="r" b="b"/>
              <a:pathLst>
                <a:path w="9" h="9">
                  <a:moveTo>
                    <a:pt x="0" y="4"/>
                  </a:moveTo>
                  <a:cubicBezTo>
                    <a:pt x="1" y="1"/>
                    <a:pt x="3" y="0"/>
                    <a:pt x="6" y="0"/>
                  </a:cubicBezTo>
                  <a:cubicBezTo>
                    <a:pt x="8" y="1"/>
                    <a:pt x="9" y="3"/>
                    <a:pt x="9" y="6"/>
                  </a:cubicBezTo>
                  <a:cubicBezTo>
                    <a:pt x="8" y="8"/>
                    <a:pt x="6" y="9"/>
                    <a:pt x="3" y="9"/>
                  </a:cubicBezTo>
                  <a:cubicBezTo>
                    <a:pt x="1" y="8"/>
                    <a:pt x="0" y="6"/>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240" name="Freeform 166">
              <a:extLst>
                <a:ext uri="{FF2B5EF4-FFF2-40B4-BE49-F238E27FC236}">
                  <a16:creationId xmlns:a16="http://schemas.microsoft.com/office/drawing/2014/main" id="{303FE673-FFF5-443C-AB9B-6629A9295B0D}"/>
                </a:ext>
              </a:extLst>
            </p:cNvPr>
            <p:cNvSpPr>
              <a:spLocks noEditPoints="1"/>
            </p:cNvSpPr>
            <p:nvPr/>
          </p:nvSpPr>
          <p:spPr bwMode="auto">
            <a:xfrm>
              <a:off x="5973" y="2689"/>
              <a:ext cx="8" cy="14"/>
            </a:xfrm>
            <a:custGeom>
              <a:avLst/>
              <a:gdLst>
                <a:gd name="T0" fmla="*/ 8 w 8"/>
                <a:gd name="T1" fmla="*/ 0 h 15"/>
                <a:gd name="T2" fmla="*/ 2 w 8"/>
                <a:gd name="T3" fmla="*/ 5 h 15"/>
                <a:gd name="T4" fmla="*/ 0 w 8"/>
                <a:gd name="T5" fmla="*/ 15 h 15"/>
                <a:gd name="T6" fmla="*/ 0 w 8"/>
                <a:gd name="T7" fmla="*/ 15 h 15"/>
                <a:gd name="T8" fmla="*/ 2 w 8"/>
                <a:gd name="T9" fmla="*/ 5 h 15"/>
                <a:gd name="T10" fmla="*/ 8 w 8"/>
                <a:gd name="T11" fmla="*/ 0 h 15"/>
                <a:gd name="T12" fmla="*/ 8 w 8"/>
                <a:gd name="T13" fmla="*/ 0 h 15"/>
                <a:gd name="T14" fmla="*/ 8 w 8"/>
                <a:gd name="T15" fmla="*/ 0 h 15"/>
                <a:gd name="T16" fmla="*/ 8 w 8"/>
                <a:gd name="T17" fmla="*/ 0 h 15"/>
                <a:gd name="T18" fmla="*/ 8 w 8"/>
                <a:gd name="T19"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15">
                  <a:moveTo>
                    <a:pt x="8" y="0"/>
                  </a:moveTo>
                  <a:cubicBezTo>
                    <a:pt x="5" y="0"/>
                    <a:pt x="3" y="2"/>
                    <a:pt x="2" y="5"/>
                  </a:cubicBezTo>
                  <a:cubicBezTo>
                    <a:pt x="0" y="15"/>
                    <a:pt x="0" y="15"/>
                    <a:pt x="0" y="15"/>
                  </a:cubicBezTo>
                  <a:cubicBezTo>
                    <a:pt x="0" y="15"/>
                    <a:pt x="0" y="15"/>
                    <a:pt x="0" y="15"/>
                  </a:cubicBezTo>
                  <a:cubicBezTo>
                    <a:pt x="2" y="5"/>
                    <a:pt x="2" y="5"/>
                    <a:pt x="2" y="5"/>
                  </a:cubicBezTo>
                  <a:cubicBezTo>
                    <a:pt x="3" y="2"/>
                    <a:pt x="5" y="0"/>
                    <a:pt x="8" y="0"/>
                  </a:cubicBezTo>
                  <a:moveTo>
                    <a:pt x="8" y="0"/>
                  </a:moveTo>
                  <a:cubicBezTo>
                    <a:pt x="8" y="0"/>
                    <a:pt x="8" y="0"/>
                    <a:pt x="8" y="0"/>
                  </a:cubicBezTo>
                  <a:cubicBezTo>
                    <a:pt x="8" y="0"/>
                    <a:pt x="8" y="0"/>
                    <a:pt x="8" y="0"/>
                  </a:cubicBezTo>
                  <a:cubicBezTo>
                    <a:pt x="8" y="0"/>
                    <a:pt x="8" y="0"/>
                    <a:pt x="8" y="0"/>
                  </a:cubicBezTo>
                </a:path>
              </a:pathLst>
            </a:custGeom>
            <a:solidFill>
              <a:srgbClr val="5300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spTree>
    <p:extLst>
      <p:ext uri="{BB962C8B-B14F-4D97-AF65-F5344CB8AC3E}">
        <p14:creationId xmlns:p14="http://schemas.microsoft.com/office/powerpoint/2010/main" val="3193218636"/>
      </p:ext>
    </p:extLst>
  </p:cSld>
  <p:clrMapOvr>
    <a:masterClrMapping/>
  </p:clrMapOvr>
  <p:transition>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Networking best practices</a:t>
            </a:r>
            <a:endParaRPr lang="de-AT"/>
          </a:p>
        </p:txBody>
      </p:sp>
      <p:sp>
        <p:nvSpPr>
          <p:cNvPr id="3" name="Content Placeholder 2"/>
          <p:cNvSpPr>
            <a:spLocks noGrp="1"/>
          </p:cNvSpPr>
          <p:nvPr>
            <p:ph idx="1"/>
          </p:nvPr>
        </p:nvSpPr>
        <p:spPr>
          <a:xfrm>
            <a:off x="312551" y="1572019"/>
            <a:ext cx="6238022" cy="5345151"/>
          </a:xfrm>
        </p:spPr>
        <p:txBody>
          <a:bodyPr>
            <a:normAutofit/>
          </a:bodyPr>
          <a:lstStyle/>
          <a:p>
            <a:r>
              <a:rPr lang="en-US" sz="2200" b="1">
                <a:solidFill>
                  <a:srgbClr val="5239BD"/>
                </a:solidFill>
                <a:latin typeface="Segoe UI" panose="020B0502040204020203" pitchFamily="34" charset="0"/>
                <a:cs typeface="Segoe UI" panose="020B0502040204020203" pitchFamily="34" charset="0"/>
              </a:rPr>
              <a:t>Allow UDP traffic </a:t>
            </a:r>
            <a:r>
              <a:rPr lang="en-US" sz="2200">
                <a:solidFill>
                  <a:srgbClr val="000000"/>
                </a:solidFill>
                <a:latin typeface="Segoe UI" panose="020B0502040204020203" pitchFamily="34" charset="0"/>
                <a:cs typeface="Segoe UI" panose="020B0502040204020203" pitchFamily="34" charset="0"/>
              </a:rPr>
              <a:t>for better quality: UDP 3478, 3479, 3480, 3481</a:t>
            </a:r>
          </a:p>
          <a:p>
            <a:endParaRPr lang="en-US" sz="2200">
              <a:solidFill>
                <a:srgbClr val="000000"/>
              </a:solidFill>
              <a:latin typeface="Segoe UI" panose="020B0502040204020203" pitchFamily="34" charset="0"/>
              <a:cs typeface="Segoe UI" panose="020B0502040204020203" pitchFamily="34" charset="0"/>
            </a:endParaRPr>
          </a:p>
          <a:p>
            <a:r>
              <a:rPr lang="en-US" sz="2200">
                <a:solidFill>
                  <a:srgbClr val="000000"/>
                </a:solidFill>
                <a:latin typeface="Segoe UI" panose="020B0502040204020203" pitchFamily="34" charset="0"/>
                <a:cs typeface="Segoe UI" panose="020B0502040204020203" pitchFamily="34" charset="0"/>
              </a:rPr>
              <a:t>Make sure </a:t>
            </a:r>
            <a:r>
              <a:rPr lang="en-US" sz="2200" b="1">
                <a:solidFill>
                  <a:srgbClr val="5239BD"/>
                </a:solidFill>
                <a:latin typeface="Segoe UI" panose="020B0502040204020203" pitchFamily="34" charset="0"/>
                <a:cs typeface="Segoe UI" panose="020B0502040204020203" pitchFamily="34" charset="0"/>
              </a:rPr>
              <a:t>UDP traffic is not blocked</a:t>
            </a:r>
          </a:p>
          <a:p>
            <a:endParaRPr lang="en-US" sz="2200" b="1">
              <a:solidFill>
                <a:srgbClr val="5239BD"/>
              </a:solidFill>
              <a:latin typeface="Segoe UI" panose="020B0502040204020203" pitchFamily="34" charset="0"/>
              <a:cs typeface="Segoe UI" panose="020B0502040204020203" pitchFamily="34" charset="0"/>
            </a:endParaRPr>
          </a:p>
          <a:p>
            <a:r>
              <a:rPr lang="en-US" sz="2200">
                <a:solidFill>
                  <a:srgbClr val="000000"/>
                </a:solidFill>
                <a:latin typeface="Segoe UI" panose="020B0502040204020203" pitchFamily="34" charset="0"/>
                <a:cs typeface="Segoe UI" panose="020B0502040204020203" pitchFamily="34" charset="0"/>
              </a:rPr>
              <a:t>Configure routers and VPNs to allow Microsoft Teams traffic to </a:t>
            </a:r>
            <a:r>
              <a:rPr lang="en-US" sz="2200" b="1">
                <a:solidFill>
                  <a:srgbClr val="5239BD"/>
                </a:solidFill>
                <a:latin typeface="Segoe UI" panose="020B0502040204020203" pitchFamily="34" charset="0"/>
                <a:cs typeface="Segoe UI" panose="020B0502040204020203" pitchFamily="34" charset="0"/>
              </a:rPr>
              <a:t>travel directly </a:t>
            </a:r>
            <a:r>
              <a:rPr lang="en-US" sz="2200">
                <a:solidFill>
                  <a:srgbClr val="000000"/>
                </a:solidFill>
                <a:latin typeface="Segoe UI" panose="020B0502040204020203" pitchFamily="34" charset="0"/>
                <a:cs typeface="Segoe UI" panose="020B0502040204020203" pitchFamily="34" charset="0"/>
              </a:rPr>
              <a:t>to Office 365 (split tunneling)</a:t>
            </a:r>
          </a:p>
          <a:p>
            <a:endParaRPr lang="en-US" sz="2200">
              <a:solidFill>
                <a:srgbClr val="000000"/>
              </a:solidFill>
              <a:latin typeface="Segoe UI" panose="020B0502040204020203" pitchFamily="34" charset="0"/>
              <a:cs typeface="Segoe UI" panose="020B0502040204020203" pitchFamily="34" charset="0"/>
            </a:endParaRPr>
          </a:p>
          <a:p>
            <a:r>
              <a:rPr lang="en-US" sz="2200">
                <a:solidFill>
                  <a:srgbClr val="000000"/>
                </a:solidFill>
                <a:latin typeface="Segoe UI" panose="020B0502040204020203" pitchFamily="34" charset="0"/>
                <a:cs typeface="Segoe UI" panose="020B0502040204020203" pitchFamily="34" charset="0"/>
              </a:rPr>
              <a:t>Proxies, packet shapers &amp; WAN accelerators should </a:t>
            </a:r>
            <a:r>
              <a:rPr lang="en-US" sz="2200" b="1">
                <a:solidFill>
                  <a:srgbClr val="5239BD"/>
                </a:solidFill>
                <a:latin typeface="Segoe UI" panose="020B0502040204020203" pitchFamily="34" charset="0"/>
                <a:cs typeface="Segoe UI" panose="020B0502040204020203" pitchFamily="34" charset="0"/>
              </a:rPr>
              <a:t>always be bypassed</a:t>
            </a:r>
          </a:p>
        </p:txBody>
      </p:sp>
      <p:grpSp>
        <p:nvGrpSpPr>
          <p:cNvPr id="4" name="Group 3" descr="A drawing of a woman looking skyward at a large lightbulb with a tether."/>
          <p:cNvGrpSpPr>
            <a:grpSpLocks noChangeAspect="1"/>
          </p:cNvGrpSpPr>
          <p:nvPr/>
        </p:nvGrpSpPr>
        <p:grpSpPr>
          <a:xfrm>
            <a:off x="7746476" y="446"/>
            <a:ext cx="4688411" cy="6993632"/>
            <a:chOff x="9933247" y="1648691"/>
            <a:chExt cx="1590702" cy="2372826"/>
          </a:xfrm>
        </p:grpSpPr>
        <p:sp>
          <p:nvSpPr>
            <p:cNvPr id="8" name="Rectangle 9"/>
            <p:cNvSpPr>
              <a:spLocks noChangeArrowheads="1"/>
            </p:cNvSpPr>
            <p:nvPr/>
          </p:nvSpPr>
          <p:spPr bwMode="auto">
            <a:xfrm>
              <a:off x="9933247" y="1648691"/>
              <a:ext cx="1590702" cy="2372826"/>
            </a:xfrm>
            <a:prstGeom prst="rect">
              <a:avLst/>
            </a:prstGeom>
            <a:solidFill>
              <a:srgbClr val="5558AF"/>
            </a:solidFill>
            <a:ln>
              <a:noFill/>
            </a:ln>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9" name="Freeform 38"/>
            <p:cNvSpPr>
              <a:spLocks/>
            </p:cNvSpPr>
            <p:nvPr/>
          </p:nvSpPr>
          <p:spPr bwMode="auto">
            <a:xfrm>
              <a:off x="10488930" y="1809735"/>
              <a:ext cx="335793" cy="421455"/>
            </a:xfrm>
            <a:custGeom>
              <a:avLst/>
              <a:gdLst>
                <a:gd name="T0" fmla="*/ 105 w 105"/>
                <a:gd name="T1" fmla="*/ 53 h 133"/>
                <a:gd name="T2" fmla="*/ 53 w 105"/>
                <a:gd name="T3" fmla="*/ 0 h 133"/>
                <a:gd name="T4" fmla="*/ 0 w 105"/>
                <a:gd name="T5" fmla="*/ 53 h 133"/>
                <a:gd name="T6" fmla="*/ 16 w 105"/>
                <a:gd name="T7" fmla="*/ 90 h 133"/>
                <a:gd name="T8" fmla="*/ 16 w 105"/>
                <a:gd name="T9" fmla="*/ 90 h 133"/>
                <a:gd name="T10" fmla="*/ 32 w 105"/>
                <a:gd name="T11" fmla="*/ 124 h 133"/>
                <a:gd name="T12" fmla="*/ 52 w 105"/>
                <a:gd name="T13" fmla="*/ 132 h 133"/>
                <a:gd name="T14" fmla="*/ 52 w 105"/>
                <a:gd name="T15" fmla="*/ 133 h 133"/>
                <a:gd name="T16" fmla="*/ 53 w 105"/>
                <a:gd name="T17" fmla="*/ 133 h 133"/>
                <a:gd name="T18" fmla="*/ 53 w 105"/>
                <a:gd name="T19" fmla="*/ 133 h 133"/>
                <a:gd name="T20" fmla="*/ 54 w 105"/>
                <a:gd name="T21" fmla="*/ 132 h 133"/>
                <a:gd name="T22" fmla="*/ 73 w 105"/>
                <a:gd name="T23" fmla="*/ 124 h 133"/>
                <a:gd name="T24" fmla="*/ 89 w 105"/>
                <a:gd name="T25" fmla="*/ 91 h 133"/>
                <a:gd name="T26" fmla="*/ 105 w 105"/>
                <a:gd name="T27" fmla="*/ 5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5" h="133">
                  <a:moveTo>
                    <a:pt x="105" y="53"/>
                  </a:moveTo>
                  <a:cubicBezTo>
                    <a:pt x="105" y="24"/>
                    <a:pt x="82" y="0"/>
                    <a:pt x="53" y="0"/>
                  </a:cubicBezTo>
                  <a:cubicBezTo>
                    <a:pt x="24" y="0"/>
                    <a:pt x="0" y="24"/>
                    <a:pt x="0" y="53"/>
                  </a:cubicBezTo>
                  <a:cubicBezTo>
                    <a:pt x="0" y="67"/>
                    <a:pt x="6" y="81"/>
                    <a:pt x="16" y="90"/>
                  </a:cubicBezTo>
                  <a:cubicBezTo>
                    <a:pt x="16" y="90"/>
                    <a:pt x="16" y="90"/>
                    <a:pt x="16" y="90"/>
                  </a:cubicBezTo>
                  <a:cubicBezTo>
                    <a:pt x="32" y="106"/>
                    <a:pt x="32" y="124"/>
                    <a:pt x="32" y="124"/>
                  </a:cubicBezTo>
                  <a:cubicBezTo>
                    <a:pt x="52" y="132"/>
                    <a:pt x="52" y="132"/>
                    <a:pt x="52" y="132"/>
                  </a:cubicBezTo>
                  <a:cubicBezTo>
                    <a:pt x="52" y="133"/>
                    <a:pt x="52" y="133"/>
                    <a:pt x="52" y="133"/>
                  </a:cubicBezTo>
                  <a:cubicBezTo>
                    <a:pt x="53" y="133"/>
                    <a:pt x="53" y="133"/>
                    <a:pt x="53" y="133"/>
                  </a:cubicBezTo>
                  <a:cubicBezTo>
                    <a:pt x="53" y="133"/>
                    <a:pt x="53" y="133"/>
                    <a:pt x="53" y="133"/>
                  </a:cubicBezTo>
                  <a:cubicBezTo>
                    <a:pt x="54" y="132"/>
                    <a:pt x="54" y="132"/>
                    <a:pt x="54" y="132"/>
                  </a:cubicBezTo>
                  <a:cubicBezTo>
                    <a:pt x="73" y="124"/>
                    <a:pt x="73" y="124"/>
                    <a:pt x="73" y="124"/>
                  </a:cubicBezTo>
                  <a:cubicBezTo>
                    <a:pt x="73" y="124"/>
                    <a:pt x="74" y="107"/>
                    <a:pt x="89" y="91"/>
                  </a:cubicBezTo>
                  <a:cubicBezTo>
                    <a:pt x="99" y="81"/>
                    <a:pt x="105" y="68"/>
                    <a:pt x="105"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10" name="Rectangle 39"/>
            <p:cNvSpPr>
              <a:spLocks noChangeArrowheads="1"/>
            </p:cNvSpPr>
            <p:nvPr/>
          </p:nvSpPr>
          <p:spPr bwMode="auto">
            <a:xfrm>
              <a:off x="10591724" y="2200352"/>
              <a:ext cx="130205" cy="75382"/>
            </a:xfrm>
            <a:prstGeom prst="rect">
              <a:avLst/>
            </a:prstGeom>
            <a:solidFill>
              <a:srgbClr val="9393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11" name="Freeform 40"/>
            <p:cNvSpPr>
              <a:spLocks/>
            </p:cNvSpPr>
            <p:nvPr/>
          </p:nvSpPr>
          <p:spPr bwMode="auto">
            <a:xfrm>
              <a:off x="10613995" y="2275734"/>
              <a:ext cx="85661" cy="32552"/>
            </a:xfrm>
            <a:custGeom>
              <a:avLst/>
              <a:gdLst>
                <a:gd name="T0" fmla="*/ 7 w 50"/>
                <a:gd name="T1" fmla="*/ 19 h 19"/>
                <a:gd name="T2" fmla="*/ 43 w 50"/>
                <a:gd name="T3" fmla="*/ 19 h 19"/>
                <a:gd name="T4" fmla="*/ 50 w 50"/>
                <a:gd name="T5" fmla="*/ 0 h 19"/>
                <a:gd name="T6" fmla="*/ 0 w 50"/>
                <a:gd name="T7" fmla="*/ 0 h 19"/>
                <a:gd name="T8" fmla="*/ 7 w 50"/>
                <a:gd name="T9" fmla="*/ 19 h 19"/>
              </a:gdLst>
              <a:ahLst/>
              <a:cxnLst>
                <a:cxn ang="0">
                  <a:pos x="T0" y="T1"/>
                </a:cxn>
                <a:cxn ang="0">
                  <a:pos x="T2" y="T3"/>
                </a:cxn>
                <a:cxn ang="0">
                  <a:pos x="T4" y="T5"/>
                </a:cxn>
                <a:cxn ang="0">
                  <a:pos x="T6" y="T7"/>
                </a:cxn>
                <a:cxn ang="0">
                  <a:pos x="T8" y="T9"/>
                </a:cxn>
              </a:cxnLst>
              <a:rect l="0" t="0" r="r" b="b"/>
              <a:pathLst>
                <a:path w="50" h="19">
                  <a:moveTo>
                    <a:pt x="7" y="19"/>
                  </a:moveTo>
                  <a:lnTo>
                    <a:pt x="43" y="19"/>
                  </a:lnTo>
                  <a:lnTo>
                    <a:pt x="50" y="0"/>
                  </a:lnTo>
                  <a:lnTo>
                    <a:pt x="0" y="0"/>
                  </a:lnTo>
                  <a:lnTo>
                    <a:pt x="7" y="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12" name="Line 41"/>
            <p:cNvSpPr>
              <a:spLocks noChangeShapeType="1"/>
            </p:cNvSpPr>
            <p:nvPr/>
          </p:nvSpPr>
          <p:spPr bwMode="auto">
            <a:xfrm>
              <a:off x="10591724" y="2253462"/>
              <a:ext cx="130205" cy="13706"/>
            </a:xfrm>
            <a:prstGeom prst="line">
              <a:avLst/>
            </a:prstGeom>
            <a:noFill/>
            <a:ln w="6350" cap="rnd">
              <a:solidFill>
                <a:srgbClr val="505050"/>
              </a:solidFill>
              <a:prstDash val="solid"/>
              <a:miter lim="800000"/>
              <a:headEnd/>
              <a:tailEnd/>
            </a:ln>
            <a:extLst>
              <a:ext uri="{909E8E84-426E-40DD-AFC4-6F175D3DCCD1}">
                <a14:hiddenFill xmlns:a14="http://schemas.microsoft.com/office/drawing/2010/main">
                  <a:noFill/>
                </a14:hiddenFill>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13" name="Line 42"/>
            <p:cNvSpPr>
              <a:spLocks noChangeShapeType="1"/>
            </p:cNvSpPr>
            <p:nvPr/>
          </p:nvSpPr>
          <p:spPr bwMode="auto">
            <a:xfrm>
              <a:off x="10591724" y="2234617"/>
              <a:ext cx="130205" cy="13706"/>
            </a:xfrm>
            <a:prstGeom prst="line">
              <a:avLst/>
            </a:prstGeom>
            <a:noFill/>
            <a:ln w="6350" cap="rnd">
              <a:solidFill>
                <a:srgbClr val="505050"/>
              </a:solidFill>
              <a:prstDash val="solid"/>
              <a:miter lim="800000"/>
              <a:headEnd/>
              <a:tailEnd/>
            </a:ln>
            <a:extLst>
              <a:ext uri="{909E8E84-426E-40DD-AFC4-6F175D3DCCD1}">
                <a14:hiddenFill xmlns:a14="http://schemas.microsoft.com/office/drawing/2010/main">
                  <a:noFill/>
                </a14:hiddenFill>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14" name="Line 43"/>
            <p:cNvSpPr>
              <a:spLocks noChangeShapeType="1"/>
            </p:cNvSpPr>
            <p:nvPr/>
          </p:nvSpPr>
          <p:spPr bwMode="auto">
            <a:xfrm>
              <a:off x="10591724" y="2215770"/>
              <a:ext cx="130205" cy="11993"/>
            </a:xfrm>
            <a:prstGeom prst="line">
              <a:avLst/>
            </a:prstGeom>
            <a:noFill/>
            <a:ln w="6350" cap="rnd">
              <a:solidFill>
                <a:srgbClr val="505050"/>
              </a:solidFill>
              <a:prstDash val="solid"/>
              <a:miter lim="800000"/>
              <a:headEnd/>
              <a:tailEnd/>
            </a:ln>
            <a:extLst>
              <a:ext uri="{909E8E84-426E-40DD-AFC4-6F175D3DCCD1}">
                <a14:hiddenFill xmlns:a14="http://schemas.microsoft.com/office/drawing/2010/main">
                  <a:noFill/>
                </a14:hiddenFill>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15" name="Line 44"/>
            <p:cNvSpPr>
              <a:spLocks noChangeShapeType="1"/>
            </p:cNvSpPr>
            <p:nvPr/>
          </p:nvSpPr>
          <p:spPr bwMode="auto">
            <a:xfrm>
              <a:off x="10370717" y="3853619"/>
              <a:ext cx="753821" cy="0"/>
            </a:xfrm>
            <a:prstGeom prst="line">
              <a:avLst/>
            </a:prstGeom>
            <a:noFill/>
            <a:ln w="50800" cap="rnd">
              <a:solidFill>
                <a:srgbClr val="401467"/>
              </a:solidFill>
              <a:prstDash val="solid"/>
              <a:miter lim="800000"/>
              <a:headEnd/>
              <a:tailEnd/>
            </a:ln>
            <a:extLst>
              <a:ext uri="{909E8E84-426E-40DD-AFC4-6F175D3DCCD1}">
                <a14:hiddenFill xmlns:a14="http://schemas.microsoft.com/office/drawing/2010/main">
                  <a:noFill/>
                </a14:hiddenFill>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16" name="Freeform 45"/>
            <p:cNvSpPr>
              <a:spLocks/>
            </p:cNvSpPr>
            <p:nvPr/>
          </p:nvSpPr>
          <p:spPr bwMode="auto">
            <a:xfrm>
              <a:off x="10651686" y="2308285"/>
              <a:ext cx="347786" cy="332367"/>
            </a:xfrm>
            <a:custGeom>
              <a:avLst/>
              <a:gdLst>
                <a:gd name="T0" fmla="*/ 103 w 109"/>
                <a:gd name="T1" fmla="*/ 103 h 105"/>
                <a:gd name="T2" fmla="*/ 90 w 109"/>
                <a:gd name="T3" fmla="*/ 95 h 105"/>
                <a:gd name="T4" fmla="*/ 88 w 109"/>
                <a:gd name="T5" fmla="*/ 76 h 105"/>
                <a:gd name="T6" fmla="*/ 92 w 109"/>
                <a:gd name="T7" fmla="*/ 68 h 105"/>
                <a:gd name="T8" fmla="*/ 97 w 109"/>
                <a:gd name="T9" fmla="*/ 52 h 105"/>
                <a:gd name="T10" fmla="*/ 93 w 109"/>
                <a:gd name="T11" fmla="*/ 45 h 105"/>
                <a:gd name="T12" fmla="*/ 71 w 109"/>
                <a:gd name="T13" fmla="*/ 48 h 105"/>
                <a:gd name="T14" fmla="*/ 47 w 109"/>
                <a:gd name="T15" fmla="*/ 48 h 105"/>
                <a:gd name="T16" fmla="*/ 44 w 109"/>
                <a:gd name="T17" fmla="*/ 37 h 105"/>
                <a:gd name="T18" fmla="*/ 46 w 109"/>
                <a:gd name="T19" fmla="*/ 29 h 105"/>
                <a:gd name="T20" fmla="*/ 47 w 109"/>
                <a:gd name="T21" fmla="*/ 16 h 105"/>
                <a:gd name="T22" fmla="*/ 26 w 109"/>
                <a:gd name="T23" fmla="*/ 15 h 105"/>
                <a:gd name="T24" fmla="*/ 3 w 109"/>
                <a:gd name="T25" fmla="*/ 14 h 105"/>
                <a:gd name="T26" fmla="*/ 0 w 109"/>
                <a:gd name="T27" fmla="*/ 0 h 105"/>
                <a:gd name="T28" fmla="*/ 0 w 109"/>
                <a:gd name="T29" fmla="*/ 0 h 105"/>
                <a:gd name="T30" fmla="*/ 3 w 109"/>
                <a:gd name="T31" fmla="*/ 14 h 105"/>
                <a:gd name="T32" fmla="*/ 26 w 109"/>
                <a:gd name="T33" fmla="*/ 14 h 105"/>
                <a:gd name="T34" fmla="*/ 47 w 109"/>
                <a:gd name="T35" fmla="*/ 15 h 105"/>
                <a:gd name="T36" fmla="*/ 47 w 109"/>
                <a:gd name="T37" fmla="*/ 30 h 105"/>
                <a:gd name="T38" fmla="*/ 45 w 109"/>
                <a:gd name="T39" fmla="*/ 37 h 105"/>
                <a:gd name="T40" fmla="*/ 47 w 109"/>
                <a:gd name="T41" fmla="*/ 47 h 105"/>
                <a:gd name="T42" fmla="*/ 70 w 109"/>
                <a:gd name="T43" fmla="*/ 47 h 105"/>
                <a:gd name="T44" fmla="*/ 93 w 109"/>
                <a:gd name="T45" fmla="*/ 44 h 105"/>
                <a:gd name="T46" fmla="*/ 98 w 109"/>
                <a:gd name="T47" fmla="*/ 52 h 105"/>
                <a:gd name="T48" fmla="*/ 93 w 109"/>
                <a:gd name="T49" fmla="*/ 69 h 105"/>
                <a:gd name="T50" fmla="*/ 88 w 109"/>
                <a:gd name="T51" fmla="*/ 76 h 105"/>
                <a:gd name="T52" fmla="*/ 90 w 109"/>
                <a:gd name="T53" fmla="*/ 94 h 105"/>
                <a:gd name="T54" fmla="*/ 109 w 109"/>
                <a:gd name="T55" fmla="*/ 99 h 105"/>
                <a:gd name="T56" fmla="*/ 109 w 109"/>
                <a:gd name="T57" fmla="*/ 100 h 105"/>
                <a:gd name="T58" fmla="*/ 103 w 109"/>
                <a:gd name="T59" fmla="*/ 10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9" h="105">
                  <a:moveTo>
                    <a:pt x="103" y="103"/>
                  </a:moveTo>
                  <a:cubicBezTo>
                    <a:pt x="98" y="103"/>
                    <a:pt x="93" y="100"/>
                    <a:pt x="90" y="95"/>
                  </a:cubicBezTo>
                  <a:cubicBezTo>
                    <a:pt x="86" y="89"/>
                    <a:pt x="85" y="82"/>
                    <a:pt x="88" y="76"/>
                  </a:cubicBezTo>
                  <a:cubicBezTo>
                    <a:pt x="89" y="73"/>
                    <a:pt x="91" y="71"/>
                    <a:pt x="92" y="68"/>
                  </a:cubicBezTo>
                  <a:cubicBezTo>
                    <a:pt x="96" y="64"/>
                    <a:pt x="99" y="60"/>
                    <a:pt x="97" y="52"/>
                  </a:cubicBezTo>
                  <a:cubicBezTo>
                    <a:pt x="97" y="49"/>
                    <a:pt x="95" y="46"/>
                    <a:pt x="93" y="45"/>
                  </a:cubicBezTo>
                  <a:cubicBezTo>
                    <a:pt x="86" y="40"/>
                    <a:pt x="75" y="46"/>
                    <a:pt x="71" y="48"/>
                  </a:cubicBezTo>
                  <a:cubicBezTo>
                    <a:pt x="65" y="51"/>
                    <a:pt x="53" y="54"/>
                    <a:pt x="47" y="48"/>
                  </a:cubicBezTo>
                  <a:cubicBezTo>
                    <a:pt x="45" y="45"/>
                    <a:pt x="44" y="42"/>
                    <a:pt x="44" y="37"/>
                  </a:cubicBezTo>
                  <a:cubicBezTo>
                    <a:pt x="44" y="34"/>
                    <a:pt x="45" y="31"/>
                    <a:pt x="46" y="29"/>
                  </a:cubicBezTo>
                  <a:cubicBezTo>
                    <a:pt x="48" y="25"/>
                    <a:pt x="50" y="21"/>
                    <a:pt x="47" y="16"/>
                  </a:cubicBezTo>
                  <a:cubicBezTo>
                    <a:pt x="44" y="10"/>
                    <a:pt x="35" y="12"/>
                    <a:pt x="26" y="15"/>
                  </a:cubicBezTo>
                  <a:cubicBezTo>
                    <a:pt x="17" y="18"/>
                    <a:pt x="8" y="21"/>
                    <a:pt x="3" y="14"/>
                  </a:cubicBezTo>
                  <a:cubicBezTo>
                    <a:pt x="0" y="11"/>
                    <a:pt x="0" y="7"/>
                    <a:pt x="0" y="0"/>
                  </a:cubicBezTo>
                  <a:cubicBezTo>
                    <a:pt x="0" y="0"/>
                    <a:pt x="0" y="0"/>
                    <a:pt x="0" y="0"/>
                  </a:cubicBezTo>
                  <a:cubicBezTo>
                    <a:pt x="0" y="7"/>
                    <a:pt x="1" y="11"/>
                    <a:pt x="3" y="14"/>
                  </a:cubicBezTo>
                  <a:cubicBezTo>
                    <a:pt x="8" y="19"/>
                    <a:pt x="17" y="16"/>
                    <a:pt x="26" y="14"/>
                  </a:cubicBezTo>
                  <a:cubicBezTo>
                    <a:pt x="35" y="11"/>
                    <a:pt x="44" y="9"/>
                    <a:pt x="47" y="15"/>
                  </a:cubicBezTo>
                  <a:cubicBezTo>
                    <a:pt x="50" y="21"/>
                    <a:pt x="49" y="25"/>
                    <a:pt x="47" y="30"/>
                  </a:cubicBezTo>
                  <a:cubicBezTo>
                    <a:pt x="46" y="32"/>
                    <a:pt x="45" y="34"/>
                    <a:pt x="45" y="37"/>
                  </a:cubicBezTo>
                  <a:cubicBezTo>
                    <a:pt x="45" y="41"/>
                    <a:pt x="46" y="45"/>
                    <a:pt x="47" y="47"/>
                  </a:cubicBezTo>
                  <a:cubicBezTo>
                    <a:pt x="53" y="53"/>
                    <a:pt x="65" y="50"/>
                    <a:pt x="70" y="47"/>
                  </a:cubicBezTo>
                  <a:cubicBezTo>
                    <a:pt x="75" y="45"/>
                    <a:pt x="86" y="39"/>
                    <a:pt x="93" y="44"/>
                  </a:cubicBezTo>
                  <a:cubicBezTo>
                    <a:pt x="95" y="45"/>
                    <a:pt x="97" y="48"/>
                    <a:pt x="98" y="52"/>
                  </a:cubicBezTo>
                  <a:cubicBezTo>
                    <a:pt x="100" y="60"/>
                    <a:pt x="96" y="65"/>
                    <a:pt x="93" y="69"/>
                  </a:cubicBezTo>
                  <a:cubicBezTo>
                    <a:pt x="91" y="71"/>
                    <a:pt x="90" y="74"/>
                    <a:pt x="88" y="76"/>
                  </a:cubicBezTo>
                  <a:cubicBezTo>
                    <a:pt x="86" y="82"/>
                    <a:pt x="87" y="89"/>
                    <a:pt x="90" y="94"/>
                  </a:cubicBezTo>
                  <a:cubicBezTo>
                    <a:pt x="95" y="101"/>
                    <a:pt x="103" y="105"/>
                    <a:pt x="109" y="99"/>
                  </a:cubicBezTo>
                  <a:cubicBezTo>
                    <a:pt x="109" y="100"/>
                    <a:pt x="109" y="100"/>
                    <a:pt x="109" y="100"/>
                  </a:cubicBezTo>
                  <a:cubicBezTo>
                    <a:pt x="107" y="102"/>
                    <a:pt x="105" y="103"/>
                    <a:pt x="103" y="103"/>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17" name="Freeform 301"/>
            <p:cNvSpPr>
              <a:spLocks/>
            </p:cNvSpPr>
            <p:nvPr/>
          </p:nvSpPr>
          <p:spPr bwMode="auto">
            <a:xfrm>
              <a:off x="10728782" y="3817642"/>
              <a:ext cx="54823" cy="29125"/>
            </a:xfrm>
            <a:custGeom>
              <a:avLst/>
              <a:gdLst>
                <a:gd name="T0" fmla="*/ 0 w 17"/>
                <a:gd name="T1" fmla="*/ 0 h 9"/>
                <a:gd name="T2" fmla="*/ 4 w 17"/>
                <a:gd name="T3" fmla="*/ 9 h 9"/>
                <a:gd name="T4" fmla="*/ 11 w 17"/>
                <a:gd name="T5" fmla="*/ 9 h 9"/>
                <a:gd name="T6" fmla="*/ 17 w 17"/>
                <a:gd name="T7" fmla="*/ 5 h 9"/>
              </a:gdLst>
              <a:ahLst/>
              <a:cxnLst>
                <a:cxn ang="0">
                  <a:pos x="T0" y="T1"/>
                </a:cxn>
                <a:cxn ang="0">
                  <a:pos x="T2" y="T3"/>
                </a:cxn>
                <a:cxn ang="0">
                  <a:pos x="T4" y="T5"/>
                </a:cxn>
                <a:cxn ang="0">
                  <a:pos x="T6" y="T7"/>
                </a:cxn>
              </a:cxnLst>
              <a:rect l="0" t="0" r="r" b="b"/>
              <a:pathLst>
                <a:path w="17" h="9">
                  <a:moveTo>
                    <a:pt x="0" y="0"/>
                  </a:moveTo>
                  <a:cubicBezTo>
                    <a:pt x="3" y="4"/>
                    <a:pt x="2" y="4"/>
                    <a:pt x="4" y="9"/>
                  </a:cubicBezTo>
                  <a:cubicBezTo>
                    <a:pt x="11" y="9"/>
                    <a:pt x="11" y="9"/>
                    <a:pt x="11" y="9"/>
                  </a:cubicBezTo>
                  <a:cubicBezTo>
                    <a:pt x="10" y="6"/>
                    <a:pt x="11" y="3"/>
                    <a:pt x="17" y="5"/>
                  </a:cubicBezTo>
                </a:path>
              </a:pathLst>
            </a:custGeom>
            <a:solidFill>
              <a:srgbClr val="2828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18" name="Freeform 302"/>
            <p:cNvSpPr>
              <a:spLocks/>
            </p:cNvSpPr>
            <p:nvPr/>
          </p:nvSpPr>
          <p:spPr bwMode="auto">
            <a:xfrm>
              <a:off x="10725356" y="3786804"/>
              <a:ext cx="169610" cy="56537"/>
            </a:xfrm>
            <a:custGeom>
              <a:avLst/>
              <a:gdLst>
                <a:gd name="T0" fmla="*/ 2 w 53"/>
                <a:gd name="T1" fmla="*/ 0 h 18"/>
                <a:gd name="T2" fmla="*/ 0 w 53"/>
                <a:gd name="T3" fmla="*/ 8 h 18"/>
                <a:gd name="T4" fmla="*/ 5 w 53"/>
                <a:gd name="T5" fmla="*/ 12 h 18"/>
                <a:gd name="T6" fmla="*/ 23 w 53"/>
                <a:gd name="T7" fmla="*/ 17 h 18"/>
                <a:gd name="T8" fmla="*/ 36 w 53"/>
                <a:gd name="T9" fmla="*/ 18 h 18"/>
                <a:gd name="T10" fmla="*/ 47 w 53"/>
                <a:gd name="T11" fmla="*/ 18 h 18"/>
                <a:gd name="T12" fmla="*/ 49 w 53"/>
                <a:gd name="T13" fmla="*/ 15 h 18"/>
                <a:gd name="T14" fmla="*/ 27 w 53"/>
                <a:gd name="T15" fmla="*/ 6 h 18"/>
                <a:gd name="T16" fmla="*/ 2 w 53"/>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18">
                  <a:moveTo>
                    <a:pt x="2" y="0"/>
                  </a:moveTo>
                  <a:cubicBezTo>
                    <a:pt x="0" y="8"/>
                    <a:pt x="0" y="8"/>
                    <a:pt x="0" y="8"/>
                  </a:cubicBezTo>
                  <a:cubicBezTo>
                    <a:pt x="0" y="10"/>
                    <a:pt x="2" y="11"/>
                    <a:pt x="5" y="12"/>
                  </a:cubicBezTo>
                  <a:cubicBezTo>
                    <a:pt x="23" y="17"/>
                    <a:pt x="23" y="17"/>
                    <a:pt x="23" y="17"/>
                  </a:cubicBezTo>
                  <a:cubicBezTo>
                    <a:pt x="28" y="18"/>
                    <a:pt x="32" y="18"/>
                    <a:pt x="36" y="18"/>
                  </a:cubicBezTo>
                  <a:cubicBezTo>
                    <a:pt x="47" y="18"/>
                    <a:pt x="47" y="18"/>
                    <a:pt x="47" y="18"/>
                  </a:cubicBezTo>
                  <a:cubicBezTo>
                    <a:pt x="53" y="18"/>
                    <a:pt x="51" y="15"/>
                    <a:pt x="49" y="15"/>
                  </a:cubicBezTo>
                  <a:cubicBezTo>
                    <a:pt x="45" y="14"/>
                    <a:pt x="35" y="11"/>
                    <a:pt x="27" y="6"/>
                  </a:cubicBezTo>
                  <a:cubicBezTo>
                    <a:pt x="20" y="3"/>
                    <a:pt x="2" y="0"/>
                    <a:pt x="2" y="0"/>
                  </a:cubicBezTo>
                  <a:close/>
                </a:path>
              </a:pathLst>
            </a:custGeom>
            <a:solidFill>
              <a:srgbClr val="2828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19" name="Freeform 303"/>
            <p:cNvSpPr>
              <a:spLocks/>
            </p:cNvSpPr>
            <p:nvPr/>
          </p:nvSpPr>
          <p:spPr bwMode="auto">
            <a:xfrm>
              <a:off x="10732209" y="3764532"/>
              <a:ext cx="107934" cy="56537"/>
            </a:xfrm>
            <a:custGeom>
              <a:avLst/>
              <a:gdLst>
                <a:gd name="T0" fmla="*/ 2 w 34"/>
                <a:gd name="T1" fmla="*/ 0 h 18"/>
                <a:gd name="T2" fmla="*/ 0 w 34"/>
                <a:gd name="T3" fmla="*/ 7 h 18"/>
                <a:gd name="T4" fmla="*/ 29 w 34"/>
                <a:gd name="T5" fmla="*/ 17 h 18"/>
                <a:gd name="T6" fmla="*/ 32 w 34"/>
                <a:gd name="T7" fmla="*/ 17 h 18"/>
                <a:gd name="T8" fmla="*/ 13 w 34"/>
                <a:gd name="T9" fmla="*/ 2 h 18"/>
                <a:gd name="T10" fmla="*/ 2 w 34"/>
                <a:gd name="T11" fmla="*/ 0 h 18"/>
              </a:gdLst>
              <a:ahLst/>
              <a:cxnLst>
                <a:cxn ang="0">
                  <a:pos x="T0" y="T1"/>
                </a:cxn>
                <a:cxn ang="0">
                  <a:pos x="T2" y="T3"/>
                </a:cxn>
                <a:cxn ang="0">
                  <a:pos x="T4" y="T5"/>
                </a:cxn>
                <a:cxn ang="0">
                  <a:pos x="T6" y="T7"/>
                </a:cxn>
                <a:cxn ang="0">
                  <a:pos x="T8" y="T9"/>
                </a:cxn>
                <a:cxn ang="0">
                  <a:pos x="T10" y="T11"/>
                </a:cxn>
              </a:cxnLst>
              <a:rect l="0" t="0" r="r" b="b"/>
              <a:pathLst>
                <a:path w="34" h="18">
                  <a:moveTo>
                    <a:pt x="2" y="0"/>
                  </a:moveTo>
                  <a:cubicBezTo>
                    <a:pt x="2" y="3"/>
                    <a:pt x="0" y="5"/>
                    <a:pt x="0" y="7"/>
                  </a:cubicBezTo>
                  <a:cubicBezTo>
                    <a:pt x="0" y="9"/>
                    <a:pt x="29" y="17"/>
                    <a:pt x="29" y="17"/>
                  </a:cubicBezTo>
                  <a:cubicBezTo>
                    <a:pt x="29" y="17"/>
                    <a:pt x="34" y="18"/>
                    <a:pt x="32" y="17"/>
                  </a:cubicBezTo>
                  <a:cubicBezTo>
                    <a:pt x="26" y="13"/>
                    <a:pt x="13" y="5"/>
                    <a:pt x="13" y="2"/>
                  </a:cubicBezTo>
                  <a:lnTo>
                    <a:pt x="2" y="0"/>
                  </a:lnTo>
                  <a:close/>
                </a:path>
              </a:pathLst>
            </a:custGeom>
            <a:solidFill>
              <a:srgbClr val="F0BE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20" name="Freeform 304"/>
            <p:cNvSpPr>
              <a:spLocks/>
            </p:cNvSpPr>
            <p:nvPr/>
          </p:nvSpPr>
          <p:spPr bwMode="auto">
            <a:xfrm>
              <a:off x="10632841" y="3817642"/>
              <a:ext cx="54823" cy="29125"/>
            </a:xfrm>
            <a:custGeom>
              <a:avLst/>
              <a:gdLst>
                <a:gd name="T0" fmla="*/ 0 w 17"/>
                <a:gd name="T1" fmla="*/ 0 h 9"/>
                <a:gd name="T2" fmla="*/ 4 w 17"/>
                <a:gd name="T3" fmla="*/ 9 h 9"/>
                <a:gd name="T4" fmla="*/ 11 w 17"/>
                <a:gd name="T5" fmla="*/ 9 h 9"/>
                <a:gd name="T6" fmla="*/ 17 w 17"/>
                <a:gd name="T7" fmla="*/ 5 h 9"/>
              </a:gdLst>
              <a:ahLst/>
              <a:cxnLst>
                <a:cxn ang="0">
                  <a:pos x="T0" y="T1"/>
                </a:cxn>
                <a:cxn ang="0">
                  <a:pos x="T2" y="T3"/>
                </a:cxn>
                <a:cxn ang="0">
                  <a:pos x="T4" y="T5"/>
                </a:cxn>
                <a:cxn ang="0">
                  <a:pos x="T6" y="T7"/>
                </a:cxn>
              </a:cxnLst>
              <a:rect l="0" t="0" r="r" b="b"/>
              <a:pathLst>
                <a:path w="17" h="9">
                  <a:moveTo>
                    <a:pt x="0" y="0"/>
                  </a:moveTo>
                  <a:cubicBezTo>
                    <a:pt x="3" y="4"/>
                    <a:pt x="2" y="4"/>
                    <a:pt x="4" y="9"/>
                  </a:cubicBezTo>
                  <a:cubicBezTo>
                    <a:pt x="11" y="9"/>
                    <a:pt x="11" y="9"/>
                    <a:pt x="11" y="9"/>
                  </a:cubicBezTo>
                  <a:cubicBezTo>
                    <a:pt x="10" y="6"/>
                    <a:pt x="11" y="3"/>
                    <a:pt x="17" y="5"/>
                  </a:cubicBezTo>
                </a:path>
              </a:pathLst>
            </a:custGeom>
            <a:solidFill>
              <a:srgbClr val="2828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21" name="Freeform 305"/>
            <p:cNvSpPr>
              <a:spLocks/>
            </p:cNvSpPr>
            <p:nvPr/>
          </p:nvSpPr>
          <p:spPr bwMode="auto">
            <a:xfrm>
              <a:off x="10629415" y="3786804"/>
              <a:ext cx="169610" cy="56537"/>
            </a:xfrm>
            <a:custGeom>
              <a:avLst/>
              <a:gdLst>
                <a:gd name="T0" fmla="*/ 2 w 53"/>
                <a:gd name="T1" fmla="*/ 0 h 18"/>
                <a:gd name="T2" fmla="*/ 0 w 53"/>
                <a:gd name="T3" fmla="*/ 8 h 18"/>
                <a:gd name="T4" fmla="*/ 5 w 53"/>
                <a:gd name="T5" fmla="*/ 12 h 18"/>
                <a:gd name="T6" fmla="*/ 23 w 53"/>
                <a:gd name="T7" fmla="*/ 17 h 18"/>
                <a:gd name="T8" fmla="*/ 36 w 53"/>
                <a:gd name="T9" fmla="*/ 18 h 18"/>
                <a:gd name="T10" fmla="*/ 47 w 53"/>
                <a:gd name="T11" fmla="*/ 18 h 18"/>
                <a:gd name="T12" fmla="*/ 49 w 53"/>
                <a:gd name="T13" fmla="*/ 15 h 18"/>
                <a:gd name="T14" fmla="*/ 27 w 53"/>
                <a:gd name="T15" fmla="*/ 6 h 18"/>
                <a:gd name="T16" fmla="*/ 2 w 53"/>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18">
                  <a:moveTo>
                    <a:pt x="2" y="0"/>
                  </a:moveTo>
                  <a:cubicBezTo>
                    <a:pt x="0" y="8"/>
                    <a:pt x="0" y="8"/>
                    <a:pt x="0" y="8"/>
                  </a:cubicBezTo>
                  <a:cubicBezTo>
                    <a:pt x="0" y="10"/>
                    <a:pt x="2" y="11"/>
                    <a:pt x="5" y="12"/>
                  </a:cubicBezTo>
                  <a:cubicBezTo>
                    <a:pt x="23" y="17"/>
                    <a:pt x="23" y="17"/>
                    <a:pt x="23" y="17"/>
                  </a:cubicBezTo>
                  <a:cubicBezTo>
                    <a:pt x="28" y="18"/>
                    <a:pt x="32" y="18"/>
                    <a:pt x="36" y="18"/>
                  </a:cubicBezTo>
                  <a:cubicBezTo>
                    <a:pt x="47" y="18"/>
                    <a:pt x="47" y="18"/>
                    <a:pt x="47" y="18"/>
                  </a:cubicBezTo>
                  <a:cubicBezTo>
                    <a:pt x="53" y="18"/>
                    <a:pt x="51" y="15"/>
                    <a:pt x="49" y="15"/>
                  </a:cubicBezTo>
                  <a:cubicBezTo>
                    <a:pt x="45" y="14"/>
                    <a:pt x="35" y="11"/>
                    <a:pt x="27" y="6"/>
                  </a:cubicBezTo>
                  <a:cubicBezTo>
                    <a:pt x="20" y="3"/>
                    <a:pt x="2" y="0"/>
                    <a:pt x="2" y="0"/>
                  </a:cubicBezTo>
                  <a:close/>
                </a:path>
              </a:pathLst>
            </a:custGeom>
            <a:solidFill>
              <a:srgbClr val="2828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22" name="Freeform 306"/>
            <p:cNvSpPr>
              <a:spLocks/>
            </p:cNvSpPr>
            <p:nvPr/>
          </p:nvSpPr>
          <p:spPr bwMode="auto">
            <a:xfrm>
              <a:off x="10636268" y="3764532"/>
              <a:ext cx="107934" cy="56537"/>
            </a:xfrm>
            <a:custGeom>
              <a:avLst/>
              <a:gdLst>
                <a:gd name="T0" fmla="*/ 2 w 34"/>
                <a:gd name="T1" fmla="*/ 0 h 18"/>
                <a:gd name="T2" fmla="*/ 0 w 34"/>
                <a:gd name="T3" fmla="*/ 7 h 18"/>
                <a:gd name="T4" fmla="*/ 29 w 34"/>
                <a:gd name="T5" fmla="*/ 17 h 18"/>
                <a:gd name="T6" fmla="*/ 32 w 34"/>
                <a:gd name="T7" fmla="*/ 17 h 18"/>
                <a:gd name="T8" fmla="*/ 13 w 34"/>
                <a:gd name="T9" fmla="*/ 2 h 18"/>
                <a:gd name="T10" fmla="*/ 2 w 34"/>
                <a:gd name="T11" fmla="*/ 0 h 18"/>
              </a:gdLst>
              <a:ahLst/>
              <a:cxnLst>
                <a:cxn ang="0">
                  <a:pos x="T0" y="T1"/>
                </a:cxn>
                <a:cxn ang="0">
                  <a:pos x="T2" y="T3"/>
                </a:cxn>
                <a:cxn ang="0">
                  <a:pos x="T4" y="T5"/>
                </a:cxn>
                <a:cxn ang="0">
                  <a:pos x="T6" y="T7"/>
                </a:cxn>
                <a:cxn ang="0">
                  <a:pos x="T8" y="T9"/>
                </a:cxn>
                <a:cxn ang="0">
                  <a:pos x="T10" y="T11"/>
                </a:cxn>
              </a:cxnLst>
              <a:rect l="0" t="0" r="r" b="b"/>
              <a:pathLst>
                <a:path w="34" h="18">
                  <a:moveTo>
                    <a:pt x="2" y="0"/>
                  </a:moveTo>
                  <a:cubicBezTo>
                    <a:pt x="2" y="3"/>
                    <a:pt x="0" y="5"/>
                    <a:pt x="0" y="7"/>
                  </a:cubicBezTo>
                  <a:cubicBezTo>
                    <a:pt x="0" y="9"/>
                    <a:pt x="29" y="17"/>
                    <a:pt x="29" y="17"/>
                  </a:cubicBezTo>
                  <a:cubicBezTo>
                    <a:pt x="29" y="17"/>
                    <a:pt x="34" y="18"/>
                    <a:pt x="32" y="17"/>
                  </a:cubicBezTo>
                  <a:cubicBezTo>
                    <a:pt x="26" y="13"/>
                    <a:pt x="13" y="5"/>
                    <a:pt x="13" y="2"/>
                  </a:cubicBezTo>
                  <a:lnTo>
                    <a:pt x="2" y="0"/>
                  </a:lnTo>
                  <a:close/>
                </a:path>
              </a:pathLst>
            </a:custGeom>
            <a:solidFill>
              <a:srgbClr val="F0BE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23" name="Freeform 307"/>
            <p:cNvSpPr>
              <a:spLocks/>
            </p:cNvSpPr>
            <p:nvPr/>
          </p:nvSpPr>
          <p:spPr bwMode="auto">
            <a:xfrm>
              <a:off x="10751054" y="3452724"/>
              <a:ext cx="66816" cy="63390"/>
            </a:xfrm>
            <a:custGeom>
              <a:avLst/>
              <a:gdLst>
                <a:gd name="T0" fmla="*/ 21 w 21"/>
                <a:gd name="T1" fmla="*/ 11 h 20"/>
                <a:gd name="T2" fmla="*/ 10 w 21"/>
                <a:gd name="T3" fmla="*/ 20 h 20"/>
                <a:gd name="T4" fmla="*/ 1 w 21"/>
                <a:gd name="T5" fmla="*/ 9 h 20"/>
                <a:gd name="T6" fmla="*/ 12 w 21"/>
                <a:gd name="T7" fmla="*/ 0 h 20"/>
                <a:gd name="T8" fmla="*/ 21 w 21"/>
                <a:gd name="T9" fmla="*/ 11 h 20"/>
              </a:gdLst>
              <a:ahLst/>
              <a:cxnLst>
                <a:cxn ang="0">
                  <a:pos x="T0" y="T1"/>
                </a:cxn>
                <a:cxn ang="0">
                  <a:pos x="T2" y="T3"/>
                </a:cxn>
                <a:cxn ang="0">
                  <a:pos x="T4" y="T5"/>
                </a:cxn>
                <a:cxn ang="0">
                  <a:pos x="T6" y="T7"/>
                </a:cxn>
                <a:cxn ang="0">
                  <a:pos x="T8" y="T9"/>
                </a:cxn>
              </a:cxnLst>
              <a:rect l="0" t="0" r="r" b="b"/>
              <a:pathLst>
                <a:path w="21" h="20">
                  <a:moveTo>
                    <a:pt x="21" y="11"/>
                  </a:moveTo>
                  <a:cubicBezTo>
                    <a:pt x="20" y="16"/>
                    <a:pt x="15" y="20"/>
                    <a:pt x="10" y="20"/>
                  </a:cubicBezTo>
                  <a:cubicBezTo>
                    <a:pt x="4" y="20"/>
                    <a:pt x="0" y="15"/>
                    <a:pt x="1" y="9"/>
                  </a:cubicBezTo>
                  <a:cubicBezTo>
                    <a:pt x="1" y="4"/>
                    <a:pt x="6" y="0"/>
                    <a:pt x="12" y="0"/>
                  </a:cubicBezTo>
                  <a:cubicBezTo>
                    <a:pt x="17" y="1"/>
                    <a:pt x="21" y="5"/>
                    <a:pt x="21" y="11"/>
                  </a:cubicBezTo>
                  <a:close/>
                </a:path>
              </a:pathLst>
            </a:custGeom>
            <a:solidFill>
              <a:srgbClr val="F0BE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24" name="Freeform 308"/>
            <p:cNvSpPr>
              <a:spLocks/>
            </p:cNvSpPr>
            <p:nvPr/>
          </p:nvSpPr>
          <p:spPr bwMode="auto">
            <a:xfrm>
              <a:off x="10718503" y="3202593"/>
              <a:ext cx="109647" cy="313522"/>
            </a:xfrm>
            <a:custGeom>
              <a:avLst/>
              <a:gdLst>
                <a:gd name="T0" fmla="*/ 31 w 34"/>
                <a:gd name="T1" fmla="*/ 89 h 99"/>
                <a:gd name="T2" fmla="*/ 21 w 34"/>
                <a:gd name="T3" fmla="*/ 99 h 99"/>
                <a:gd name="T4" fmla="*/ 11 w 34"/>
                <a:gd name="T5" fmla="*/ 90 h 99"/>
                <a:gd name="T6" fmla="*/ 1 w 34"/>
                <a:gd name="T7" fmla="*/ 17 h 99"/>
                <a:gd name="T8" fmla="*/ 16 w 34"/>
                <a:gd name="T9" fmla="*/ 0 h 99"/>
                <a:gd name="T10" fmla="*/ 34 w 34"/>
                <a:gd name="T11" fmla="*/ 15 h 99"/>
                <a:gd name="T12" fmla="*/ 31 w 34"/>
                <a:gd name="T13" fmla="*/ 89 h 99"/>
              </a:gdLst>
              <a:ahLst/>
              <a:cxnLst>
                <a:cxn ang="0">
                  <a:pos x="T0" y="T1"/>
                </a:cxn>
                <a:cxn ang="0">
                  <a:pos x="T2" y="T3"/>
                </a:cxn>
                <a:cxn ang="0">
                  <a:pos x="T4" y="T5"/>
                </a:cxn>
                <a:cxn ang="0">
                  <a:pos x="T6" y="T7"/>
                </a:cxn>
                <a:cxn ang="0">
                  <a:pos x="T8" y="T9"/>
                </a:cxn>
                <a:cxn ang="0">
                  <a:pos x="T10" y="T11"/>
                </a:cxn>
                <a:cxn ang="0">
                  <a:pos x="T12" y="T13"/>
                </a:cxn>
              </a:cxnLst>
              <a:rect l="0" t="0" r="r" b="b"/>
              <a:pathLst>
                <a:path w="34" h="99">
                  <a:moveTo>
                    <a:pt x="31" y="89"/>
                  </a:moveTo>
                  <a:cubicBezTo>
                    <a:pt x="31" y="94"/>
                    <a:pt x="27" y="99"/>
                    <a:pt x="21" y="99"/>
                  </a:cubicBezTo>
                  <a:cubicBezTo>
                    <a:pt x="16" y="99"/>
                    <a:pt x="11" y="95"/>
                    <a:pt x="11" y="90"/>
                  </a:cubicBezTo>
                  <a:cubicBezTo>
                    <a:pt x="1" y="17"/>
                    <a:pt x="1" y="17"/>
                    <a:pt x="1" y="17"/>
                  </a:cubicBezTo>
                  <a:cubicBezTo>
                    <a:pt x="0" y="8"/>
                    <a:pt x="7" y="0"/>
                    <a:pt x="16" y="0"/>
                  </a:cubicBezTo>
                  <a:cubicBezTo>
                    <a:pt x="25" y="0"/>
                    <a:pt x="33" y="6"/>
                    <a:pt x="34" y="15"/>
                  </a:cubicBezTo>
                  <a:lnTo>
                    <a:pt x="31" y="89"/>
                  </a:lnTo>
                  <a:close/>
                </a:path>
              </a:pathLst>
            </a:custGeom>
            <a:solidFill>
              <a:srgbClr val="F0BE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25" name="Freeform 309"/>
            <p:cNvSpPr>
              <a:spLocks/>
            </p:cNvSpPr>
            <p:nvPr/>
          </p:nvSpPr>
          <p:spPr bwMode="auto">
            <a:xfrm>
              <a:off x="10643121" y="3452724"/>
              <a:ext cx="78809" cy="337507"/>
            </a:xfrm>
            <a:custGeom>
              <a:avLst/>
              <a:gdLst>
                <a:gd name="T0" fmla="*/ 0 w 25"/>
                <a:gd name="T1" fmla="*/ 102 h 106"/>
                <a:gd name="T2" fmla="*/ 11 w 25"/>
                <a:gd name="T3" fmla="*/ 103 h 106"/>
                <a:gd name="T4" fmla="*/ 25 w 25"/>
                <a:gd name="T5" fmla="*/ 11 h 106"/>
                <a:gd name="T6" fmla="*/ 16 w 25"/>
                <a:gd name="T7" fmla="*/ 0 h 106"/>
                <a:gd name="T8" fmla="*/ 5 w 25"/>
                <a:gd name="T9" fmla="*/ 9 h 106"/>
                <a:gd name="T10" fmla="*/ 0 w 25"/>
                <a:gd name="T11" fmla="*/ 102 h 106"/>
              </a:gdLst>
              <a:ahLst/>
              <a:cxnLst>
                <a:cxn ang="0">
                  <a:pos x="T0" y="T1"/>
                </a:cxn>
                <a:cxn ang="0">
                  <a:pos x="T2" y="T3"/>
                </a:cxn>
                <a:cxn ang="0">
                  <a:pos x="T4" y="T5"/>
                </a:cxn>
                <a:cxn ang="0">
                  <a:pos x="T6" y="T7"/>
                </a:cxn>
                <a:cxn ang="0">
                  <a:pos x="T8" y="T9"/>
                </a:cxn>
                <a:cxn ang="0">
                  <a:pos x="T10" y="T11"/>
                </a:cxn>
              </a:cxnLst>
              <a:rect l="0" t="0" r="r" b="b"/>
              <a:pathLst>
                <a:path w="25" h="106">
                  <a:moveTo>
                    <a:pt x="0" y="102"/>
                  </a:moveTo>
                  <a:cubicBezTo>
                    <a:pt x="0" y="105"/>
                    <a:pt x="11" y="106"/>
                    <a:pt x="11" y="103"/>
                  </a:cubicBezTo>
                  <a:cubicBezTo>
                    <a:pt x="25" y="11"/>
                    <a:pt x="25" y="11"/>
                    <a:pt x="25" y="11"/>
                  </a:cubicBezTo>
                  <a:cubicBezTo>
                    <a:pt x="25" y="5"/>
                    <a:pt x="21" y="1"/>
                    <a:pt x="16" y="0"/>
                  </a:cubicBezTo>
                  <a:cubicBezTo>
                    <a:pt x="10" y="0"/>
                    <a:pt x="5" y="4"/>
                    <a:pt x="5" y="9"/>
                  </a:cubicBezTo>
                  <a:cubicBezTo>
                    <a:pt x="0" y="37"/>
                    <a:pt x="4" y="64"/>
                    <a:pt x="0" y="102"/>
                  </a:cubicBezTo>
                  <a:close/>
                </a:path>
              </a:pathLst>
            </a:custGeom>
            <a:solidFill>
              <a:srgbClr val="F0BE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26" name="Freeform 310"/>
            <p:cNvSpPr>
              <a:spLocks/>
            </p:cNvSpPr>
            <p:nvPr/>
          </p:nvSpPr>
          <p:spPr bwMode="auto">
            <a:xfrm>
              <a:off x="10737348" y="3452724"/>
              <a:ext cx="80522" cy="337507"/>
            </a:xfrm>
            <a:custGeom>
              <a:avLst/>
              <a:gdLst>
                <a:gd name="T0" fmla="*/ 0 w 25"/>
                <a:gd name="T1" fmla="*/ 102 h 106"/>
                <a:gd name="T2" fmla="*/ 11 w 25"/>
                <a:gd name="T3" fmla="*/ 103 h 106"/>
                <a:gd name="T4" fmla="*/ 25 w 25"/>
                <a:gd name="T5" fmla="*/ 11 h 106"/>
                <a:gd name="T6" fmla="*/ 16 w 25"/>
                <a:gd name="T7" fmla="*/ 0 h 106"/>
                <a:gd name="T8" fmla="*/ 5 w 25"/>
                <a:gd name="T9" fmla="*/ 9 h 106"/>
                <a:gd name="T10" fmla="*/ 0 w 25"/>
                <a:gd name="T11" fmla="*/ 102 h 106"/>
              </a:gdLst>
              <a:ahLst/>
              <a:cxnLst>
                <a:cxn ang="0">
                  <a:pos x="T0" y="T1"/>
                </a:cxn>
                <a:cxn ang="0">
                  <a:pos x="T2" y="T3"/>
                </a:cxn>
                <a:cxn ang="0">
                  <a:pos x="T4" y="T5"/>
                </a:cxn>
                <a:cxn ang="0">
                  <a:pos x="T6" y="T7"/>
                </a:cxn>
                <a:cxn ang="0">
                  <a:pos x="T8" y="T9"/>
                </a:cxn>
                <a:cxn ang="0">
                  <a:pos x="T10" y="T11"/>
                </a:cxn>
              </a:cxnLst>
              <a:rect l="0" t="0" r="r" b="b"/>
              <a:pathLst>
                <a:path w="25" h="106">
                  <a:moveTo>
                    <a:pt x="0" y="102"/>
                  </a:moveTo>
                  <a:cubicBezTo>
                    <a:pt x="0" y="105"/>
                    <a:pt x="11" y="106"/>
                    <a:pt x="11" y="103"/>
                  </a:cubicBezTo>
                  <a:cubicBezTo>
                    <a:pt x="25" y="11"/>
                    <a:pt x="25" y="11"/>
                    <a:pt x="25" y="11"/>
                  </a:cubicBezTo>
                  <a:cubicBezTo>
                    <a:pt x="25" y="5"/>
                    <a:pt x="21" y="1"/>
                    <a:pt x="16" y="0"/>
                  </a:cubicBezTo>
                  <a:cubicBezTo>
                    <a:pt x="10" y="0"/>
                    <a:pt x="5" y="4"/>
                    <a:pt x="5" y="9"/>
                  </a:cubicBezTo>
                  <a:cubicBezTo>
                    <a:pt x="0" y="37"/>
                    <a:pt x="4" y="64"/>
                    <a:pt x="0" y="102"/>
                  </a:cubicBezTo>
                  <a:close/>
                </a:path>
              </a:pathLst>
            </a:custGeom>
            <a:solidFill>
              <a:srgbClr val="F0BE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27" name="Freeform 311"/>
            <p:cNvSpPr>
              <a:spLocks/>
            </p:cNvSpPr>
            <p:nvPr/>
          </p:nvSpPr>
          <p:spPr bwMode="auto">
            <a:xfrm>
              <a:off x="10655113" y="3452724"/>
              <a:ext cx="66816" cy="63390"/>
            </a:xfrm>
            <a:custGeom>
              <a:avLst/>
              <a:gdLst>
                <a:gd name="T0" fmla="*/ 21 w 21"/>
                <a:gd name="T1" fmla="*/ 11 h 20"/>
                <a:gd name="T2" fmla="*/ 10 w 21"/>
                <a:gd name="T3" fmla="*/ 20 h 20"/>
                <a:gd name="T4" fmla="*/ 1 w 21"/>
                <a:gd name="T5" fmla="*/ 9 h 20"/>
                <a:gd name="T6" fmla="*/ 12 w 21"/>
                <a:gd name="T7" fmla="*/ 0 h 20"/>
                <a:gd name="T8" fmla="*/ 21 w 21"/>
                <a:gd name="T9" fmla="*/ 11 h 20"/>
              </a:gdLst>
              <a:ahLst/>
              <a:cxnLst>
                <a:cxn ang="0">
                  <a:pos x="T0" y="T1"/>
                </a:cxn>
                <a:cxn ang="0">
                  <a:pos x="T2" y="T3"/>
                </a:cxn>
                <a:cxn ang="0">
                  <a:pos x="T4" y="T5"/>
                </a:cxn>
                <a:cxn ang="0">
                  <a:pos x="T6" y="T7"/>
                </a:cxn>
                <a:cxn ang="0">
                  <a:pos x="T8" y="T9"/>
                </a:cxn>
              </a:cxnLst>
              <a:rect l="0" t="0" r="r" b="b"/>
              <a:pathLst>
                <a:path w="21" h="20">
                  <a:moveTo>
                    <a:pt x="21" y="11"/>
                  </a:moveTo>
                  <a:cubicBezTo>
                    <a:pt x="20" y="16"/>
                    <a:pt x="15" y="20"/>
                    <a:pt x="10" y="20"/>
                  </a:cubicBezTo>
                  <a:cubicBezTo>
                    <a:pt x="4" y="20"/>
                    <a:pt x="0" y="15"/>
                    <a:pt x="1" y="9"/>
                  </a:cubicBezTo>
                  <a:cubicBezTo>
                    <a:pt x="1" y="4"/>
                    <a:pt x="6" y="0"/>
                    <a:pt x="12" y="0"/>
                  </a:cubicBezTo>
                  <a:cubicBezTo>
                    <a:pt x="17" y="1"/>
                    <a:pt x="21" y="5"/>
                    <a:pt x="21" y="11"/>
                  </a:cubicBezTo>
                  <a:close/>
                </a:path>
              </a:pathLst>
            </a:custGeom>
            <a:solidFill>
              <a:srgbClr val="F0BE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28" name="Freeform 312"/>
            <p:cNvSpPr>
              <a:spLocks/>
            </p:cNvSpPr>
            <p:nvPr/>
          </p:nvSpPr>
          <p:spPr bwMode="auto">
            <a:xfrm>
              <a:off x="10622562" y="3202593"/>
              <a:ext cx="109647" cy="313522"/>
            </a:xfrm>
            <a:custGeom>
              <a:avLst/>
              <a:gdLst>
                <a:gd name="T0" fmla="*/ 31 w 34"/>
                <a:gd name="T1" fmla="*/ 89 h 99"/>
                <a:gd name="T2" fmla="*/ 21 w 34"/>
                <a:gd name="T3" fmla="*/ 99 h 99"/>
                <a:gd name="T4" fmla="*/ 11 w 34"/>
                <a:gd name="T5" fmla="*/ 90 h 99"/>
                <a:gd name="T6" fmla="*/ 1 w 34"/>
                <a:gd name="T7" fmla="*/ 17 h 99"/>
                <a:gd name="T8" fmla="*/ 16 w 34"/>
                <a:gd name="T9" fmla="*/ 0 h 99"/>
                <a:gd name="T10" fmla="*/ 34 w 34"/>
                <a:gd name="T11" fmla="*/ 15 h 99"/>
                <a:gd name="T12" fmla="*/ 31 w 34"/>
                <a:gd name="T13" fmla="*/ 89 h 99"/>
              </a:gdLst>
              <a:ahLst/>
              <a:cxnLst>
                <a:cxn ang="0">
                  <a:pos x="T0" y="T1"/>
                </a:cxn>
                <a:cxn ang="0">
                  <a:pos x="T2" y="T3"/>
                </a:cxn>
                <a:cxn ang="0">
                  <a:pos x="T4" y="T5"/>
                </a:cxn>
                <a:cxn ang="0">
                  <a:pos x="T6" y="T7"/>
                </a:cxn>
                <a:cxn ang="0">
                  <a:pos x="T8" y="T9"/>
                </a:cxn>
                <a:cxn ang="0">
                  <a:pos x="T10" y="T11"/>
                </a:cxn>
                <a:cxn ang="0">
                  <a:pos x="T12" y="T13"/>
                </a:cxn>
              </a:cxnLst>
              <a:rect l="0" t="0" r="r" b="b"/>
              <a:pathLst>
                <a:path w="34" h="99">
                  <a:moveTo>
                    <a:pt x="31" y="89"/>
                  </a:moveTo>
                  <a:cubicBezTo>
                    <a:pt x="31" y="94"/>
                    <a:pt x="27" y="99"/>
                    <a:pt x="21" y="99"/>
                  </a:cubicBezTo>
                  <a:cubicBezTo>
                    <a:pt x="16" y="99"/>
                    <a:pt x="11" y="95"/>
                    <a:pt x="11" y="90"/>
                  </a:cubicBezTo>
                  <a:cubicBezTo>
                    <a:pt x="1" y="17"/>
                    <a:pt x="1" y="17"/>
                    <a:pt x="1" y="17"/>
                  </a:cubicBezTo>
                  <a:cubicBezTo>
                    <a:pt x="0" y="8"/>
                    <a:pt x="7" y="0"/>
                    <a:pt x="16" y="0"/>
                  </a:cubicBezTo>
                  <a:cubicBezTo>
                    <a:pt x="25" y="0"/>
                    <a:pt x="33" y="6"/>
                    <a:pt x="34" y="15"/>
                  </a:cubicBezTo>
                  <a:lnTo>
                    <a:pt x="31" y="89"/>
                  </a:lnTo>
                  <a:close/>
                </a:path>
              </a:pathLst>
            </a:custGeom>
            <a:solidFill>
              <a:srgbClr val="F0BE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29" name="Freeform 313"/>
            <p:cNvSpPr>
              <a:spLocks/>
            </p:cNvSpPr>
            <p:nvPr/>
          </p:nvSpPr>
          <p:spPr bwMode="auto">
            <a:xfrm>
              <a:off x="10566025" y="3183746"/>
              <a:ext cx="73669" cy="159331"/>
            </a:xfrm>
            <a:custGeom>
              <a:avLst/>
              <a:gdLst>
                <a:gd name="T0" fmla="*/ 2 w 23"/>
                <a:gd name="T1" fmla="*/ 21 h 50"/>
                <a:gd name="T2" fmla="*/ 7 w 23"/>
                <a:gd name="T3" fmla="*/ 41 h 50"/>
                <a:gd name="T4" fmla="*/ 11 w 23"/>
                <a:gd name="T5" fmla="*/ 44 h 50"/>
                <a:gd name="T6" fmla="*/ 16 w 23"/>
                <a:gd name="T7" fmla="*/ 47 h 50"/>
                <a:gd name="T8" fmla="*/ 19 w 23"/>
                <a:gd name="T9" fmla="*/ 49 h 50"/>
                <a:gd name="T10" fmla="*/ 18 w 23"/>
                <a:gd name="T11" fmla="*/ 44 h 50"/>
                <a:gd name="T12" fmla="*/ 19 w 23"/>
                <a:gd name="T13" fmla="*/ 40 h 50"/>
                <a:gd name="T14" fmla="*/ 18 w 23"/>
                <a:gd name="T15" fmla="*/ 35 h 50"/>
                <a:gd name="T16" fmla="*/ 23 w 23"/>
                <a:gd name="T17" fmla="*/ 35 h 50"/>
                <a:gd name="T18" fmla="*/ 16 w 23"/>
                <a:gd name="T19" fmla="*/ 23 h 50"/>
                <a:gd name="T20" fmla="*/ 14 w 23"/>
                <a:gd name="T21" fmla="*/ 21 h 50"/>
                <a:gd name="T22" fmla="*/ 10 w 23"/>
                <a:gd name="T23" fmla="*/ 0 h 50"/>
                <a:gd name="T24" fmla="*/ 0 w 23"/>
                <a:gd name="T25" fmla="*/ 7 h 50"/>
                <a:gd name="T26" fmla="*/ 2 w 23"/>
                <a:gd name="T27" fmla="*/ 2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50">
                  <a:moveTo>
                    <a:pt x="2" y="21"/>
                  </a:moveTo>
                  <a:cubicBezTo>
                    <a:pt x="2" y="31"/>
                    <a:pt x="3" y="34"/>
                    <a:pt x="7" y="41"/>
                  </a:cubicBezTo>
                  <a:cubicBezTo>
                    <a:pt x="9" y="46"/>
                    <a:pt x="11" y="46"/>
                    <a:pt x="11" y="44"/>
                  </a:cubicBezTo>
                  <a:cubicBezTo>
                    <a:pt x="12" y="49"/>
                    <a:pt x="16" y="50"/>
                    <a:pt x="16" y="47"/>
                  </a:cubicBezTo>
                  <a:cubicBezTo>
                    <a:pt x="16" y="48"/>
                    <a:pt x="18" y="50"/>
                    <a:pt x="19" y="49"/>
                  </a:cubicBezTo>
                  <a:cubicBezTo>
                    <a:pt x="20" y="48"/>
                    <a:pt x="19" y="45"/>
                    <a:pt x="18" y="44"/>
                  </a:cubicBezTo>
                  <a:cubicBezTo>
                    <a:pt x="20" y="44"/>
                    <a:pt x="21" y="43"/>
                    <a:pt x="19" y="40"/>
                  </a:cubicBezTo>
                  <a:cubicBezTo>
                    <a:pt x="18" y="37"/>
                    <a:pt x="18" y="35"/>
                    <a:pt x="18" y="35"/>
                  </a:cubicBezTo>
                  <a:cubicBezTo>
                    <a:pt x="20" y="37"/>
                    <a:pt x="22" y="37"/>
                    <a:pt x="23" y="35"/>
                  </a:cubicBezTo>
                  <a:cubicBezTo>
                    <a:pt x="20" y="32"/>
                    <a:pt x="18" y="27"/>
                    <a:pt x="16" y="23"/>
                  </a:cubicBezTo>
                  <a:cubicBezTo>
                    <a:pt x="15" y="22"/>
                    <a:pt x="15" y="22"/>
                    <a:pt x="14" y="21"/>
                  </a:cubicBezTo>
                  <a:cubicBezTo>
                    <a:pt x="10" y="0"/>
                    <a:pt x="10" y="0"/>
                    <a:pt x="10" y="0"/>
                  </a:cubicBezTo>
                  <a:cubicBezTo>
                    <a:pt x="0" y="7"/>
                    <a:pt x="0" y="7"/>
                    <a:pt x="0" y="7"/>
                  </a:cubicBezTo>
                  <a:lnTo>
                    <a:pt x="2" y="21"/>
                  </a:lnTo>
                  <a:close/>
                </a:path>
              </a:pathLst>
            </a:custGeom>
            <a:solidFill>
              <a:srgbClr val="F0BE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30" name="Rectangle 314"/>
            <p:cNvSpPr>
              <a:spLocks noChangeArrowheads="1"/>
            </p:cNvSpPr>
            <p:nvPr/>
          </p:nvSpPr>
          <p:spPr bwMode="auto">
            <a:xfrm>
              <a:off x="10622562" y="3276261"/>
              <a:ext cx="102794" cy="186743"/>
            </a:xfrm>
            <a:prstGeom prst="rect">
              <a:avLst/>
            </a:prstGeom>
            <a:solidFill>
              <a:srgbClr val="002050"/>
            </a:solidFill>
            <a:ln>
              <a:noFill/>
            </a:ln>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31" name="Rectangle 315"/>
            <p:cNvSpPr>
              <a:spLocks noChangeArrowheads="1"/>
            </p:cNvSpPr>
            <p:nvPr/>
          </p:nvSpPr>
          <p:spPr bwMode="auto">
            <a:xfrm>
              <a:off x="10725356" y="3276261"/>
              <a:ext cx="102794" cy="186743"/>
            </a:xfrm>
            <a:prstGeom prst="rect">
              <a:avLst/>
            </a:prstGeom>
            <a:solidFill>
              <a:srgbClr val="002050"/>
            </a:solidFill>
            <a:ln>
              <a:noFill/>
            </a:ln>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32" name="Freeform 316"/>
            <p:cNvSpPr>
              <a:spLocks/>
            </p:cNvSpPr>
            <p:nvPr/>
          </p:nvSpPr>
          <p:spPr bwMode="auto">
            <a:xfrm>
              <a:off x="10613995" y="2878791"/>
              <a:ext cx="111360" cy="400896"/>
            </a:xfrm>
            <a:custGeom>
              <a:avLst/>
              <a:gdLst>
                <a:gd name="T0" fmla="*/ 65 w 65"/>
                <a:gd name="T1" fmla="*/ 234 h 234"/>
                <a:gd name="T2" fmla="*/ 0 w 65"/>
                <a:gd name="T3" fmla="*/ 234 h 234"/>
                <a:gd name="T4" fmla="*/ 13 w 65"/>
                <a:gd name="T5" fmla="*/ 139 h 234"/>
                <a:gd name="T6" fmla="*/ 0 w 65"/>
                <a:gd name="T7" fmla="*/ 58 h 234"/>
                <a:gd name="T8" fmla="*/ 13 w 65"/>
                <a:gd name="T9" fmla="*/ 0 h 234"/>
                <a:gd name="T10" fmla="*/ 65 w 65"/>
                <a:gd name="T11" fmla="*/ 0 h 234"/>
                <a:gd name="T12" fmla="*/ 65 w 65"/>
                <a:gd name="T13" fmla="*/ 234 h 234"/>
              </a:gdLst>
              <a:ahLst/>
              <a:cxnLst>
                <a:cxn ang="0">
                  <a:pos x="T0" y="T1"/>
                </a:cxn>
                <a:cxn ang="0">
                  <a:pos x="T2" y="T3"/>
                </a:cxn>
                <a:cxn ang="0">
                  <a:pos x="T4" y="T5"/>
                </a:cxn>
                <a:cxn ang="0">
                  <a:pos x="T6" y="T7"/>
                </a:cxn>
                <a:cxn ang="0">
                  <a:pos x="T8" y="T9"/>
                </a:cxn>
                <a:cxn ang="0">
                  <a:pos x="T10" y="T11"/>
                </a:cxn>
                <a:cxn ang="0">
                  <a:pos x="T12" y="T13"/>
                </a:cxn>
              </a:cxnLst>
              <a:rect l="0" t="0" r="r" b="b"/>
              <a:pathLst>
                <a:path w="65" h="234">
                  <a:moveTo>
                    <a:pt x="65" y="234"/>
                  </a:moveTo>
                  <a:lnTo>
                    <a:pt x="0" y="234"/>
                  </a:lnTo>
                  <a:lnTo>
                    <a:pt x="13" y="139"/>
                  </a:lnTo>
                  <a:lnTo>
                    <a:pt x="0" y="58"/>
                  </a:lnTo>
                  <a:lnTo>
                    <a:pt x="13" y="0"/>
                  </a:lnTo>
                  <a:lnTo>
                    <a:pt x="65" y="0"/>
                  </a:lnTo>
                  <a:lnTo>
                    <a:pt x="65" y="234"/>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33" name="Freeform 317"/>
            <p:cNvSpPr>
              <a:spLocks/>
            </p:cNvSpPr>
            <p:nvPr/>
          </p:nvSpPr>
          <p:spPr bwMode="auto">
            <a:xfrm>
              <a:off x="10514628" y="3050114"/>
              <a:ext cx="73669" cy="77096"/>
            </a:xfrm>
            <a:custGeom>
              <a:avLst/>
              <a:gdLst>
                <a:gd name="T0" fmla="*/ 16 w 23"/>
                <a:gd name="T1" fmla="*/ 3 h 24"/>
                <a:gd name="T2" fmla="*/ 20 w 23"/>
                <a:gd name="T3" fmla="*/ 17 h 24"/>
                <a:gd name="T4" fmla="*/ 7 w 23"/>
                <a:gd name="T5" fmla="*/ 21 h 24"/>
                <a:gd name="T6" fmla="*/ 2 w 23"/>
                <a:gd name="T7" fmla="*/ 8 h 24"/>
                <a:gd name="T8" fmla="*/ 16 w 23"/>
                <a:gd name="T9" fmla="*/ 3 h 24"/>
              </a:gdLst>
              <a:ahLst/>
              <a:cxnLst>
                <a:cxn ang="0">
                  <a:pos x="T0" y="T1"/>
                </a:cxn>
                <a:cxn ang="0">
                  <a:pos x="T2" y="T3"/>
                </a:cxn>
                <a:cxn ang="0">
                  <a:pos x="T4" y="T5"/>
                </a:cxn>
                <a:cxn ang="0">
                  <a:pos x="T6" y="T7"/>
                </a:cxn>
                <a:cxn ang="0">
                  <a:pos x="T8" y="T9"/>
                </a:cxn>
              </a:cxnLst>
              <a:rect l="0" t="0" r="r" b="b"/>
              <a:pathLst>
                <a:path w="23" h="24">
                  <a:moveTo>
                    <a:pt x="16" y="3"/>
                  </a:moveTo>
                  <a:cubicBezTo>
                    <a:pt x="21" y="5"/>
                    <a:pt x="23" y="11"/>
                    <a:pt x="20" y="17"/>
                  </a:cubicBezTo>
                  <a:cubicBezTo>
                    <a:pt x="18" y="22"/>
                    <a:pt x="12" y="24"/>
                    <a:pt x="7" y="21"/>
                  </a:cubicBezTo>
                  <a:cubicBezTo>
                    <a:pt x="2" y="19"/>
                    <a:pt x="0" y="13"/>
                    <a:pt x="2" y="8"/>
                  </a:cubicBezTo>
                  <a:cubicBezTo>
                    <a:pt x="5" y="2"/>
                    <a:pt x="11" y="0"/>
                    <a:pt x="16" y="3"/>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34" name="Freeform 318"/>
            <p:cNvSpPr>
              <a:spLocks/>
            </p:cNvSpPr>
            <p:nvPr/>
          </p:nvSpPr>
          <p:spPr bwMode="auto">
            <a:xfrm>
              <a:off x="10581444" y="2871938"/>
              <a:ext cx="106220" cy="102794"/>
            </a:xfrm>
            <a:custGeom>
              <a:avLst/>
              <a:gdLst>
                <a:gd name="T0" fmla="*/ 29 w 33"/>
                <a:gd name="T1" fmla="*/ 22 h 32"/>
                <a:gd name="T2" fmla="*/ 10 w 33"/>
                <a:gd name="T3" fmla="*/ 28 h 32"/>
                <a:gd name="T4" fmla="*/ 4 w 33"/>
                <a:gd name="T5" fmla="*/ 9 h 32"/>
                <a:gd name="T6" fmla="*/ 23 w 33"/>
                <a:gd name="T7" fmla="*/ 3 h 32"/>
                <a:gd name="T8" fmla="*/ 29 w 33"/>
                <a:gd name="T9" fmla="*/ 22 h 32"/>
              </a:gdLst>
              <a:ahLst/>
              <a:cxnLst>
                <a:cxn ang="0">
                  <a:pos x="T0" y="T1"/>
                </a:cxn>
                <a:cxn ang="0">
                  <a:pos x="T2" y="T3"/>
                </a:cxn>
                <a:cxn ang="0">
                  <a:pos x="T4" y="T5"/>
                </a:cxn>
                <a:cxn ang="0">
                  <a:pos x="T6" y="T7"/>
                </a:cxn>
                <a:cxn ang="0">
                  <a:pos x="T8" y="T9"/>
                </a:cxn>
              </a:cxnLst>
              <a:rect l="0" t="0" r="r" b="b"/>
              <a:pathLst>
                <a:path w="33" h="32">
                  <a:moveTo>
                    <a:pt x="29" y="22"/>
                  </a:moveTo>
                  <a:cubicBezTo>
                    <a:pt x="26" y="29"/>
                    <a:pt x="17" y="32"/>
                    <a:pt x="10" y="28"/>
                  </a:cubicBezTo>
                  <a:cubicBezTo>
                    <a:pt x="3" y="25"/>
                    <a:pt x="0" y="16"/>
                    <a:pt x="4" y="9"/>
                  </a:cubicBezTo>
                  <a:cubicBezTo>
                    <a:pt x="8" y="2"/>
                    <a:pt x="16" y="0"/>
                    <a:pt x="23" y="3"/>
                  </a:cubicBezTo>
                  <a:cubicBezTo>
                    <a:pt x="30" y="7"/>
                    <a:pt x="33" y="15"/>
                    <a:pt x="29" y="22"/>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35" name="Freeform 319"/>
            <p:cNvSpPr>
              <a:spLocks/>
            </p:cNvSpPr>
            <p:nvPr/>
          </p:nvSpPr>
          <p:spPr bwMode="auto">
            <a:xfrm>
              <a:off x="10521481" y="2901064"/>
              <a:ext cx="152478" cy="203875"/>
            </a:xfrm>
            <a:custGeom>
              <a:avLst/>
              <a:gdLst>
                <a:gd name="T0" fmla="*/ 43 w 89"/>
                <a:gd name="T1" fmla="*/ 0 h 119"/>
                <a:gd name="T2" fmla="*/ 0 w 89"/>
                <a:gd name="T3" fmla="*/ 102 h 119"/>
                <a:gd name="T4" fmla="*/ 33 w 89"/>
                <a:gd name="T5" fmla="*/ 119 h 119"/>
                <a:gd name="T6" fmla="*/ 89 w 89"/>
                <a:gd name="T7" fmla="*/ 24 h 119"/>
                <a:gd name="T8" fmla="*/ 43 w 89"/>
                <a:gd name="T9" fmla="*/ 0 h 119"/>
              </a:gdLst>
              <a:ahLst/>
              <a:cxnLst>
                <a:cxn ang="0">
                  <a:pos x="T0" y="T1"/>
                </a:cxn>
                <a:cxn ang="0">
                  <a:pos x="T2" y="T3"/>
                </a:cxn>
                <a:cxn ang="0">
                  <a:pos x="T4" y="T5"/>
                </a:cxn>
                <a:cxn ang="0">
                  <a:pos x="T6" y="T7"/>
                </a:cxn>
                <a:cxn ang="0">
                  <a:pos x="T8" y="T9"/>
                </a:cxn>
              </a:cxnLst>
              <a:rect l="0" t="0" r="r" b="b"/>
              <a:pathLst>
                <a:path w="89" h="119">
                  <a:moveTo>
                    <a:pt x="43" y="0"/>
                  </a:moveTo>
                  <a:lnTo>
                    <a:pt x="0" y="102"/>
                  </a:lnTo>
                  <a:lnTo>
                    <a:pt x="33" y="119"/>
                  </a:lnTo>
                  <a:lnTo>
                    <a:pt x="89" y="24"/>
                  </a:lnTo>
                  <a:lnTo>
                    <a:pt x="43" y="0"/>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36" name="Freeform 320"/>
            <p:cNvSpPr>
              <a:spLocks/>
            </p:cNvSpPr>
            <p:nvPr/>
          </p:nvSpPr>
          <p:spPr bwMode="auto">
            <a:xfrm>
              <a:off x="10559172" y="3235143"/>
              <a:ext cx="54823" cy="23985"/>
            </a:xfrm>
            <a:custGeom>
              <a:avLst/>
              <a:gdLst>
                <a:gd name="T0" fmla="*/ 32 w 32"/>
                <a:gd name="T1" fmla="*/ 7 h 14"/>
                <a:gd name="T2" fmla="*/ 2 w 32"/>
                <a:gd name="T3" fmla="*/ 14 h 14"/>
                <a:gd name="T4" fmla="*/ 0 w 32"/>
                <a:gd name="T5" fmla="*/ 5 h 14"/>
                <a:gd name="T6" fmla="*/ 30 w 32"/>
                <a:gd name="T7" fmla="*/ 0 h 14"/>
                <a:gd name="T8" fmla="*/ 32 w 32"/>
                <a:gd name="T9" fmla="*/ 7 h 14"/>
              </a:gdLst>
              <a:ahLst/>
              <a:cxnLst>
                <a:cxn ang="0">
                  <a:pos x="T0" y="T1"/>
                </a:cxn>
                <a:cxn ang="0">
                  <a:pos x="T2" y="T3"/>
                </a:cxn>
                <a:cxn ang="0">
                  <a:pos x="T4" y="T5"/>
                </a:cxn>
                <a:cxn ang="0">
                  <a:pos x="T6" y="T7"/>
                </a:cxn>
                <a:cxn ang="0">
                  <a:pos x="T8" y="T9"/>
                </a:cxn>
              </a:cxnLst>
              <a:rect l="0" t="0" r="r" b="b"/>
              <a:pathLst>
                <a:path w="32" h="14">
                  <a:moveTo>
                    <a:pt x="32" y="7"/>
                  </a:moveTo>
                  <a:lnTo>
                    <a:pt x="2" y="14"/>
                  </a:lnTo>
                  <a:lnTo>
                    <a:pt x="0" y="5"/>
                  </a:lnTo>
                  <a:lnTo>
                    <a:pt x="30" y="0"/>
                  </a:lnTo>
                  <a:lnTo>
                    <a:pt x="32" y="7"/>
                  </a:lnTo>
                  <a:close/>
                </a:path>
              </a:pathLst>
            </a:custGeom>
            <a:solidFill>
              <a:srgbClr val="F3F3F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37" name="Freeform 321"/>
            <p:cNvSpPr>
              <a:spLocks/>
            </p:cNvSpPr>
            <p:nvPr/>
          </p:nvSpPr>
          <p:spPr bwMode="auto">
            <a:xfrm>
              <a:off x="10514628" y="3053541"/>
              <a:ext cx="73669" cy="70243"/>
            </a:xfrm>
            <a:custGeom>
              <a:avLst/>
              <a:gdLst>
                <a:gd name="T0" fmla="*/ 14 w 23"/>
                <a:gd name="T1" fmla="*/ 21 h 22"/>
                <a:gd name="T2" fmla="*/ 1 w 23"/>
                <a:gd name="T3" fmla="*/ 14 h 22"/>
                <a:gd name="T4" fmla="*/ 9 w 23"/>
                <a:gd name="T5" fmla="*/ 1 h 22"/>
                <a:gd name="T6" fmla="*/ 21 w 23"/>
                <a:gd name="T7" fmla="*/ 8 h 22"/>
                <a:gd name="T8" fmla="*/ 14 w 23"/>
                <a:gd name="T9" fmla="*/ 21 h 22"/>
              </a:gdLst>
              <a:ahLst/>
              <a:cxnLst>
                <a:cxn ang="0">
                  <a:pos x="T0" y="T1"/>
                </a:cxn>
                <a:cxn ang="0">
                  <a:pos x="T2" y="T3"/>
                </a:cxn>
                <a:cxn ang="0">
                  <a:pos x="T4" y="T5"/>
                </a:cxn>
                <a:cxn ang="0">
                  <a:pos x="T6" y="T7"/>
                </a:cxn>
                <a:cxn ang="0">
                  <a:pos x="T8" y="T9"/>
                </a:cxn>
              </a:cxnLst>
              <a:rect l="0" t="0" r="r" b="b"/>
              <a:pathLst>
                <a:path w="23" h="22">
                  <a:moveTo>
                    <a:pt x="14" y="21"/>
                  </a:moveTo>
                  <a:cubicBezTo>
                    <a:pt x="8" y="22"/>
                    <a:pt x="3" y="19"/>
                    <a:pt x="1" y="14"/>
                  </a:cubicBezTo>
                  <a:cubicBezTo>
                    <a:pt x="0" y="8"/>
                    <a:pt x="3" y="3"/>
                    <a:pt x="9" y="1"/>
                  </a:cubicBezTo>
                  <a:cubicBezTo>
                    <a:pt x="14" y="0"/>
                    <a:pt x="20" y="3"/>
                    <a:pt x="21" y="8"/>
                  </a:cubicBezTo>
                  <a:cubicBezTo>
                    <a:pt x="23" y="14"/>
                    <a:pt x="19" y="20"/>
                    <a:pt x="14" y="21"/>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38" name="Freeform 322"/>
            <p:cNvSpPr>
              <a:spLocks/>
            </p:cNvSpPr>
            <p:nvPr/>
          </p:nvSpPr>
          <p:spPr bwMode="auto">
            <a:xfrm>
              <a:off x="10518054" y="3079240"/>
              <a:ext cx="92514" cy="164470"/>
            </a:xfrm>
            <a:custGeom>
              <a:avLst/>
              <a:gdLst>
                <a:gd name="T0" fmla="*/ 54 w 54"/>
                <a:gd name="T1" fmla="*/ 89 h 96"/>
                <a:gd name="T2" fmla="*/ 37 w 54"/>
                <a:gd name="T3" fmla="*/ 0 h 96"/>
                <a:gd name="T4" fmla="*/ 0 w 54"/>
                <a:gd name="T5" fmla="*/ 11 h 96"/>
                <a:gd name="T6" fmla="*/ 21 w 54"/>
                <a:gd name="T7" fmla="*/ 96 h 96"/>
                <a:gd name="T8" fmla="*/ 54 w 54"/>
                <a:gd name="T9" fmla="*/ 89 h 96"/>
              </a:gdLst>
              <a:ahLst/>
              <a:cxnLst>
                <a:cxn ang="0">
                  <a:pos x="T0" y="T1"/>
                </a:cxn>
                <a:cxn ang="0">
                  <a:pos x="T2" y="T3"/>
                </a:cxn>
                <a:cxn ang="0">
                  <a:pos x="T4" y="T5"/>
                </a:cxn>
                <a:cxn ang="0">
                  <a:pos x="T6" y="T7"/>
                </a:cxn>
                <a:cxn ang="0">
                  <a:pos x="T8" y="T9"/>
                </a:cxn>
              </a:cxnLst>
              <a:rect l="0" t="0" r="r" b="b"/>
              <a:pathLst>
                <a:path w="54" h="96">
                  <a:moveTo>
                    <a:pt x="54" y="89"/>
                  </a:moveTo>
                  <a:lnTo>
                    <a:pt x="37" y="0"/>
                  </a:lnTo>
                  <a:lnTo>
                    <a:pt x="0" y="11"/>
                  </a:lnTo>
                  <a:lnTo>
                    <a:pt x="21" y="96"/>
                  </a:lnTo>
                  <a:lnTo>
                    <a:pt x="54" y="89"/>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39" name="Freeform 323"/>
            <p:cNvSpPr>
              <a:spLocks/>
            </p:cNvSpPr>
            <p:nvPr/>
          </p:nvSpPr>
          <p:spPr bwMode="auto">
            <a:xfrm>
              <a:off x="10932656" y="2577263"/>
              <a:ext cx="70243" cy="174750"/>
            </a:xfrm>
            <a:custGeom>
              <a:avLst/>
              <a:gdLst>
                <a:gd name="T0" fmla="*/ 20 w 22"/>
                <a:gd name="T1" fmla="*/ 33 h 55"/>
                <a:gd name="T2" fmla="*/ 19 w 22"/>
                <a:gd name="T3" fmla="*/ 12 h 55"/>
                <a:gd name="T4" fmla="*/ 15 w 22"/>
                <a:gd name="T5" fmla="*/ 8 h 55"/>
                <a:gd name="T6" fmla="*/ 10 w 22"/>
                <a:gd name="T7" fmla="*/ 4 h 55"/>
                <a:gd name="T8" fmla="*/ 7 w 22"/>
                <a:gd name="T9" fmla="*/ 2 h 55"/>
                <a:gd name="T10" fmla="*/ 7 w 22"/>
                <a:gd name="T11" fmla="*/ 6 h 55"/>
                <a:gd name="T12" fmla="*/ 5 w 22"/>
                <a:gd name="T13" fmla="*/ 11 h 55"/>
                <a:gd name="T14" fmla="*/ 5 w 22"/>
                <a:gd name="T15" fmla="*/ 15 h 55"/>
                <a:gd name="T16" fmla="*/ 0 w 22"/>
                <a:gd name="T17" fmla="*/ 14 h 55"/>
                <a:gd name="T18" fmla="*/ 5 w 22"/>
                <a:gd name="T19" fmla="*/ 28 h 55"/>
                <a:gd name="T20" fmla="*/ 7 w 22"/>
                <a:gd name="T21" fmla="*/ 31 h 55"/>
                <a:gd name="T22" fmla="*/ 6 w 22"/>
                <a:gd name="T23" fmla="*/ 55 h 55"/>
                <a:gd name="T24" fmla="*/ 19 w 22"/>
                <a:gd name="T25" fmla="*/ 49 h 55"/>
                <a:gd name="T26" fmla="*/ 20 w 22"/>
                <a:gd name="T27" fmla="*/ 33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55">
                  <a:moveTo>
                    <a:pt x="20" y="33"/>
                  </a:moveTo>
                  <a:cubicBezTo>
                    <a:pt x="22" y="23"/>
                    <a:pt x="22" y="21"/>
                    <a:pt x="19" y="12"/>
                  </a:cubicBezTo>
                  <a:cubicBezTo>
                    <a:pt x="17" y="7"/>
                    <a:pt x="15" y="6"/>
                    <a:pt x="15" y="8"/>
                  </a:cubicBezTo>
                  <a:cubicBezTo>
                    <a:pt x="15" y="3"/>
                    <a:pt x="10" y="0"/>
                    <a:pt x="10" y="4"/>
                  </a:cubicBezTo>
                  <a:cubicBezTo>
                    <a:pt x="10" y="3"/>
                    <a:pt x="8" y="1"/>
                    <a:pt x="7" y="2"/>
                  </a:cubicBezTo>
                  <a:cubicBezTo>
                    <a:pt x="5" y="3"/>
                    <a:pt x="6" y="5"/>
                    <a:pt x="7" y="6"/>
                  </a:cubicBezTo>
                  <a:cubicBezTo>
                    <a:pt x="6" y="6"/>
                    <a:pt x="3" y="7"/>
                    <a:pt x="5" y="11"/>
                  </a:cubicBezTo>
                  <a:cubicBezTo>
                    <a:pt x="6" y="14"/>
                    <a:pt x="5" y="15"/>
                    <a:pt x="5" y="15"/>
                  </a:cubicBezTo>
                  <a:cubicBezTo>
                    <a:pt x="3" y="12"/>
                    <a:pt x="1" y="12"/>
                    <a:pt x="0" y="14"/>
                  </a:cubicBezTo>
                  <a:cubicBezTo>
                    <a:pt x="2" y="17"/>
                    <a:pt x="3" y="24"/>
                    <a:pt x="5" y="28"/>
                  </a:cubicBezTo>
                  <a:cubicBezTo>
                    <a:pt x="6" y="29"/>
                    <a:pt x="6" y="30"/>
                    <a:pt x="7" y="31"/>
                  </a:cubicBezTo>
                  <a:cubicBezTo>
                    <a:pt x="6" y="55"/>
                    <a:pt x="6" y="55"/>
                    <a:pt x="6" y="55"/>
                  </a:cubicBezTo>
                  <a:cubicBezTo>
                    <a:pt x="19" y="49"/>
                    <a:pt x="19" y="49"/>
                    <a:pt x="19" y="49"/>
                  </a:cubicBezTo>
                  <a:lnTo>
                    <a:pt x="20" y="33"/>
                  </a:lnTo>
                  <a:close/>
                </a:path>
              </a:pathLst>
            </a:custGeom>
            <a:solidFill>
              <a:srgbClr val="F0BE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40" name="Freeform 324"/>
            <p:cNvSpPr>
              <a:spLocks/>
            </p:cNvSpPr>
            <p:nvPr/>
          </p:nvSpPr>
          <p:spPr bwMode="auto">
            <a:xfrm>
              <a:off x="10725356" y="2878791"/>
              <a:ext cx="118213" cy="400896"/>
            </a:xfrm>
            <a:custGeom>
              <a:avLst/>
              <a:gdLst>
                <a:gd name="T0" fmla="*/ 0 w 69"/>
                <a:gd name="T1" fmla="*/ 234 h 234"/>
                <a:gd name="T2" fmla="*/ 67 w 69"/>
                <a:gd name="T3" fmla="*/ 234 h 234"/>
                <a:gd name="T4" fmla="*/ 52 w 69"/>
                <a:gd name="T5" fmla="*/ 139 h 234"/>
                <a:gd name="T6" fmla="*/ 69 w 69"/>
                <a:gd name="T7" fmla="*/ 45 h 234"/>
                <a:gd name="T8" fmla="*/ 54 w 69"/>
                <a:gd name="T9" fmla="*/ 0 h 234"/>
                <a:gd name="T10" fmla="*/ 0 w 69"/>
                <a:gd name="T11" fmla="*/ 0 h 234"/>
                <a:gd name="T12" fmla="*/ 0 w 69"/>
                <a:gd name="T13" fmla="*/ 234 h 234"/>
              </a:gdLst>
              <a:ahLst/>
              <a:cxnLst>
                <a:cxn ang="0">
                  <a:pos x="T0" y="T1"/>
                </a:cxn>
                <a:cxn ang="0">
                  <a:pos x="T2" y="T3"/>
                </a:cxn>
                <a:cxn ang="0">
                  <a:pos x="T4" y="T5"/>
                </a:cxn>
                <a:cxn ang="0">
                  <a:pos x="T6" y="T7"/>
                </a:cxn>
                <a:cxn ang="0">
                  <a:pos x="T8" y="T9"/>
                </a:cxn>
                <a:cxn ang="0">
                  <a:pos x="T10" y="T11"/>
                </a:cxn>
                <a:cxn ang="0">
                  <a:pos x="T12" y="T13"/>
                </a:cxn>
              </a:cxnLst>
              <a:rect l="0" t="0" r="r" b="b"/>
              <a:pathLst>
                <a:path w="69" h="234">
                  <a:moveTo>
                    <a:pt x="0" y="234"/>
                  </a:moveTo>
                  <a:lnTo>
                    <a:pt x="67" y="234"/>
                  </a:lnTo>
                  <a:lnTo>
                    <a:pt x="52" y="139"/>
                  </a:lnTo>
                  <a:lnTo>
                    <a:pt x="69" y="45"/>
                  </a:lnTo>
                  <a:lnTo>
                    <a:pt x="54" y="0"/>
                  </a:lnTo>
                  <a:lnTo>
                    <a:pt x="0" y="0"/>
                  </a:lnTo>
                  <a:lnTo>
                    <a:pt x="0" y="234"/>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41" name="Freeform 325"/>
            <p:cNvSpPr>
              <a:spLocks/>
            </p:cNvSpPr>
            <p:nvPr/>
          </p:nvSpPr>
          <p:spPr bwMode="auto">
            <a:xfrm>
              <a:off x="10932656" y="2834247"/>
              <a:ext cx="73669" cy="73669"/>
            </a:xfrm>
            <a:custGeom>
              <a:avLst/>
              <a:gdLst>
                <a:gd name="T0" fmla="*/ 1 w 23"/>
                <a:gd name="T1" fmla="*/ 14 h 23"/>
                <a:gd name="T2" fmla="*/ 14 w 23"/>
                <a:gd name="T3" fmla="*/ 21 h 23"/>
                <a:gd name="T4" fmla="*/ 21 w 23"/>
                <a:gd name="T5" fmla="*/ 9 h 23"/>
                <a:gd name="T6" fmla="*/ 9 w 23"/>
                <a:gd name="T7" fmla="*/ 2 h 23"/>
                <a:gd name="T8" fmla="*/ 1 w 23"/>
                <a:gd name="T9" fmla="*/ 14 h 23"/>
              </a:gdLst>
              <a:ahLst/>
              <a:cxnLst>
                <a:cxn ang="0">
                  <a:pos x="T0" y="T1"/>
                </a:cxn>
                <a:cxn ang="0">
                  <a:pos x="T2" y="T3"/>
                </a:cxn>
                <a:cxn ang="0">
                  <a:pos x="T4" y="T5"/>
                </a:cxn>
                <a:cxn ang="0">
                  <a:pos x="T6" y="T7"/>
                </a:cxn>
                <a:cxn ang="0">
                  <a:pos x="T8" y="T9"/>
                </a:cxn>
              </a:cxnLst>
              <a:rect l="0" t="0" r="r" b="b"/>
              <a:pathLst>
                <a:path w="23" h="23">
                  <a:moveTo>
                    <a:pt x="1" y="14"/>
                  </a:moveTo>
                  <a:cubicBezTo>
                    <a:pt x="3" y="20"/>
                    <a:pt x="8" y="23"/>
                    <a:pt x="14" y="21"/>
                  </a:cubicBezTo>
                  <a:cubicBezTo>
                    <a:pt x="19" y="20"/>
                    <a:pt x="23" y="14"/>
                    <a:pt x="21" y="9"/>
                  </a:cubicBezTo>
                  <a:cubicBezTo>
                    <a:pt x="20" y="3"/>
                    <a:pt x="14" y="0"/>
                    <a:pt x="9" y="2"/>
                  </a:cubicBezTo>
                  <a:cubicBezTo>
                    <a:pt x="3" y="3"/>
                    <a:pt x="0" y="9"/>
                    <a:pt x="1" y="14"/>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42" name="Freeform 326"/>
            <p:cNvSpPr>
              <a:spLocks/>
            </p:cNvSpPr>
            <p:nvPr/>
          </p:nvSpPr>
          <p:spPr bwMode="auto">
            <a:xfrm>
              <a:off x="10763047" y="2870226"/>
              <a:ext cx="99367" cy="101081"/>
            </a:xfrm>
            <a:custGeom>
              <a:avLst/>
              <a:gdLst>
                <a:gd name="T0" fmla="*/ 20 w 31"/>
                <a:gd name="T1" fmla="*/ 30 h 32"/>
                <a:gd name="T2" fmla="*/ 29 w 31"/>
                <a:gd name="T3" fmla="*/ 12 h 32"/>
                <a:gd name="T4" fmla="*/ 12 w 31"/>
                <a:gd name="T5" fmla="*/ 2 h 32"/>
                <a:gd name="T6" fmla="*/ 2 w 31"/>
                <a:gd name="T7" fmla="*/ 20 h 32"/>
                <a:gd name="T8" fmla="*/ 20 w 31"/>
                <a:gd name="T9" fmla="*/ 30 h 32"/>
              </a:gdLst>
              <a:ahLst/>
              <a:cxnLst>
                <a:cxn ang="0">
                  <a:pos x="T0" y="T1"/>
                </a:cxn>
                <a:cxn ang="0">
                  <a:pos x="T2" y="T3"/>
                </a:cxn>
                <a:cxn ang="0">
                  <a:pos x="T4" y="T5"/>
                </a:cxn>
                <a:cxn ang="0">
                  <a:pos x="T6" y="T7"/>
                </a:cxn>
                <a:cxn ang="0">
                  <a:pos x="T8" y="T9"/>
                </a:cxn>
              </a:cxnLst>
              <a:rect l="0" t="0" r="r" b="b"/>
              <a:pathLst>
                <a:path w="31" h="32">
                  <a:moveTo>
                    <a:pt x="20" y="30"/>
                  </a:moveTo>
                  <a:cubicBezTo>
                    <a:pt x="27" y="27"/>
                    <a:pt x="31" y="20"/>
                    <a:pt x="29" y="12"/>
                  </a:cubicBezTo>
                  <a:cubicBezTo>
                    <a:pt x="27" y="5"/>
                    <a:pt x="20" y="0"/>
                    <a:pt x="12" y="2"/>
                  </a:cubicBezTo>
                  <a:cubicBezTo>
                    <a:pt x="4" y="4"/>
                    <a:pt x="0" y="12"/>
                    <a:pt x="2" y="20"/>
                  </a:cubicBezTo>
                  <a:cubicBezTo>
                    <a:pt x="4" y="27"/>
                    <a:pt x="12" y="32"/>
                    <a:pt x="20" y="30"/>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43" name="Freeform 327"/>
            <p:cNvSpPr>
              <a:spLocks/>
            </p:cNvSpPr>
            <p:nvPr/>
          </p:nvSpPr>
          <p:spPr bwMode="auto">
            <a:xfrm>
              <a:off x="10802450" y="2841100"/>
              <a:ext cx="174749" cy="123353"/>
            </a:xfrm>
            <a:custGeom>
              <a:avLst/>
              <a:gdLst>
                <a:gd name="T0" fmla="*/ 0 w 102"/>
                <a:gd name="T1" fmla="*/ 20 h 72"/>
                <a:gd name="T2" fmla="*/ 93 w 102"/>
                <a:gd name="T3" fmla="*/ 0 h 72"/>
                <a:gd name="T4" fmla="*/ 102 w 102"/>
                <a:gd name="T5" fmla="*/ 35 h 72"/>
                <a:gd name="T6" fmla="*/ 15 w 102"/>
                <a:gd name="T7" fmla="*/ 72 h 72"/>
                <a:gd name="T8" fmla="*/ 0 w 102"/>
                <a:gd name="T9" fmla="*/ 20 h 72"/>
              </a:gdLst>
              <a:ahLst/>
              <a:cxnLst>
                <a:cxn ang="0">
                  <a:pos x="T0" y="T1"/>
                </a:cxn>
                <a:cxn ang="0">
                  <a:pos x="T2" y="T3"/>
                </a:cxn>
                <a:cxn ang="0">
                  <a:pos x="T4" y="T5"/>
                </a:cxn>
                <a:cxn ang="0">
                  <a:pos x="T6" y="T7"/>
                </a:cxn>
                <a:cxn ang="0">
                  <a:pos x="T8" y="T9"/>
                </a:cxn>
              </a:cxnLst>
              <a:rect l="0" t="0" r="r" b="b"/>
              <a:pathLst>
                <a:path w="102" h="72">
                  <a:moveTo>
                    <a:pt x="0" y="20"/>
                  </a:moveTo>
                  <a:lnTo>
                    <a:pt x="93" y="0"/>
                  </a:lnTo>
                  <a:lnTo>
                    <a:pt x="102" y="35"/>
                  </a:lnTo>
                  <a:lnTo>
                    <a:pt x="15" y="72"/>
                  </a:lnTo>
                  <a:lnTo>
                    <a:pt x="0" y="20"/>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44" name="Freeform 328"/>
            <p:cNvSpPr>
              <a:spLocks/>
            </p:cNvSpPr>
            <p:nvPr/>
          </p:nvSpPr>
          <p:spPr bwMode="auto">
            <a:xfrm>
              <a:off x="10948075" y="2700615"/>
              <a:ext cx="54823" cy="17132"/>
            </a:xfrm>
            <a:custGeom>
              <a:avLst/>
              <a:gdLst>
                <a:gd name="T0" fmla="*/ 32 w 32"/>
                <a:gd name="T1" fmla="*/ 2 h 10"/>
                <a:gd name="T2" fmla="*/ 0 w 32"/>
                <a:gd name="T3" fmla="*/ 0 h 10"/>
                <a:gd name="T4" fmla="*/ 0 w 32"/>
                <a:gd name="T5" fmla="*/ 10 h 10"/>
                <a:gd name="T6" fmla="*/ 32 w 32"/>
                <a:gd name="T7" fmla="*/ 10 h 10"/>
                <a:gd name="T8" fmla="*/ 32 w 32"/>
                <a:gd name="T9" fmla="*/ 2 h 10"/>
              </a:gdLst>
              <a:ahLst/>
              <a:cxnLst>
                <a:cxn ang="0">
                  <a:pos x="T0" y="T1"/>
                </a:cxn>
                <a:cxn ang="0">
                  <a:pos x="T2" y="T3"/>
                </a:cxn>
                <a:cxn ang="0">
                  <a:pos x="T4" y="T5"/>
                </a:cxn>
                <a:cxn ang="0">
                  <a:pos x="T6" y="T7"/>
                </a:cxn>
                <a:cxn ang="0">
                  <a:pos x="T8" y="T9"/>
                </a:cxn>
              </a:cxnLst>
              <a:rect l="0" t="0" r="r" b="b"/>
              <a:pathLst>
                <a:path w="32" h="10">
                  <a:moveTo>
                    <a:pt x="32" y="2"/>
                  </a:moveTo>
                  <a:lnTo>
                    <a:pt x="0" y="0"/>
                  </a:lnTo>
                  <a:lnTo>
                    <a:pt x="0" y="10"/>
                  </a:lnTo>
                  <a:lnTo>
                    <a:pt x="32" y="10"/>
                  </a:lnTo>
                  <a:lnTo>
                    <a:pt x="32" y="2"/>
                  </a:lnTo>
                  <a:close/>
                </a:path>
              </a:pathLst>
            </a:custGeom>
            <a:solidFill>
              <a:srgbClr val="F3F3F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45" name="Freeform 329"/>
            <p:cNvSpPr>
              <a:spLocks/>
            </p:cNvSpPr>
            <p:nvPr/>
          </p:nvSpPr>
          <p:spPr bwMode="auto">
            <a:xfrm>
              <a:off x="10936082" y="2837674"/>
              <a:ext cx="66816" cy="66817"/>
            </a:xfrm>
            <a:custGeom>
              <a:avLst/>
              <a:gdLst>
                <a:gd name="T0" fmla="*/ 11 w 21"/>
                <a:gd name="T1" fmla="*/ 0 h 21"/>
                <a:gd name="T2" fmla="*/ 0 w 21"/>
                <a:gd name="T3" fmla="*/ 10 h 21"/>
                <a:gd name="T4" fmla="*/ 10 w 21"/>
                <a:gd name="T5" fmla="*/ 21 h 21"/>
                <a:gd name="T6" fmla="*/ 21 w 21"/>
                <a:gd name="T7" fmla="*/ 11 h 21"/>
                <a:gd name="T8" fmla="*/ 11 w 21"/>
                <a:gd name="T9" fmla="*/ 0 h 21"/>
              </a:gdLst>
              <a:ahLst/>
              <a:cxnLst>
                <a:cxn ang="0">
                  <a:pos x="T0" y="T1"/>
                </a:cxn>
                <a:cxn ang="0">
                  <a:pos x="T2" y="T3"/>
                </a:cxn>
                <a:cxn ang="0">
                  <a:pos x="T4" y="T5"/>
                </a:cxn>
                <a:cxn ang="0">
                  <a:pos x="T6" y="T7"/>
                </a:cxn>
                <a:cxn ang="0">
                  <a:pos x="T8" y="T9"/>
                </a:cxn>
              </a:cxnLst>
              <a:rect l="0" t="0" r="r" b="b"/>
              <a:pathLst>
                <a:path w="21" h="21">
                  <a:moveTo>
                    <a:pt x="11" y="0"/>
                  </a:moveTo>
                  <a:cubicBezTo>
                    <a:pt x="6" y="0"/>
                    <a:pt x="1" y="4"/>
                    <a:pt x="0" y="10"/>
                  </a:cubicBezTo>
                  <a:cubicBezTo>
                    <a:pt x="0" y="15"/>
                    <a:pt x="4" y="20"/>
                    <a:pt x="10" y="21"/>
                  </a:cubicBezTo>
                  <a:cubicBezTo>
                    <a:pt x="15" y="21"/>
                    <a:pt x="20" y="17"/>
                    <a:pt x="21" y="11"/>
                  </a:cubicBezTo>
                  <a:cubicBezTo>
                    <a:pt x="21" y="6"/>
                    <a:pt x="17" y="1"/>
                    <a:pt x="11" y="0"/>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46" name="Freeform 330"/>
            <p:cNvSpPr>
              <a:spLocks/>
            </p:cNvSpPr>
            <p:nvPr/>
          </p:nvSpPr>
          <p:spPr bwMode="auto">
            <a:xfrm>
              <a:off x="10936082" y="2717748"/>
              <a:ext cx="66816" cy="154191"/>
            </a:xfrm>
            <a:custGeom>
              <a:avLst/>
              <a:gdLst>
                <a:gd name="T0" fmla="*/ 39 w 39"/>
                <a:gd name="T1" fmla="*/ 2 h 90"/>
                <a:gd name="T2" fmla="*/ 39 w 39"/>
                <a:gd name="T3" fmla="*/ 90 h 90"/>
                <a:gd name="T4" fmla="*/ 0 w 39"/>
                <a:gd name="T5" fmla="*/ 89 h 90"/>
                <a:gd name="T6" fmla="*/ 4 w 39"/>
                <a:gd name="T7" fmla="*/ 0 h 90"/>
                <a:gd name="T8" fmla="*/ 39 w 39"/>
                <a:gd name="T9" fmla="*/ 2 h 90"/>
              </a:gdLst>
              <a:ahLst/>
              <a:cxnLst>
                <a:cxn ang="0">
                  <a:pos x="T0" y="T1"/>
                </a:cxn>
                <a:cxn ang="0">
                  <a:pos x="T2" y="T3"/>
                </a:cxn>
                <a:cxn ang="0">
                  <a:pos x="T4" y="T5"/>
                </a:cxn>
                <a:cxn ang="0">
                  <a:pos x="T6" y="T7"/>
                </a:cxn>
                <a:cxn ang="0">
                  <a:pos x="T8" y="T9"/>
                </a:cxn>
              </a:cxnLst>
              <a:rect l="0" t="0" r="r" b="b"/>
              <a:pathLst>
                <a:path w="39" h="90">
                  <a:moveTo>
                    <a:pt x="39" y="2"/>
                  </a:moveTo>
                  <a:lnTo>
                    <a:pt x="39" y="90"/>
                  </a:lnTo>
                  <a:lnTo>
                    <a:pt x="0" y="89"/>
                  </a:lnTo>
                  <a:lnTo>
                    <a:pt x="4" y="0"/>
                  </a:lnTo>
                  <a:lnTo>
                    <a:pt x="39" y="2"/>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47" name="Freeform 331"/>
            <p:cNvSpPr>
              <a:spLocks/>
            </p:cNvSpPr>
            <p:nvPr/>
          </p:nvSpPr>
          <p:spPr bwMode="auto">
            <a:xfrm>
              <a:off x="10692804" y="2808549"/>
              <a:ext cx="70243" cy="149052"/>
            </a:xfrm>
            <a:custGeom>
              <a:avLst/>
              <a:gdLst>
                <a:gd name="T0" fmla="*/ 22 w 22"/>
                <a:gd name="T1" fmla="*/ 0 h 47"/>
                <a:gd name="T2" fmla="*/ 0 w 22"/>
                <a:gd name="T3" fmla="*/ 1 h 47"/>
                <a:gd name="T4" fmla="*/ 0 w 22"/>
                <a:gd name="T5" fmla="*/ 22 h 47"/>
                <a:gd name="T6" fmla="*/ 10 w 22"/>
                <a:gd name="T7" fmla="*/ 47 h 47"/>
                <a:gd name="T8" fmla="*/ 20 w 22"/>
                <a:gd name="T9" fmla="*/ 22 h 47"/>
                <a:gd name="T10" fmla="*/ 22 w 22"/>
                <a:gd name="T11" fmla="*/ 0 h 47"/>
              </a:gdLst>
              <a:ahLst/>
              <a:cxnLst>
                <a:cxn ang="0">
                  <a:pos x="T0" y="T1"/>
                </a:cxn>
                <a:cxn ang="0">
                  <a:pos x="T2" y="T3"/>
                </a:cxn>
                <a:cxn ang="0">
                  <a:pos x="T4" y="T5"/>
                </a:cxn>
                <a:cxn ang="0">
                  <a:pos x="T6" y="T7"/>
                </a:cxn>
                <a:cxn ang="0">
                  <a:pos x="T8" y="T9"/>
                </a:cxn>
                <a:cxn ang="0">
                  <a:pos x="T10" y="T11"/>
                </a:cxn>
              </a:cxnLst>
              <a:rect l="0" t="0" r="r" b="b"/>
              <a:pathLst>
                <a:path w="22" h="47">
                  <a:moveTo>
                    <a:pt x="22" y="0"/>
                  </a:moveTo>
                  <a:cubicBezTo>
                    <a:pt x="0" y="1"/>
                    <a:pt x="0" y="1"/>
                    <a:pt x="0" y="1"/>
                  </a:cubicBezTo>
                  <a:cubicBezTo>
                    <a:pt x="0" y="22"/>
                    <a:pt x="0" y="22"/>
                    <a:pt x="0" y="22"/>
                  </a:cubicBezTo>
                  <a:cubicBezTo>
                    <a:pt x="0" y="22"/>
                    <a:pt x="1" y="47"/>
                    <a:pt x="10" y="47"/>
                  </a:cubicBezTo>
                  <a:cubicBezTo>
                    <a:pt x="19" y="47"/>
                    <a:pt x="20" y="22"/>
                    <a:pt x="20" y="22"/>
                  </a:cubicBezTo>
                  <a:lnTo>
                    <a:pt x="22" y="0"/>
                  </a:lnTo>
                  <a:close/>
                </a:path>
              </a:pathLst>
            </a:custGeom>
            <a:solidFill>
              <a:srgbClr val="F0BE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48" name="Freeform 332"/>
            <p:cNvSpPr>
              <a:spLocks/>
            </p:cNvSpPr>
            <p:nvPr/>
          </p:nvSpPr>
          <p:spPr bwMode="auto">
            <a:xfrm>
              <a:off x="10696230" y="2799983"/>
              <a:ext cx="66816" cy="53111"/>
            </a:xfrm>
            <a:custGeom>
              <a:avLst/>
              <a:gdLst>
                <a:gd name="T0" fmla="*/ 4 w 21"/>
                <a:gd name="T1" fmla="*/ 1 h 17"/>
                <a:gd name="T2" fmla="*/ 20 w 21"/>
                <a:gd name="T3" fmla="*/ 16 h 17"/>
                <a:gd name="T4" fmla="*/ 21 w 21"/>
                <a:gd name="T5" fmla="*/ 3 h 17"/>
                <a:gd name="T6" fmla="*/ 0 w 21"/>
                <a:gd name="T7" fmla="*/ 0 h 17"/>
                <a:gd name="T8" fmla="*/ 4 w 21"/>
                <a:gd name="T9" fmla="*/ 1 h 17"/>
              </a:gdLst>
              <a:ahLst/>
              <a:cxnLst>
                <a:cxn ang="0">
                  <a:pos x="T0" y="T1"/>
                </a:cxn>
                <a:cxn ang="0">
                  <a:pos x="T2" y="T3"/>
                </a:cxn>
                <a:cxn ang="0">
                  <a:pos x="T4" y="T5"/>
                </a:cxn>
                <a:cxn ang="0">
                  <a:pos x="T6" y="T7"/>
                </a:cxn>
                <a:cxn ang="0">
                  <a:pos x="T8" y="T9"/>
                </a:cxn>
              </a:cxnLst>
              <a:rect l="0" t="0" r="r" b="b"/>
              <a:pathLst>
                <a:path w="21" h="17">
                  <a:moveTo>
                    <a:pt x="4" y="1"/>
                  </a:moveTo>
                  <a:cubicBezTo>
                    <a:pt x="3" y="11"/>
                    <a:pt x="7" y="17"/>
                    <a:pt x="20" y="16"/>
                  </a:cubicBezTo>
                  <a:cubicBezTo>
                    <a:pt x="21" y="3"/>
                    <a:pt x="21" y="3"/>
                    <a:pt x="21" y="3"/>
                  </a:cubicBezTo>
                  <a:cubicBezTo>
                    <a:pt x="0" y="0"/>
                    <a:pt x="0" y="0"/>
                    <a:pt x="0" y="0"/>
                  </a:cubicBezTo>
                  <a:lnTo>
                    <a:pt x="4" y="1"/>
                  </a:lnTo>
                  <a:close/>
                </a:path>
              </a:pathLst>
            </a:custGeom>
            <a:solidFill>
              <a:srgbClr val="DB9C9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49" name="Freeform 333"/>
            <p:cNvSpPr>
              <a:spLocks/>
            </p:cNvSpPr>
            <p:nvPr/>
          </p:nvSpPr>
          <p:spPr bwMode="auto">
            <a:xfrm>
              <a:off x="10703083" y="2704042"/>
              <a:ext cx="104508" cy="118213"/>
            </a:xfrm>
            <a:custGeom>
              <a:avLst/>
              <a:gdLst>
                <a:gd name="T0" fmla="*/ 21 w 33"/>
                <a:gd name="T1" fmla="*/ 7 h 37"/>
                <a:gd name="T2" fmla="*/ 20 w 33"/>
                <a:gd name="T3" fmla="*/ 3 h 37"/>
                <a:gd name="T4" fmla="*/ 10 w 33"/>
                <a:gd name="T5" fmla="*/ 1 h 37"/>
                <a:gd name="T6" fmla="*/ 8 w 33"/>
                <a:gd name="T7" fmla="*/ 0 h 37"/>
                <a:gd name="T8" fmla="*/ 8 w 33"/>
                <a:gd name="T9" fmla="*/ 0 h 37"/>
                <a:gd name="T10" fmla="*/ 2 w 33"/>
                <a:gd name="T11" fmla="*/ 7 h 37"/>
                <a:gd name="T12" fmla="*/ 4 w 33"/>
                <a:gd name="T13" fmla="*/ 14 h 37"/>
                <a:gd name="T14" fmla="*/ 7 w 33"/>
                <a:gd name="T15" fmla="*/ 16 h 37"/>
                <a:gd name="T16" fmla="*/ 6 w 33"/>
                <a:gd name="T17" fmla="*/ 18 h 37"/>
                <a:gd name="T18" fmla="*/ 1 w 33"/>
                <a:gd name="T19" fmla="*/ 20 h 37"/>
                <a:gd name="T20" fmla="*/ 7 w 33"/>
                <a:gd name="T21" fmla="*/ 27 h 37"/>
                <a:gd name="T22" fmla="*/ 9 w 33"/>
                <a:gd name="T23" fmla="*/ 28 h 37"/>
                <a:gd name="T24" fmla="*/ 13 w 33"/>
                <a:gd name="T25" fmla="*/ 37 h 37"/>
                <a:gd name="T26" fmla="*/ 13 w 33"/>
                <a:gd name="T27" fmla="*/ 37 h 37"/>
                <a:gd name="T28" fmla="*/ 13 w 33"/>
                <a:gd name="T29" fmla="*/ 37 h 37"/>
                <a:gd name="T30" fmla="*/ 13 w 33"/>
                <a:gd name="T31" fmla="*/ 37 h 37"/>
                <a:gd name="T32" fmla="*/ 13 w 33"/>
                <a:gd name="T33" fmla="*/ 37 h 37"/>
                <a:gd name="T34" fmla="*/ 30 w 33"/>
                <a:gd name="T35" fmla="*/ 23 h 37"/>
                <a:gd name="T36" fmla="*/ 31 w 33"/>
                <a:gd name="T37" fmla="*/ 17 h 37"/>
                <a:gd name="T38" fmla="*/ 21 w 33"/>
                <a:gd name="T39" fmla="*/ 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 h="37">
                  <a:moveTo>
                    <a:pt x="21" y="7"/>
                  </a:moveTo>
                  <a:cubicBezTo>
                    <a:pt x="24" y="2"/>
                    <a:pt x="21" y="3"/>
                    <a:pt x="20" y="3"/>
                  </a:cubicBezTo>
                  <a:cubicBezTo>
                    <a:pt x="20" y="3"/>
                    <a:pt x="11" y="2"/>
                    <a:pt x="10" y="1"/>
                  </a:cubicBezTo>
                  <a:cubicBezTo>
                    <a:pt x="9" y="1"/>
                    <a:pt x="9" y="1"/>
                    <a:pt x="8" y="0"/>
                  </a:cubicBezTo>
                  <a:cubicBezTo>
                    <a:pt x="8" y="0"/>
                    <a:pt x="8" y="0"/>
                    <a:pt x="8" y="0"/>
                  </a:cubicBezTo>
                  <a:cubicBezTo>
                    <a:pt x="7" y="4"/>
                    <a:pt x="4" y="6"/>
                    <a:pt x="2" y="7"/>
                  </a:cubicBezTo>
                  <a:cubicBezTo>
                    <a:pt x="2" y="10"/>
                    <a:pt x="3" y="13"/>
                    <a:pt x="4" y="14"/>
                  </a:cubicBezTo>
                  <a:cubicBezTo>
                    <a:pt x="6" y="15"/>
                    <a:pt x="7" y="16"/>
                    <a:pt x="7" y="16"/>
                  </a:cubicBezTo>
                  <a:cubicBezTo>
                    <a:pt x="9" y="18"/>
                    <a:pt x="6" y="18"/>
                    <a:pt x="6" y="18"/>
                  </a:cubicBezTo>
                  <a:cubicBezTo>
                    <a:pt x="6" y="18"/>
                    <a:pt x="3" y="19"/>
                    <a:pt x="1" y="20"/>
                  </a:cubicBezTo>
                  <a:cubicBezTo>
                    <a:pt x="0" y="23"/>
                    <a:pt x="5" y="26"/>
                    <a:pt x="7" y="27"/>
                  </a:cubicBezTo>
                  <a:cubicBezTo>
                    <a:pt x="8" y="27"/>
                    <a:pt x="9" y="28"/>
                    <a:pt x="9" y="28"/>
                  </a:cubicBezTo>
                  <a:cubicBezTo>
                    <a:pt x="9" y="28"/>
                    <a:pt x="15" y="32"/>
                    <a:pt x="13" y="37"/>
                  </a:cubicBezTo>
                  <a:cubicBezTo>
                    <a:pt x="13" y="37"/>
                    <a:pt x="13" y="37"/>
                    <a:pt x="13" y="37"/>
                  </a:cubicBezTo>
                  <a:cubicBezTo>
                    <a:pt x="13" y="37"/>
                    <a:pt x="13" y="37"/>
                    <a:pt x="13" y="37"/>
                  </a:cubicBezTo>
                  <a:cubicBezTo>
                    <a:pt x="13" y="37"/>
                    <a:pt x="13" y="37"/>
                    <a:pt x="13" y="37"/>
                  </a:cubicBezTo>
                  <a:cubicBezTo>
                    <a:pt x="13" y="37"/>
                    <a:pt x="13" y="37"/>
                    <a:pt x="13" y="37"/>
                  </a:cubicBezTo>
                  <a:cubicBezTo>
                    <a:pt x="21" y="34"/>
                    <a:pt x="27" y="26"/>
                    <a:pt x="30" y="23"/>
                  </a:cubicBezTo>
                  <a:cubicBezTo>
                    <a:pt x="33" y="19"/>
                    <a:pt x="31" y="17"/>
                    <a:pt x="31" y="17"/>
                  </a:cubicBezTo>
                  <a:cubicBezTo>
                    <a:pt x="29" y="16"/>
                    <a:pt x="21" y="9"/>
                    <a:pt x="21" y="7"/>
                  </a:cubicBezTo>
                  <a:close/>
                </a:path>
              </a:pathLst>
            </a:custGeom>
            <a:solidFill>
              <a:srgbClr val="F0BE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50" name="Freeform 334"/>
            <p:cNvSpPr>
              <a:spLocks/>
            </p:cNvSpPr>
            <p:nvPr/>
          </p:nvSpPr>
          <p:spPr bwMode="auto">
            <a:xfrm>
              <a:off x="10744201" y="282225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5D2E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51" name="Freeform 335"/>
            <p:cNvSpPr>
              <a:spLocks/>
            </p:cNvSpPr>
            <p:nvPr/>
          </p:nvSpPr>
          <p:spPr bwMode="auto">
            <a:xfrm>
              <a:off x="10703083" y="2740020"/>
              <a:ext cx="0" cy="3426"/>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9CC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52" name="Freeform 336"/>
            <p:cNvSpPr>
              <a:spLocks/>
            </p:cNvSpPr>
            <p:nvPr/>
          </p:nvSpPr>
          <p:spPr bwMode="auto">
            <a:xfrm>
              <a:off x="10691091" y="2726314"/>
              <a:ext cx="23985" cy="22273"/>
            </a:xfrm>
            <a:custGeom>
              <a:avLst/>
              <a:gdLst>
                <a:gd name="T0" fmla="*/ 0 w 8"/>
                <a:gd name="T1" fmla="*/ 1 h 7"/>
                <a:gd name="T2" fmla="*/ 4 w 8"/>
                <a:gd name="T3" fmla="*/ 4 h 7"/>
                <a:gd name="T4" fmla="*/ 4 w 8"/>
                <a:gd name="T5" fmla="*/ 5 h 7"/>
                <a:gd name="T6" fmla="*/ 8 w 8"/>
                <a:gd name="T7" fmla="*/ 7 h 7"/>
                <a:gd name="T8" fmla="*/ 6 w 8"/>
                <a:gd name="T9" fmla="*/ 0 h 7"/>
                <a:gd name="T10" fmla="*/ 0 w 8"/>
                <a:gd name="T11" fmla="*/ 1 h 7"/>
                <a:gd name="T12" fmla="*/ 0 w 8"/>
                <a:gd name="T13" fmla="*/ 1 h 7"/>
              </a:gdLst>
              <a:ahLst/>
              <a:cxnLst>
                <a:cxn ang="0">
                  <a:pos x="T0" y="T1"/>
                </a:cxn>
                <a:cxn ang="0">
                  <a:pos x="T2" y="T3"/>
                </a:cxn>
                <a:cxn ang="0">
                  <a:pos x="T4" y="T5"/>
                </a:cxn>
                <a:cxn ang="0">
                  <a:pos x="T6" y="T7"/>
                </a:cxn>
                <a:cxn ang="0">
                  <a:pos x="T8" y="T9"/>
                </a:cxn>
                <a:cxn ang="0">
                  <a:pos x="T10" y="T11"/>
                </a:cxn>
                <a:cxn ang="0">
                  <a:pos x="T12" y="T13"/>
                </a:cxn>
              </a:cxnLst>
              <a:rect l="0" t="0" r="r" b="b"/>
              <a:pathLst>
                <a:path w="8" h="7">
                  <a:moveTo>
                    <a:pt x="0" y="1"/>
                  </a:moveTo>
                  <a:cubicBezTo>
                    <a:pt x="4" y="4"/>
                    <a:pt x="4" y="4"/>
                    <a:pt x="4" y="4"/>
                  </a:cubicBezTo>
                  <a:cubicBezTo>
                    <a:pt x="4" y="5"/>
                    <a:pt x="4" y="5"/>
                    <a:pt x="4" y="5"/>
                  </a:cubicBezTo>
                  <a:cubicBezTo>
                    <a:pt x="5" y="5"/>
                    <a:pt x="7" y="6"/>
                    <a:pt x="8" y="7"/>
                  </a:cubicBezTo>
                  <a:cubicBezTo>
                    <a:pt x="7" y="6"/>
                    <a:pt x="6" y="3"/>
                    <a:pt x="6" y="0"/>
                  </a:cubicBezTo>
                  <a:cubicBezTo>
                    <a:pt x="3" y="2"/>
                    <a:pt x="0" y="1"/>
                    <a:pt x="0" y="1"/>
                  </a:cubicBezTo>
                  <a:cubicBezTo>
                    <a:pt x="0" y="1"/>
                    <a:pt x="0" y="1"/>
                    <a:pt x="0" y="1"/>
                  </a:cubicBezTo>
                  <a:close/>
                </a:path>
              </a:pathLst>
            </a:custGeom>
            <a:solidFill>
              <a:srgbClr val="DB9C9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53" name="Freeform 337"/>
            <p:cNvSpPr>
              <a:spLocks/>
            </p:cNvSpPr>
            <p:nvPr/>
          </p:nvSpPr>
          <p:spPr bwMode="auto">
            <a:xfrm>
              <a:off x="10699657" y="2767432"/>
              <a:ext cx="25699" cy="22273"/>
            </a:xfrm>
            <a:custGeom>
              <a:avLst/>
              <a:gdLst>
                <a:gd name="T0" fmla="*/ 2 w 8"/>
                <a:gd name="T1" fmla="*/ 0 h 7"/>
                <a:gd name="T2" fmla="*/ 0 w 8"/>
                <a:gd name="T3" fmla="*/ 3 h 7"/>
                <a:gd name="T4" fmla="*/ 5 w 8"/>
                <a:gd name="T5" fmla="*/ 6 h 7"/>
                <a:gd name="T6" fmla="*/ 8 w 8"/>
                <a:gd name="T7" fmla="*/ 7 h 7"/>
                <a:gd name="T8" fmla="*/ 2 w 8"/>
                <a:gd name="T9" fmla="*/ 0 h 7"/>
              </a:gdLst>
              <a:ahLst/>
              <a:cxnLst>
                <a:cxn ang="0">
                  <a:pos x="T0" y="T1"/>
                </a:cxn>
                <a:cxn ang="0">
                  <a:pos x="T2" y="T3"/>
                </a:cxn>
                <a:cxn ang="0">
                  <a:pos x="T4" y="T5"/>
                </a:cxn>
                <a:cxn ang="0">
                  <a:pos x="T6" y="T7"/>
                </a:cxn>
                <a:cxn ang="0">
                  <a:pos x="T8" y="T9"/>
                </a:cxn>
              </a:cxnLst>
              <a:rect l="0" t="0" r="r" b="b"/>
              <a:pathLst>
                <a:path w="8" h="7">
                  <a:moveTo>
                    <a:pt x="2" y="0"/>
                  </a:moveTo>
                  <a:cubicBezTo>
                    <a:pt x="0" y="1"/>
                    <a:pt x="0" y="1"/>
                    <a:pt x="0" y="3"/>
                  </a:cubicBezTo>
                  <a:cubicBezTo>
                    <a:pt x="1" y="4"/>
                    <a:pt x="3" y="5"/>
                    <a:pt x="5" y="6"/>
                  </a:cubicBezTo>
                  <a:cubicBezTo>
                    <a:pt x="6" y="6"/>
                    <a:pt x="7" y="7"/>
                    <a:pt x="8" y="7"/>
                  </a:cubicBezTo>
                  <a:cubicBezTo>
                    <a:pt x="6" y="6"/>
                    <a:pt x="1" y="3"/>
                    <a:pt x="2" y="0"/>
                  </a:cubicBezTo>
                  <a:close/>
                </a:path>
              </a:pathLst>
            </a:custGeom>
            <a:solidFill>
              <a:srgbClr val="DB9C9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54" name="Freeform 338"/>
            <p:cNvSpPr>
              <a:spLocks/>
            </p:cNvSpPr>
            <p:nvPr/>
          </p:nvSpPr>
          <p:spPr bwMode="auto">
            <a:xfrm>
              <a:off x="10595150" y="2669777"/>
              <a:ext cx="155904" cy="200449"/>
            </a:xfrm>
            <a:custGeom>
              <a:avLst/>
              <a:gdLst>
                <a:gd name="T0" fmla="*/ 43 w 49"/>
                <a:gd name="T1" fmla="*/ 39 h 63"/>
                <a:gd name="T2" fmla="*/ 47 w 49"/>
                <a:gd name="T3" fmla="*/ 48 h 63"/>
                <a:gd name="T4" fmla="*/ 47 w 49"/>
                <a:gd name="T5" fmla="*/ 48 h 63"/>
                <a:gd name="T6" fmla="*/ 47 w 49"/>
                <a:gd name="T7" fmla="*/ 48 h 63"/>
                <a:gd name="T8" fmla="*/ 29 w 49"/>
                <a:gd name="T9" fmla="*/ 54 h 63"/>
                <a:gd name="T10" fmla="*/ 27 w 49"/>
                <a:gd name="T11" fmla="*/ 56 h 63"/>
                <a:gd name="T12" fmla="*/ 7 w 49"/>
                <a:gd name="T13" fmla="*/ 58 h 63"/>
                <a:gd name="T14" fmla="*/ 5 w 49"/>
                <a:gd name="T15" fmla="*/ 38 h 63"/>
                <a:gd name="T16" fmla="*/ 7 w 49"/>
                <a:gd name="T17" fmla="*/ 36 h 63"/>
                <a:gd name="T18" fmla="*/ 6 w 49"/>
                <a:gd name="T19" fmla="*/ 27 h 63"/>
                <a:gd name="T20" fmla="*/ 10 w 49"/>
                <a:gd name="T21" fmla="*/ 17 h 63"/>
                <a:gd name="T22" fmla="*/ 24 w 49"/>
                <a:gd name="T23" fmla="*/ 6 h 63"/>
                <a:gd name="T24" fmla="*/ 37 w 49"/>
                <a:gd name="T25" fmla="*/ 3 h 63"/>
                <a:gd name="T26" fmla="*/ 42 w 49"/>
                <a:gd name="T27" fmla="*/ 11 h 63"/>
                <a:gd name="T28" fmla="*/ 42 w 49"/>
                <a:gd name="T29" fmla="*/ 11 h 63"/>
                <a:gd name="T30" fmla="*/ 36 w 49"/>
                <a:gd name="T31" fmla="*/ 18 h 63"/>
                <a:gd name="T32" fmla="*/ 30 w 49"/>
                <a:gd name="T33" fmla="*/ 19 h 63"/>
                <a:gd name="T34" fmla="*/ 30 w 49"/>
                <a:gd name="T35" fmla="*/ 19 h 63"/>
                <a:gd name="T36" fmla="*/ 41 w 49"/>
                <a:gd name="T37" fmla="*/ 27 h 63"/>
                <a:gd name="T38" fmla="*/ 40 w 49"/>
                <a:gd name="T39" fmla="*/ 29 h 63"/>
                <a:gd name="T40" fmla="*/ 35 w 49"/>
                <a:gd name="T41" fmla="*/ 31 h 63"/>
                <a:gd name="T42" fmla="*/ 33 w 49"/>
                <a:gd name="T43" fmla="*/ 34 h 63"/>
                <a:gd name="T44" fmla="*/ 38 w 49"/>
                <a:gd name="T45" fmla="*/ 37 h 63"/>
                <a:gd name="T46" fmla="*/ 41 w 49"/>
                <a:gd name="T47" fmla="*/ 38 h 63"/>
                <a:gd name="T48" fmla="*/ 43 w 49"/>
                <a:gd name="T49" fmla="*/ 3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 h="63">
                  <a:moveTo>
                    <a:pt x="43" y="39"/>
                  </a:moveTo>
                  <a:cubicBezTo>
                    <a:pt x="43" y="39"/>
                    <a:pt x="49" y="43"/>
                    <a:pt x="47" y="48"/>
                  </a:cubicBezTo>
                  <a:cubicBezTo>
                    <a:pt x="47" y="48"/>
                    <a:pt x="47" y="48"/>
                    <a:pt x="47" y="48"/>
                  </a:cubicBezTo>
                  <a:cubicBezTo>
                    <a:pt x="47" y="48"/>
                    <a:pt x="47" y="48"/>
                    <a:pt x="47" y="48"/>
                  </a:cubicBezTo>
                  <a:cubicBezTo>
                    <a:pt x="42" y="52"/>
                    <a:pt x="35" y="54"/>
                    <a:pt x="29" y="54"/>
                  </a:cubicBezTo>
                  <a:cubicBezTo>
                    <a:pt x="28" y="55"/>
                    <a:pt x="28" y="55"/>
                    <a:pt x="27" y="56"/>
                  </a:cubicBezTo>
                  <a:cubicBezTo>
                    <a:pt x="22" y="62"/>
                    <a:pt x="13" y="63"/>
                    <a:pt x="7" y="58"/>
                  </a:cubicBezTo>
                  <a:cubicBezTo>
                    <a:pt x="1" y="53"/>
                    <a:pt x="0" y="44"/>
                    <a:pt x="5" y="38"/>
                  </a:cubicBezTo>
                  <a:cubicBezTo>
                    <a:pt x="6" y="37"/>
                    <a:pt x="6" y="37"/>
                    <a:pt x="7" y="36"/>
                  </a:cubicBezTo>
                  <a:cubicBezTo>
                    <a:pt x="6" y="34"/>
                    <a:pt x="6" y="30"/>
                    <a:pt x="6" y="27"/>
                  </a:cubicBezTo>
                  <a:cubicBezTo>
                    <a:pt x="7" y="23"/>
                    <a:pt x="8" y="20"/>
                    <a:pt x="10" y="17"/>
                  </a:cubicBezTo>
                  <a:cubicBezTo>
                    <a:pt x="13" y="11"/>
                    <a:pt x="18" y="8"/>
                    <a:pt x="24" y="6"/>
                  </a:cubicBezTo>
                  <a:cubicBezTo>
                    <a:pt x="27" y="2"/>
                    <a:pt x="33" y="0"/>
                    <a:pt x="37" y="3"/>
                  </a:cubicBezTo>
                  <a:cubicBezTo>
                    <a:pt x="40" y="5"/>
                    <a:pt x="42" y="8"/>
                    <a:pt x="42" y="11"/>
                  </a:cubicBezTo>
                  <a:cubicBezTo>
                    <a:pt x="42" y="11"/>
                    <a:pt x="42" y="11"/>
                    <a:pt x="42" y="11"/>
                  </a:cubicBezTo>
                  <a:cubicBezTo>
                    <a:pt x="41" y="15"/>
                    <a:pt x="38" y="17"/>
                    <a:pt x="36" y="18"/>
                  </a:cubicBezTo>
                  <a:cubicBezTo>
                    <a:pt x="33" y="20"/>
                    <a:pt x="30" y="19"/>
                    <a:pt x="30" y="19"/>
                  </a:cubicBezTo>
                  <a:cubicBezTo>
                    <a:pt x="30" y="19"/>
                    <a:pt x="30" y="19"/>
                    <a:pt x="30" y="19"/>
                  </a:cubicBezTo>
                  <a:cubicBezTo>
                    <a:pt x="41" y="27"/>
                    <a:pt x="41" y="27"/>
                    <a:pt x="41" y="27"/>
                  </a:cubicBezTo>
                  <a:cubicBezTo>
                    <a:pt x="43" y="29"/>
                    <a:pt x="40" y="29"/>
                    <a:pt x="40" y="29"/>
                  </a:cubicBezTo>
                  <a:cubicBezTo>
                    <a:pt x="40" y="29"/>
                    <a:pt x="37" y="30"/>
                    <a:pt x="35" y="31"/>
                  </a:cubicBezTo>
                  <a:cubicBezTo>
                    <a:pt x="33" y="32"/>
                    <a:pt x="33" y="32"/>
                    <a:pt x="33" y="34"/>
                  </a:cubicBezTo>
                  <a:cubicBezTo>
                    <a:pt x="34" y="35"/>
                    <a:pt x="36" y="36"/>
                    <a:pt x="38" y="37"/>
                  </a:cubicBezTo>
                  <a:cubicBezTo>
                    <a:pt x="39" y="37"/>
                    <a:pt x="40" y="38"/>
                    <a:pt x="41" y="38"/>
                  </a:cubicBezTo>
                  <a:cubicBezTo>
                    <a:pt x="42" y="38"/>
                    <a:pt x="43" y="39"/>
                    <a:pt x="43" y="39"/>
                  </a:cubicBezTo>
                  <a:close/>
                </a:path>
              </a:pathLst>
            </a:custGeom>
            <a:solidFill>
              <a:srgbClr val="FFCB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55" name="Freeform 339"/>
            <p:cNvSpPr>
              <a:spLocks/>
            </p:cNvSpPr>
            <p:nvPr/>
          </p:nvSpPr>
          <p:spPr bwMode="auto">
            <a:xfrm>
              <a:off x="10728782" y="2726314"/>
              <a:ext cx="8567" cy="10279"/>
            </a:xfrm>
            <a:custGeom>
              <a:avLst/>
              <a:gdLst>
                <a:gd name="T0" fmla="*/ 2 w 3"/>
                <a:gd name="T1" fmla="*/ 2 h 3"/>
                <a:gd name="T2" fmla="*/ 3 w 3"/>
                <a:gd name="T3" fmla="*/ 1 h 3"/>
                <a:gd name="T4" fmla="*/ 3 w 3"/>
                <a:gd name="T5" fmla="*/ 1 h 3"/>
                <a:gd name="T6" fmla="*/ 1 w 3"/>
                <a:gd name="T7" fmla="*/ 1 h 3"/>
                <a:gd name="T8" fmla="*/ 1 w 3"/>
                <a:gd name="T9" fmla="*/ 3 h 3"/>
                <a:gd name="T10" fmla="*/ 2 w 3"/>
                <a:gd name="T11" fmla="*/ 3 h 3"/>
                <a:gd name="T12" fmla="*/ 2 w 3"/>
                <a:gd name="T13" fmla="*/ 2 h 3"/>
              </a:gdLst>
              <a:ahLst/>
              <a:cxnLst>
                <a:cxn ang="0">
                  <a:pos x="T0" y="T1"/>
                </a:cxn>
                <a:cxn ang="0">
                  <a:pos x="T2" y="T3"/>
                </a:cxn>
                <a:cxn ang="0">
                  <a:pos x="T4" y="T5"/>
                </a:cxn>
                <a:cxn ang="0">
                  <a:pos x="T6" y="T7"/>
                </a:cxn>
                <a:cxn ang="0">
                  <a:pos x="T8" y="T9"/>
                </a:cxn>
                <a:cxn ang="0">
                  <a:pos x="T10" y="T11"/>
                </a:cxn>
                <a:cxn ang="0">
                  <a:pos x="T12" y="T13"/>
                </a:cxn>
              </a:cxnLst>
              <a:rect l="0" t="0" r="r" b="b"/>
              <a:pathLst>
                <a:path w="3" h="3">
                  <a:moveTo>
                    <a:pt x="2" y="2"/>
                  </a:moveTo>
                  <a:cubicBezTo>
                    <a:pt x="2" y="2"/>
                    <a:pt x="3" y="1"/>
                    <a:pt x="3" y="1"/>
                  </a:cubicBezTo>
                  <a:cubicBezTo>
                    <a:pt x="3" y="1"/>
                    <a:pt x="3" y="1"/>
                    <a:pt x="3" y="1"/>
                  </a:cubicBezTo>
                  <a:cubicBezTo>
                    <a:pt x="2" y="0"/>
                    <a:pt x="1" y="0"/>
                    <a:pt x="1" y="1"/>
                  </a:cubicBezTo>
                  <a:cubicBezTo>
                    <a:pt x="0" y="1"/>
                    <a:pt x="0" y="2"/>
                    <a:pt x="1" y="3"/>
                  </a:cubicBezTo>
                  <a:cubicBezTo>
                    <a:pt x="1" y="3"/>
                    <a:pt x="1" y="3"/>
                    <a:pt x="2" y="3"/>
                  </a:cubicBezTo>
                  <a:cubicBezTo>
                    <a:pt x="2" y="3"/>
                    <a:pt x="2" y="2"/>
                    <a:pt x="2" y="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56" name="Freeform 340"/>
            <p:cNvSpPr>
              <a:spLocks/>
            </p:cNvSpPr>
            <p:nvPr/>
          </p:nvSpPr>
          <p:spPr bwMode="auto">
            <a:xfrm>
              <a:off x="10725356" y="2875365"/>
              <a:ext cx="44544" cy="289537"/>
            </a:xfrm>
            <a:custGeom>
              <a:avLst/>
              <a:gdLst>
                <a:gd name="T0" fmla="*/ 0 w 26"/>
                <a:gd name="T1" fmla="*/ 32 h 169"/>
                <a:gd name="T2" fmla="*/ 0 w 26"/>
                <a:gd name="T3" fmla="*/ 169 h 169"/>
                <a:gd name="T4" fmla="*/ 17 w 26"/>
                <a:gd name="T5" fmla="*/ 73 h 169"/>
                <a:gd name="T6" fmla="*/ 26 w 26"/>
                <a:gd name="T7" fmla="*/ 30 h 169"/>
                <a:gd name="T8" fmla="*/ 11 w 26"/>
                <a:gd name="T9" fmla="*/ 0 h 169"/>
                <a:gd name="T10" fmla="*/ 11 w 26"/>
                <a:gd name="T11" fmla="*/ 10 h 169"/>
                <a:gd name="T12" fmla="*/ 0 w 26"/>
                <a:gd name="T13" fmla="*/ 32 h 169"/>
              </a:gdLst>
              <a:ahLst/>
              <a:cxnLst>
                <a:cxn ang="0">
                  <a:pos x="T0" y="T1"/>
                </a:cxn>
                <a:cxn ang="0">
                  <a:pos x="T2" y="T3"/>
                </a:cxn>
                <a:cxn ang="0">
                  <a:pos x="T4" y="T5"/>
                </a:cxn>
                <a:cxn ang="0">
                  <a:pos x="T6" y="T7"/>
                </a:cxn>
                <a:cxn ang="0">
                  <a:pos x="T8" y="T9"/>
                </a:cxn>
                <a:cxn ang="0">
                  <a:pos x="T10" y="T11"/>
                </a:cxn>
                <a:cxn ang="0">
                  <a:pos x="T12" y="T13"/>
                </a:cxn>
              </a:cxnLst>
              <a:rect l="0" t="0" r="r" b="b"/>
              <a:pathLst>
                <a:path w="26" h="169">
                  <a:moveTo>
                    <a:pt x="0" y="32"/>
                  </a:moveTo>
                  <a:lnTo>
                    <a:pt x="0" y="169"/>
                  </a:lnTo>
                  <a:lnTo>
                    <a:pt x="17" y="73"/>
                  </a:lnTo>
                  <a:lnTo>
                    <a:pt x="26" y="30"/>
                  </a:lnTo>
                  <a:lnTo>
                    <a:pt x="11" y="0"/>
                  </a:lnTo>
                  <a:lnTo>
                    <a:pt x="11" y="10"/>
                  </a:lnTo>
                  <a:lnTo>
                    <a:pt x="0" y="32"/>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57" name="Freeform 341"/>
            <p:cNvSpPr>
              <a:spLocks/>
            </p:cNvSpPr>
            <p:nvPr/>
          </p:nvSpPr>
          <p:spPr bwMode="auto">
            <a:xfrm>
              <a:off x="10680812" y="2875365"/>
              <a:ext cx="44544" cy="289537"/>
            </a:xfrm>
            <a:custGeom>
              <a:avLst/>
              <a:gdLst>
                <a:gd name="T0" fmla="*/ 26 w 26"/>
                <a:gd name="T1" fmla="*/ 32 h 169"/>
                <a:gd name="T2" fmla="*/ 26 w 26"/>
                <a:gd name="T3" fmla="*/ 169 h 169"/>
                <a:gd name="T4" fmla="*/ 11 w 26"/>
                <a:gd name="T5" fmla="*/ 76 h 169"/>
                <a:gd name="T6" fmla="*/ 0 w 26"/>
                <a:gd name="T7" fmla="*/ 34 h 169"/>
                <a:gd name="T8" fmla="*/ 17 w 26"/>
                <a:gd name="T9" fmla="*/ 0 h 169"/>
                <a:gd name="T10" fmla="*/ 17 w 26"/>
                <a:gd name="T11" fmla="*/ 8 h 169"/>
                <a:gd name="T12" fmla="*/ 26 w 26"/>
                <a:gd name="T13" fmla="*/ 32 h 169"/>
              </a:gdLst>
              <a:ahLst/>
              <a:cxnLst>
                <a:cxn ang="0">
                  <a:pos x="T0" y="T1"/>
                </a:cxn>
                <a:cxn ang="0">
                  <a:pos x="T2" y="T3"/>
                </a:cxn>
                <a:cxn ang="0">
                  <a:pos x="T4" y="T5"/>
                </a:cxn>
                <a:cxn ang="0">
                  <a:pos x="T6" y="T7"/>
                </a:cxn>
                <a:cxn ang="0">
                  <a:pos x="T8" y="T9"/>
                </a:cxn>
                <a:cxn ang="0">
                  <a:pos x="T10" y="T11"/>
                </a:cxn>
                <a:cxn ang="0">
                  <a:pos x="T12" y="T13"/>
                </a:cxn>
              </a:cxnLst>
              <a:rect l="0" t="0" r="r" b="b"/>
              <a:pathLst>
                <a:path w="26" h="169">
                  <a:moveTo>
                    <a:pt x="26" y="32"/>
                  </a:moveTo>
                  <a:lnTo>
                    <a:pt x="26" y="169"/>
                  </a:lnTo>
                  <a:lnTo>
                    <a:pt x="11" y="76"/>
                  </a:lnTo>
                  <a:lnTo>
                    <a:pt x="0" y="34"/>
                  </a:lnTo>
                  <a:lnTo>
                    <a:pt x="17" y="0"/>
                  </a:lnTo>
                  <a:lnTo>
                    <a:pt x="17" y="8"/>
                  </a:lnTo>
                  <a:lnTo>
                    <a:pt x="26"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58" name="Freeform 342"/>
            <p:cNvSpPr>
              <a:spLocks/>
            </p:cNvSpPr>
            <p:nvPr/>
          </p:nvSpPr>
          <p:spPr bwMode="auto">
            <a:xfrm>
              <a:off x="10655113" y="2870226"/>
              <a:ext cx="70243" cy="310095"/>
            </a:xfrm>
            <a:custGeom>
              <a:avLst/>
              <a:gdLst>
                <a:gd name="T0" fmla="*/ 0 w 22"/>
                <a:gd name="T1" fmla="*/ 8 h 98"/>
                <a:gd name="T2" fmla="*/ 3 w 22"/>
                <a:gd name="T3" fmla="*/ 15 h 98"/>
                <a:gd name="T4" fmla="*/ 0 w 22"/>
                <a:gd name="T5" fmla="*/ 17 h 98"/>
                <a:gd name="T6" fmla="*/ 22 w 22"/>
                <a:gd name="T7" fmla="*/ 98 h 98"/>
                <a:gd name="T8" fmla="*/ 22 w 22"/>
                <a:gd name="T9" fmla="*/ 90 h 98"/>
                <a:gd name="T10" fmla="*/ 11 w 22"/>
                <a:gd name="T11" fmla="*/ 0 h 98"/>
                <a:gd name="T12" fmla="*/ 0 w 22"/>
                <a:gd name="T13" fmla="*/ 8 h 98"/>
              </a:gdLst>
              <a:ahLst/>
              <a:cxnLst>
                <a:cxn ang="0">
                  <a:pos x="T0" y="T1"/>
                </a:cxn>
                <a:cxn ang="0">
                  <a:pos x="T2" y="T3"/>
                </a:cxn>
                <a:cxn ang="0">
                  <a:pos x="T4" y="T5"/>
                </a:cxn>
                <a:cxn ang="0">
                  <a:pos x="T6" y="T7"/>
                </a:cxn>
                <a:cxn ang="0">
                  <a:pos x="T8" y="T9"/>
                </a:cxn>
                <a:cxn ang="0">
                  <a:pos x="T10" y="T11"/>
                </a:cxn>
                <a:cxn ang="0">
                  <a:pos x="T12" y="T13"/>
                </a:cxn>
              </a:cxnLst>
              <a:rect l="0" t="0" r="r" b="b"/>
              <a:pathLst>
                <a:path w="22" h="98">
                  <a:moveTo>
                    <a:pt x="0" y="8"/>
                  </a:moveTo>
                  <a:cubicBezTo>
                    <a:pt x="3" y="15"/>
                    <a:pt x="3" y="15"/>
                    <a:pt x="3" y="15"/>
                  </a:cubicBezTo>
                  <a:cubicBezTo>
                    <a:pt x="0" y="17"/>
                    <a:pt x="0" y="17"/>
                    <a:pt x="0" y="17"/>
                  </a:cubicBezTo>
                  <a:cubicBezTo>
                    <a:pt x="8" y="41"/>
                    <a:pt x="22" y="98"/>
                    <a:pt x="22" y="98"/>
                  </a:cubicBezTo>
                  <a:cubicBezTo>
                    <a:pt x="22" y="90"/>
                    <a:pt x="22" y="90"/>
                    <a:pt x="22" y="90"/>
                  </a:cubicBezTo>
                  <a:cubicBezTo>
                    <a:pt x="18" y="69"/>
                    <a:pt x="11" y="0"/>
                    <a:pt x="11" y="0"/>
                  </a:cubicBezTo>
                  <a:lnTo>
                    <a:pt x="0" y="8"/>
                  </a:lnTo>
                  <a:close/>
                </a:path>
              </a:pathLst>
            </a:custGeom>
            <a:solidFill>
              <a:srgbClr val="2D3D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59" name="Freeform 343"/>
            <p:cNvSpPr>
              <a:spLocks/>
            </p:cNvSpPr>
            <p:nvPr/>
          </p:nvSpPr>
          <p:spPr bwMode="auto">
            <a:xfrm>
              <a:off x="10725356" y="2870226"/>
              <a:ext cx="73669" cy="310095"/>
            </a:xfrm>
            <a:custGeom>
              <a:avLst/>
              <a:gdLst>
                <a:gd name="T0" fmla="*/ 20 w 23"/>
                <a:gd name="T1" fmla="*/ 8 h 98"/>
                <a:gd name="T2" fmla="*/ 20 w 23"/>
                <a:gd name="T3" fmla="*/ 15 h 98"/>
                <a:gd name="T4" fmla="*/ 23 w 23"/>
                <a:gd name="T5" fmla="*/ 17 h 98"/>
                <a:gd name="T6" fmla="*/ 0 w 23"/>
                <a:gd name="T7" fmla="*/ 98 h 98"/>
                <a:gd name="T8" fmla="*/ 0 w 23"/>
                <a:gd name="T9" fmla="*/ 90 h 98"/>
                <a:gd name="T10" fmla="*/ 13 w 23"/>
                <a:gd name="T11" fmla="*/ 0 h 98"/>
                <a:gd name="T12" fmla="*/ 20 w 23"/>
                <a:gd name="T13" fmla="*/ 8 h 98"/>
              </a:gdLst>
              <a:ahLst/>
              <a:cxnLst>
                <a:cxn ang="0">
                  <a:pos x="T0" y="T1"/>
                </a:cxn>
                <a:cxn ang="0">
                  <a:pos x="T2" y="T3"/>
                </a:cxn>
                <a:cxn ang="0">
                  <a:pos x="T4" y="T5"/>
                </a:cxn>
                <a:cxn ang="0">
                  <a:pos x="T6" y="T7"/>
                </a:cxn>
                <a:cxn ang="0">
                  <a:pos x="T8" y="T9"/>
                </a:cxn>
                <a:cxn ang="0">
                  <a:pos x="T10" y="T11"/>
                </a:cxn>
                <a:cxn ang="0">
                  <a:pos x="T12" y="T13"/>
                </a:cxn>
              </a:cxnLst>
              <a:rect l="0" t="0" r="r" b="b"/>
              <a:pathLst>
                <a:path w="23" h="98">
                  <a:moveTo>
                    <a:pt x="20" y="8"/>
                  </a:moveTo>
                  <a:cubicBezTo>
                    <a:pt x="20" y="15"/>
                    <a:pt x="20" y="15"/>
                    <a:pt x="20" y="15"/>
                  </a:cubicBezTo>
                  <a:cubicBezTo>
                    <a:pt x="23" y="17"/>
                    <a:pt x="23" y="17"/>
                    <a:pt x="23" y="17"/>
                  </a:cubicBezTo>
                  <a:cubicBezTo>
                    <a:pt x="15" y="41"/>
                    <a:pt x="0" y="98"/>
                    <a:pt x="0" y="98"/>
                  </a:cubicBezTo>
                  <a:cubicBezTo>
                    <a:pt x="0" y="90"/>
                    <a:pt x="0" y="90"/>
                    <a:pt x="0" y="90"/>
                  </a:cubicBezTo>
                  <a:cubicBezTo>
                    <a:pt x="5" y="69"/>
                    <a:pt x="13" y="0"/>
                    <a:pt x="13" y="0"/>
                  </a:cubicBezTo>
                  <a:lnTo>
                    <a:pt x="20" y="8"/>
                  </a:lnTo>
                  <a:close/>
                </a:path>
              </a:pathLst>
            </a:custGeom>
            <a:solidFill>
              <a:srgbClr val="001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60" name="Freeform 344"/>
            <p:cNvSpPr>
              <a:spLocks/>
            </p:cNvSpPr>
            <p:nvPr/>
          </p:nvSpPr>
          <p:spPr bwMode="auto">
            <a:xfrm>
              <a:off x="10684238" y="2853093"/>
              <a:ext cx="25699" cy="77096"/>
            </a:xfrm>
            <a:custGeom>
              <a:avLst/>
              <a:gdLst>
                <a:gd name="T0" fmla="*/ 5 w 15"/>
                <a:gd name="T1" fmla="*/ 0 h 45"/>
                <a:gd name="T2" fmla="*/ 4 w 15"/>
                <a:gd name="T3" fmla="*/ 11 h 45"/>
                <a:gd name="T4" fmla="*/ 0 w 15"/>
                <a:gd name="T5" fmla="*/ 45 h 45"/>
                <a:gd name="T6" fmla="*/ 15 w 15"/>
                <a:gd name="T7" fmla="*/ 13 h 45"/>
                <a:gd name="T8" fmla="*/ 5 w 15"/>
                <a:gd name="T9" fmla="*/ 0 h 45"/>
              </a:gdLst>
              <a:ahLst/>
              <a:cxnLst>
                <a:cxn ang="0">
                  <a:pos x="T0" y="T1"/>
                </a:cxn>
                <a:cxn ang="0">
                  <a:pos x="T2" y="T3"/>
                </a:cxn>
                <a:cxn ang="0">
                  <a:pos x="T4" y="T5"/>
                </a:cxn>
                <a:cxn ang="0">
                  <a:pos x="T6" y="T7"/>
                </a:cxn>
                <a:cxn ang="0">
                  <a:pos x="T8" y="T9"/>
                </a:cxn>
              </a:cxnLst>
              <a:rect l="0" t="0" r="r" b="b"/>
              <a:pathLst>
                <a:path w="15" h="45">
                  <a:moveTo>
                    <a:pt x="5" y="0"/>
                  </a:moveTo>
                  <a:lnTo>
                    <a:pt x="4" y="11"/>
                  </a:lnTo>
                  <a:lnTo>
                    <a:pt x="0" y="45"/>
                  </a:lnTo>
                  <a:lnTo>
                    <a:pt x="15" y="13"/>
                  </a:lnTo>
                  <a:lnTo>
                    <a:pt x="5" y="0"/>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61" name="Freeform 345"/>
            <p:cNvSpPr>
              <a:spLocks/>
            </p:cNvSpPr>
            <p:nvPr/>
          </p:nvSpPr>
          <p:spPr bwMode="auto">
            <a:xfrm>
              <a:off x="10744201" y="2853093"/>
              <a:ext cx="25699" cy="73669"/>
            </a:xfrm>
            <a:custGeom>
              <a:avLst/>
              <a:gdLst>
                <a:gd name="T0" fmla="*/ 0 w 15"/>
                <a:gd name="T1" fmla="*/ 13 h 43"/>
                <a:gd name="T2" fmla="*/ 10 w 15"/>
                <a:gd name="T3" fmla="*/ 0 h 43"/>
                <a:gd name="T4" fmla="*/ 13 w 15"/>
                <a:gd name="T5" fmla="*/ 11 h 43"/>
                <a:gd name="T6" fmla="*/ 15 w 15"/>
                <a:gd name="T7" fmla="*/ 43 h 43"/>
                <a:gd name="T8" fmla="*/ 0 w 15"/>
                <a:gd name="T9" fmla="*/ 13 h 43"/>
              </a:gdLst>
              <a:ahLst/>
              <a:cxnLst>
                <a:cxn ang="0">
                  <a:pos x="T0" y="T1"/>
                </a:cxn>
                <a:cxn ang="0">
                  <a:pos x="T2" y="T3"/>
                </a:cxn>
                <a:cxn ang="0">
                  <a:pos x="T4" y="T5"/>
                </a:cxn>
                <a:cxn ang="0">
                  <a:pos x="T6" y="T7"/>
                </a:cxn>
                <a:cxn ang="0">
                  <a:pos x="T8" y="T9"/>
                </a:cxn>
              </a:cxnLst>
              <a:rect l="0" t="0" r="r" b="b"/>
              <a:pathLst>
                <a:path w="15" h="43">
                  <a:moveTo>
                    <a:pt x="0" y="13"/>
                  </a:moveTo>
                  <a:lnTo>
                    <a:pt x="10" y="0"/>
                  </a:lnTo>
                  <a:lnTo>
                    <a:pt x="13" y="11"/>
                  </a:lnTo>
                  <a:lnTo>
                    <a:pt x="15" y="43"/>
                  </a:lnTo>
                  <a:lnTo>
                    <a:pt x="0" y="1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62" name="Freeform 346"/>
            <p:cNvSpPr>
              <a:spLocks/>
            </p:cNvSpPr>
            <p:nvPr/>
          </p:nvSpPr>
          <p:spPr bwMode="auto">
            <a:xfrm>
              <a:off x="10769900" y="2743447"/>
              <a:ext cx="15420" cy="15420"/>
            </a:xfrm>
            <a:custGeom>
              <a:avLst/>
              <a:gdLst>
                <a:gd name="T0" fmla="*/ 0 w 5"/>
                <a:gd name="T1" fmla="*/ 5 h 5"/>
                <a:gd name="T2" fmla="*/ 3 w 5"/>
                <a:gd name="T3" fmla="*/ 3 h 5"/>
                <a:gd name="T4" fmla="*/ 5 w 5"/>
                <a:gd name="T5" fmla="*/ 0 h 5"/>
                <a:gd name="T6" fmla="*/ 5 w 5"/>
                <a:gd name="T7" fmla="*/ 0 h 5"/>
                <a:gd name="T8" fmla="*/ 5 w 5"/>
                <a:gd name="T9" fmla="*/ 1 h 5"/>
                <a:gd name="T10" fmla="*/ 5 w 5"/>
                <a:gd name="T11" fmla="*/ 1 h 5"/>
                <a:gd name="T12" fmla="*/ 3 w 5"/>
                <a:gd name="T13" fmla="*/ 3 h 5"/>
                <a:gd name="T14" fmla="*/ 0 w 5"/>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0" y="5"/>
                  </a:moveTo>
                  <a:cubicBezTo>
                    <a:pt x="0" y="5"/>
                    <a:pt x="1" y="4"/>
                    <a:pt x="3" y="3"/>
                  </a:cubicBezTo>
                  <a:cubicBezTo>
                    <a:pt x="4" y="2"/>
                    <a:pt x="5" y="0"/>
                    <a:pt x="5" y="0"/>
                  </a:cubicBezTo>
                  <a:cubicBezTo>
                    <a:pt x="5" y="0"/>
                    <a:pt x="5" y="0"/>
                    <a:pt x="5" y="0"/>
                  </a:cubicBezTo>
                  <a:cubicBezTo>
                    <a:pt x="5" y="0"/>
                    <a:pt x="5" y="1"/>
                    <a:pt x="5" y="1"/>
                  </a:cubicBezTo>
                  <a:cubicBezTo>
                    <a:pt x="5" y="1"/>
                    <a:pt x="5" y="1"/>
                    <a:pt x="5" y="1"/>
                  </a:cubicBezTo>
                  <a:cubicBezTo>
                    <a:pt x="5" y="1"/>
                    <a:pt x="4" y="2"/>
                    <a:pt x="3" y="3"/>
                  </a:cubicBezTo>
                  <a:cubicBezTo>
                    <a:pt x="2" y="4"/>
                    <a:pt x="0" y="5"/>
                    <a:pt x="0" y="5"/>
                  </a:cubicBez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63" name="Freeform 347"/>
            <p:cNvSpPr>
              <a:spLocks/>
            </p:cNvSpPr>
            <p:nvPr/>
          </p:nvSpPr>
          <p:spPr bwMode="auto">
            <a:xfrm>
              <a:off x="10769900" y="2745159"/>
              <a:ext cx="18846" cy="13706"/>
            </a:xfrm>
            <a:custGeom>
              <a:avLst/>
              <a:gdLst>
                <a:gd name="T0" fmla="*/ 0 w 6"/>
                <a:gd name="T1" fmla="*/ 4 h 4"/>
                <a:gd name="T2" fmla="*/ 3 w 6"/>
                <a:gd name="T3" fmla="*/ 2 h 4"/>
                <a:gd name="T4" fmla="*/ 5 w 6"/>
                <a:gd name="T5" fmla="*/ 0 h 4"/>
                <a:gd name="T6" fmla="*/ 6 w 6"/>
                <a:gd name="T7" fmla="*/ 0 h 4"/>
                <a:gd name="T8" fmla="*/ 6 w 6"/>
                <a:gd name="T9" fmla="*/ 0 h 4"/>
                <a:gd name="T10" fmla="*/ 6 w 6"/>
                <a:gd name="T11" fmla="*/ 1 h 4"/>
                <a:gd name="T12" fmla="*/ 3 w 6"/>
                <a:gd name="T13" fmla="*/ 2 h 4"/>
                <a:gd name="T14" fmla="*/ 0 w 6"/>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0" y="4"/>
                  </a:moveTo>
                  <a:cubicBezTo>
                    <a:pt x="0" y="4"/>
                    <a:pt x="1" y="3"/>
                    <a:pt x="3" y="2"/>
                  </a:cubicBezTo>
                  <a:cubicBezTo>
                    <a:pt x="4" y="1"/>
                    <a:pt x="5" y="0"/>
                    <a:pt x="5" y="0"/>
                  </a:cubicBezTo>
                  <a:cubicBezTo>
                    <a:pt x="5" y="0"/>
                    <a:pt x="5" y="0"/>
                    <a:pt x="6" y="0"/>
                  </a:cubicBezTo>
                  <a:cubicBezTo>
                    <a:pt x="6" y="0"/>
                    <a:pt x="6" y="0"/>
                    <a:pt x="6" y="0"/>
                  </a:cubicBezTo>
                  <a:cubicBezTo>
                    <a:pt x="6" y="1"/>
                    <a:pt x="6" y="1"/>
                    <a:pt x="6" y="1"/>
                  </a:cubicBezTo>
                  <a:cubicBezTo>
                    <a:pt x="6" y="1"/>
                    <a:pt x="4" y="2"/>
                    <a:pt x="3" y="2"/>
                  </a:cubicBezTo>
                  <a:cubicBezTo>
                    <a:pt x="2" y="3"/>
                    <a:pt x="0" y="4"/>
                    <a:pt x="0" y="4"/>
                  </a:cubicBez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pPr marL="0" marR="0" lvl="0" indent="0" algn="l" defTabSz="93264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grpSp>
    </p:spTree>
    <p:extLst>
      <p:ext uri="{BB962C8B-B14F-4D97-AF65-F5344CB8AC3E}">
        <p14:creationId xmlns:p14="http://schemas.microsoft.com/office/powerpoint/2010/main" val="1941359026"/>
      </p:ext>
    </p:extLst>
  </p:cSld>
  <p:clrMapOvr>
    <a:masterClrMapping/>
  </p:clrMapOvr>
  <p:transition>
    <p:fade/>
  </p:transition>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74605" y="295683"/>
            <a:ext cx="7627736" cy="917458"/>
          </a:xfrm>
        </p:spPr>
        <p:txBody>
          <a:bodyPr>
            <a:normAutofit/>
          </a:bodyPr>
          <a:lstStyle/>
          <a:p>
            <a:r>
              <a:rPr lang="en-US"/>
              <a:t>Using proxies will impact quality</a:t>
            </a:r>
            <a:endParaRPr lang="de-AT"/>
          </a:p>
        </p:txBody>
      </p:sp>
      <p:sp>
        <p:nvSpPr>
          <p:cNvPr id="3" name="Content Placeholder 2"/>
          <p:cNvSpPr>
            <a:spLocks noGrp="1"/>
          </p:cNvSpPr>
          <p:nvPr>
            <p:ph idx="1"/>
          </p:nvPr>
        </p:nvSpPr>
        <p:spPr>
          <a:xfrm>
            <a:off x="409359" y="1662779"/>
            <a:ext cx="5432740" cy="5036063"/>
          </a:xfrm>
        </p:spPr>
        <p:txBody>
          <a:bodyPr>
            <a:normAutofit/>
          </a:bodyPr>
          <a:lstStyle/>
          <a:p>
            <a:r>
              <a:rPr lang="en-US" sz="2200">
                <a:solidFill>
                  <a:srgbClr val="000000"/>
                </a:solidFill>
              </a:rPr>
              <a:t>Media might be </a:t>
            </a:r>
            <a:r>
              <a:rPr lang="en-US" sz="2200" b="1">
                <a:solidFill>
                  <a:srgbClr val="5239BD"/>
                </a:solidFill>
              </a:rPr>
              <a:t>forced over TCP </a:t>
            </a:r>
            <a:r>
              <a:rPr lang="en-US" sz="2200">
                <a:solidFill>
                  <a:srgbClr val="000000"/>
                </a:solidFill>
              </a:rPr>
              <a:t>instead of UDP</a:t>
            </a:r>
          </a:p>
          <a:p>
            <a:endParaRPr lang="en-US" sz="2200">
              <a:solidFill>
                <a:srgbClr val="000000"/>
              </a:solidFill>
            </a:endParaRPr>
          </a:p>
          <a:p>
            <a:r>
              <a:rPr lang="en-US" sz="2200" b="1">
                <a:solidFill>
                  <a:srgbClr val="5239BD"/>
                </a:solidFill>
              </a:rPr>
              <a:t>Connection</a:t>
            </a:r>
            <a:r>
              <a:rPr lang="en-US" sz="2200">
                <a:solidFill>
                  <a:srgbClr val="000000"/>
                </a:solidFill>
              </a:rPr>
              <a:t> issues to Office 365 might occur</a:t>
            </a:r>
          </a:p>
          <a:p>
            <a:endParaRPr lang="en-US" sz="2200">
              <a:solidFill>
                <a:srgbClr val="000000"/>
              </a:solidFill>
            </a:endParaRPr>
          </a:p>
          <a:p>
            <a:r>
              <a:rPr lang="en-US" sz="2200" b="1">
                <a:solidFill>
                  <a:srgbClr val="5239BD"/>
                </a:solidFill>
              </a:rPr>
              <a:t>Quality</a:t>
            </a:r>
            <a:r>
              <a:rPr lang="en-US" sz="2200">
                <a:solidFill>
                  <a:srgbClr val="000000"/>
                </a:solidFill>
              </a:rPr>
              <a:t> will be impacted in all cases</a:t>
            </a:r>
          </a:p>
          <a:p>
            <a:endParaRPr lang="en-US" sz="2200">
              <a:solidFill>
                <a:srgbClr val="000000"/>
              </a:solidFill>
            </a:endParaRPr>
          </a:p>
          <a:p>
            <a:r>
              <a:rPr lang="en-US" sz="2200">
                <a:solidFill>
                  <a:srgbClr val="000000"/>
                </a:solidFill>
              </a:rPr>
              <a:t>Proxies are often </a:t>
            </a:r>
            <a:r>
              <a:rPr lang="en-US" sz="2200" b="1">
                <a:solidFill>
                  <a:srgbClr val="5239BD"/>
                </a:solidFill>
              </a:rPr>
              <a:t>not sized </a:t>
            </a:r>
            <a:r>
              <a:rPr lang="en-US" sz="2200">
                <a:solidFill>
                  <a:srgbClr val="000000"/>
                </a:solidFill>
              </a:rPr>
              <a:t>for handing potentially thousands of real time media streams </a:t>
            </a:r>
          </a:p>
        </p:txBody>
      </p:sp>
      <p:pic>
        <p:nvPicPr>
          <p:cNvPr id="5" name="Picture 4" descr="A drawing of a modern city"/>
          <p:cNvPicPr>
            <a:picLocks noChangeAspect="1"/>
          </p:cNvPicPr>
          <p:nvPr/>
        </p:nvPicPr>
        <p:blipFill rotWithShape="1">
          <a:blip r:embed="rId3">
            <a:extLst>
              <a:ext uri="{28A0092B-C50C-407E-A947-70E740481C1C}">
                <a14:useLocalDpi xmlns:a14="http://schemas.microsoft.com/office/drawing/2010/main"/>
              </a:ext>
            </a:extLst>
          </a:blip>
          <a:srcRect r="591"/>
          <a:stretch/>
        </p:blipFill>
        <p:spPr>
          <a:xfrm>
            <a:off x="7708711" y="2341551"/>
            <a:ext cx="4726178" cy="2756732"/>
          </a:xfrm>
          <a:prstGeom prst="rect">
            <a:avLst/>
          </a:prstGeom>
        </p:spPr>
      </p:pic>
      <p:sp>
        <p:nvSpPr>
          <p:cNvPr id="6" name="Rectangle 5">
            <a:extLst>
              <a:ext uri="{C183D7F6-B498-43B3-948B-1728B52AA6E4}">
                <adec:decorative xmlns:adec="http://schemas.microsoft.com/office/drawing/2017/decorative" val="1"/>
              </a:ext>
            </a:extLst>
          </p:cNvPr>
          <p:cNvSpPr/>
          <p:nvPr/>
        </p:nvSpPr>
        <p:spPr bwMode="auto">
          <a:xfrm>
            <a:off x="7708711" y="446"/>
            <a:ext cx="4726178" cy="2334192"/>
          </a:xfrm>
          <a:prstGeom prst="rect">
            <a:avLst/>
          </a:prstGeom>
          <a:solidFill>
            <a:srgbClr val="C7B8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7" tIns="146285" rIns="182857" bIns="146285" numCol="1" spcCol="0" rtlCol="0" fromWordArt="0" anchor="t" anchorCtr="0" forceAA="0" compatLnSpc="1">
            <a:prstTxWarp prst="textNoShape">
              <a:avLst/>
            </a:prstTxWarp>
            <a:noAutofit/>
          </a:bodyPr>
          <a:lstStyle/>
          <a:p>
            <a:pPr marL="0" marR="0" lvl="0" indent="0" algn="ctr" defTabSz="932379"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 name="Rectangle 6">
            <a:extLst>
              <a:ext uri="{C183D7F6-B498-43B3-948B-1728B52AA6E4}">
                <adec:decorative xmlns:adec="http://schemas.microsoft.com/office/drawing/2017/decorative" val="1"/>
              </a:ext>
            </a:extLst>
          </p:cNvPr>
          <p:cNvSpPr/>
          <p:nvPr/>
        </p:nvSpPr>
        <p:spPr bwMode="auto">
          <a:xfrm>
            <a:off x="7708711" y="5105195"/>
            <a:ext cx="4726178" cy="1888883"/>
          </a:xfrm>
          <a:prstGeom prst="rect">
            <a:avLst/>
          </a:prstGeom>
          <a:solidFill>
            <a:srgbClr val="B4A0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7" tIns="146285" rIns="182857" bIns="146285" numCol="1" spcCol="0" rtlCol="0" fromWordArt="0" anchor="t" anchorCtr="0" forceAA="0" compatLnSpc="1">
            <a:prstTxWarp prst="textNoShape">
              <a:avLst/>
            </a:prstTxWarp>
            <a:noAutofit/>
          </a:bodyPr>
          <a:lstStyle/>
          <a:p>
            <a:pPr marL="0" marR="0" lvl="0" indent="0" algn="ctr" defTabSz="932379"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2723789483"/>
      </p:ext>
    </p:extLst>
  </p:cSld>
  <p:clrMapOvr>
    <a:masterClrMapping/>
  </p:clrMapOvr>
  <p:transition>
    <p:fade/>
  </p:transition>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74604" y="295683"/>
            <a:ext cx="7406941" cy="917458"/>
          </a:xfrm>
        </p:spPr>
        <p:txBody>
          <a:bodyPr/>
          <a:lstStyle/>
          <a:p>
            <a:r>
              <a:rPr lang="en-US"/>
              <a:t>Service endpoint whitelisting</a:t>
            </a:r>
          </a:p>
        </p:txBody>
      </p:sp>
      <p:sp>
        <p:nvSpPr>
          <p:cNvPr id="3" name="Content Placeholder 2"/>
          <p:cNvSpPr>
            <a:spLocks noGrp="1"/>
          </p:cNvSpPr>
          <p:nvPr>
            <p:ph idx="1"/>
          </p:nvPr>
        </p:nvSpPr>
        <p:spPr>
          <a:xfrm>
            <a:off x="287265" y="1540829"/>
            <a:ext cx="6978175" cy="5077813"/>
          </a:xfrm>
        </p:spPr>
        <p:txBody>
          <a:bodyPr>
            <a:noAutofit/>
          </a:bodyPr>
          <a:lstStyle/>
          <a:p>
            <a:r>
              <a:rPr lang="en-US" sz="2200">
                <a:solidFill>
                  <a:srgbClr val="000000"/>
                </a:solidFill>
              </a:rPr>
              <a:t>Microsoft highly recommends </a:t>
            </a:r>
            <a:r>
              <a:rPr lang="en-US" sz="2200" b="1">
                <a:solidFill>
                  <a:srgbClr val="5239BD"/>
                </a:solidFill>
              </a:rPr>
              <a:t>whitelisting specific URLs</a:t>
            </a:r>
            <a:r>
              <a:rPr lang="en-US" sz="2200" b="1">
                <a:solidFill>
                  <a:srgbClr val="000000"/>
                </a:solidFill>
              </a:rPr>
              <a:t> </a:t>
            </a:r>
            <a:r>
              <a:rPr lang="en-US" sz="2200">
                <a:solidFill>
                  <a:srgbClr val="000000"/>
                </a:solidFill>
              </a:rPr>
              <a:t>on their proxies/firewalls as IP’s change more often</a:t>
            </a:r>
          </a:p>
          <a:p>
            <a:endParaRPr lang="en-US" sz="2200">
              <a:solidFill>
                <a:srgbClr val="000000"/>
              </a:solidFill>
            </a:endParaRPr>
          </a:p>
          <a:p>
            <a:r>
              <a:rPr lang="en-US" sz="2200">
                <a:solidFill>
                  <a:srgbClr val="000000"/>
                </a:solidFill>
              </a:rPr>
              <a:t>Take advantage of our </a:t>
            </a:r>
            <a:r>
              <a:rPr lang="en-US" sz="2200" b="1">
                <a:solidFill>
                  <a:srgbClr val="5239BD"/>
                </a:solidFill>
              </a:rPr>
              <a:t>REST API </a:t>
            </a:r>
            <a:r>
              <a:rPr lang="en-US" sz="2200">
                <a:solidFill>
                  <a:srgbClr val="000000"/>
                </a:solidFill>
              </a:rPr>
              <a:t>web service for automatic endpoint changes</a:t>
            </a:r>
          </a:p>
          <a:p>
            <a:endParaRPr lang="en-US" sz="2200">
              <a:solidFill>
                <a:srgbClr val="000000"/>
              </a:solidFill>
            </a:endParaRPr>
          </a:p>
          <a:p>
            <a:r>
              <a:rPr lang="en-US" sz="2200">
                <a:solidFill>
                  <a:srgbClr val="000000"/>
                </a:solidFill>
              </a:rPr>
              <a:t>New endpoint categories – </a:t>
            </a:r>
            <a:r>
              <a:rPr lang="en-US" sz="2200" b="1">
                <a:solidFill>
                  <a:srgbClr val="5239BD"/>
                </a:solidFill>
              </a:rPr>
              <a:t>Optimize, Allow &amp; Default</a:t>
            </a:r>
          </a:p>
          <a:p>
            <a:endParaRPr lang="en-US" sz="2200">
              <a:solidFill>
                <a:srgbClr val="000000"/>
              </a:solidFill>
            </a:endParaRPr>
          </a:p>
          <a:p>
            <a:r>
              <a:rPr lang="en-US" sz="2200">
                <a:solidFill>
                  <a:srgbClr val="000000"/>
                </a:solidFill>
              </a:rPr>
              <a:t>Optimize endpoints are the most latency sensitive</a:t>
            </a:r>
          </a:p>
          <a:p>
            <a:r>
              <a:rPr lang="en-US" sz="2200">
                <a:solidFill>
                  <a:srgbClr val="000000"/>
                </a:solidFill>
              </a:rPr>
              <a:t>They represent 75% of O365 traffic over just 10 URL’s</a:t>
            </a:r>
          </a:p>
        </p:txBody>
      </p:sp>
      <p:grpSp>
        <p:nvGrpSpPr>
          <p:cNvPr id="4" name="Group 3" descr="A photograph of a city"/>
          <p:cNvGrpSpPr/>
          <p:nvPr/>
        </p:nvGrpSpPr>
        <p:grpSpPr>
          <a:xfrm>
            <a:off x="7506676" y="-884496"/>
            <a:ext cx="5347274" cy="7878575"/>
            <a:chOff x="7251624" y="-885056"/>
            <a:chExt cx="5347957" cy="7879581"/>
          </a:xfrm>
        </p:grpSpPr>
        <p:grpSp>
          <p:nvGrpSpPr>
            <p:cNvPr id="5" name="Group 4"/>
            <p:cNvGrpSpPr/>
            <p:nvPr/>
          </p:nvGrpSpPr>
          <p:grpSpPr>
            <a:xfrm>
              <a:off x="7407275" y="1"/>
              <a:ext cx="4773193" cy="6994524"/>
              <a:chOff x="7407275" y="1"/>
              <a:chExt cx="4773193" cy="6994524"/>
            </a:xfrm>
          </p:grpSpPr>
          <p:pic>
            <p:nvPicPr>
              <p:cNvPr id="67" name="Picture 66"/>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7407275" y="1"/>
                <a:ext cx="4770874" cy="6994524"/>
              </a:xfrm>
              <a:prstGeom prst="rect">
                <a:avLst/>
              </a:prstGeom>
            </p:spPr>
          </p:pic>
          <p:sp>
            <p:nvSpPr>
              <p:cNvPr id="68" name="Rectangle 67"/>
              <p:cNvSpPr/>
              <p:nvPr/>
            </p:nvSpPr>
            <p:spPr bwMode="auto">
              <a:xfrm rot="16200000">
                <a:off x="6551508" y="1365564"/>
                <a:ext cx="6484728" cy="4773192"/>
              </a:xfrm>
              <a:prstGeom prst="rect">
                <a:avLst/>
              </a:prstGeom>
              <a:gradFill>
                <a:gsLst>
                  <a:gs pos="73000">
                    <a:srgbClr val="000000">
                      <a:alpha val="0"/>
                    </a:srgbClr>
                  </a:gs>
                  <a:gs pos="17000">
                    <a:srgbClr val="000000">
                      <a:alpha val="46000"/>
                    </a:srgb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7" tIns="146285" rIns="182857" bIns="146285" numCol="1" spcCol="0" rtlCol="0" fromWordArt="0" anchor="t" anchorCtr="0" forceAA="0" compatLnSpc="1">
                <a:prstTxWarp prst="textNoShape">
                  <a:avLst/>
                </a:prstTxWarp>
                <a:noAutofit/>
              </a:bodyPr>
              <a:lstStyle/>
              <a:p>
                <a:pPr marL="0" marR="0" lvl="0" indent="0" algn="ctr" defTabSz="932379"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cxnSp>
          <p:nvCxnSpPr>
            <p:cNvPr id="6" name="Straight Connector 5"/>
            <p:cNvCxnSpPr/>
            <p:nvPr/>
          </p:nvCxnSpPr>
          <p:spPr>
            <a:xfrm flipH="1" flipV="1">
              <a:off x="8984513" y="-106325"/>
              <a:ext cx="928361" cy="2352081"/>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H="1" flipV="1">
              <a:off x="10094218" y="-129913"/>
              <a:ext cx="71352" cy="2298875"/>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V="1">
              <a:off x="10549991" y="-153501"/>
              <a:ext cx="1224191" cy="2418140"/>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9123406" y="3158578"/>
              <a:ext cx="3476175" cy="1920452"/>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flipV="1">
              <a:off x="8063634" y="-327737"/>
              <a:ext cx="932398" cy="4725150"/>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flipV="1">
              <a:off x="7403386" y="713478"/>
              <a:ext cx="1453867" cy="3721741"/>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0208285" y="2937165"/>
              <a:ext cx="1478890" cy="333085"/>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11887200" y="1450244"/>
              <a:ext cx="637668" cy="1331056"/>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11779356" y="-374914"/>
              <a:ext cx="590578" cy="3128913"/>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9116946" y="4645500"/>
              <a:ext cx="3407922" cy="444813"/>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7251624" y="2985430"/>
              <a:ext cx="286824" cy="636580"/>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flipV="1">
              <a:off x="7720240" y="4079810"/>
              <a:ext cx="1396706" cy="1010503"/>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a:off x="7846272" y="-351326"/>
              <a:ext cx="814280" cy="3912771"/>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H="1">
              <a:off x="7720239" y="2937165"/>
              <a:ext cx="2476705" cy="1142645"/>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8816202" y="-434896"/>
              <a:ext cx="505837" cy="1588034"/>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8601047" y="-458484"/>
              <a:ext cx="658468" cy="1646128"/>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9463337" y="-446179"/>
              <a:ext cx="335277" cy="1583563"/>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9890904" y="-873773"/>
              <a:ext cx="601488" cy="1996812"/>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H="1">
              <a:off x="10489524" y="-469767"/>
              <a:ext cx="1440309" cy="1581523"/>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H="1">
              <a:off x="10486656" y="-885056"/>
              <a:ext cx="386660" cy="1996812"/>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V="1">
              <a:off x="9870776" y="3264904"/>
              <a:ext cx="1826255" cy="333085"/>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27" name="Group 26"/>
            <p:cNvGrpSpPr/>
            <p:nvPr/>
          </p:nvGrpSpPr>
          <p:grpSpPr>
            <a:xfrm>
              <a:off x="9616014" y="2234534"/>
              <a:ext cx="1183850" cy="1183850"/>
              <a:chOff x="5021637" y="-1038297"/>
              <a:chExt cx="1183850" cy="1183850"/>
            </a:xfrm>
          </p:grpSpPr>
          <p:sp>
            <p:nvSpPr>
              <p:cNvPr id="60" name="Arc 59"/>
              <p:cNvSpPr/>
              <p:nvPr/>
            </p:nvSpPr>
            <p:spPr>
              <a:xfrm rot="18900000">
                <a:off x="5381486" y="-678449"/>
                <a:ext cx="464158" cy="464158"/>
              </a:xfrm>
              <a:prstGeom prst="arc">
                <a:avLst/>
              </a:prstGeom>
              <a:ln w="317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61" name="Arc 60"/>
              <p:cNvSpPr/>
              <p:nvPr/>
            </p:nvSpPr>
            <p:spPr>
              <a:xfrm rot="18900000">
                <a:off x="5264818" y="-795117"/>
                <a:ext cx="697492" cy="697492"/>
              </a:xfrm>
              <a:prstGeom prst="arc">
                <a:avLst/>
              </a:prstGeom>
              <a:ln w="31750">
                <a:solidFill>
                  <a:schemeClr val="bg1">
                    <a:alpha val="8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62" name="Arc 61"/>
              <p:cNvSpPr/>
              <p:nvPr/>
            </p:nvSpPr>
            <p:spPr>
              <a:xfrm rot="18900000">
                <a:off x="5148641" y="-911291"/>
                <a:ext cx="929841" cy="929841"/>
              </a:xfrm>
              <a:prstGeom prst="arc">
                <a:avLst/>
              </a:prstGeom>
              <a:ln w="31750">
                <a:solidFill>
                  <a:schemeClr val="bg1">
                    <a:alpha val="70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63" name="Arc 62"/>
              <p:cNvSpPr/>
              <p:nvPr/>
            </p:nvSpPr>
            <p:spPr>
              <a:xfrm rot="18900000">
                <a:off x="5021637" y="-1038297"/>
                <a:ext cx="1183850" cy="1183850"/>
              </a:xfrm>
              <a:prstGeom prst="arc">
                <a:avLst/>
              </a:prstGeom>
              <a:ln w="31750">
                <a:solidFill>
                  <a:schemeClr val="bg1">
                    <a:alpha val="5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nvGrpSpPr>
              <p:cNvPr id="64" name="Group 9"/>
              <p:cNvGrpSpPr>
                <a:grpSpLocks noChangeAspect="1"/>
              </p:cNvGrpSpPr>
              <p:nvPr/>
            </p:nvGrpSpPr>
            <p:grpSpPr bwMode="auto">
              <a:xfrm>
                <a:off x="5566919" y="-548303"/>
                <a:ext cx="93283" cy="126086"/>
                <a:chOff x="4065" y="2039"/>
                <a:chExt cx="182" cy="246"/>
              </a:xfrm>
            </p:grpSpPr>
            <p:sp>
              <p:nvSpPr>
                <p:cNvPr id="65" name="Rectangle 10"/>
                <p:cNvSpPr>
                  <a:spLocks noChangeArrowheads="1"/>
                </p:cNvSpPr>
                <p:nvPr/>
              </p:nvSpPr>
              <p:spPr bwMode="auto">
                <a:xfrm>
                  <a:off x="4065" y="2154"/>
                  <a:ext cx="182" cy="131"/>
                </a:xfrm>
                <a:prstGeom prst="rect">
                  <a:avLst/>
                </a:prstGeom>
                <a:noFill/>
                <a:ln w="285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66" name="Freeform 11"/>
                <p:cNvSpPr>
                  <a:spLocks/>
                </p:cNvSpPr>
                <p:nvPr/>
              </p:nvSpPr>
              <p:spPr bwMode="auto">
                <a:xfrm>
                  <a:off x="4092" y="2039"/>
                  <a:ext cx="128" cy="115"/>
                </a:xfrm>
                <a:custGeom>
                  <a:avLst/>
                  <a:gdLst>
                    <a:gd name="T0" fmla="*/ 62 w 62"/>
                    <a:gd name="T1" fmla="*/ 56 h 56"/>
                    <a:gd name="T2" fmla="*/ 62 w 62"/>
                    <a:gd name="T3" fmla="*/ 31 h 56"/>
                    <a:gd name="T4" fmla="*/ 31 w 62"/>
                    <a:gd name="T5" fmla="*/ 0 h 56"/>
                    <a:gd name="T6" fmla="*/ 0 w 62"/>
                    <a:gd name="T7" fmla="*/ 31 h 56"/>
                    <a:gd name="T8" fmla="*/ 0 w 62"/>
                    <a:gd name="T9" fmla="*/ 56 h 56"/>
                  </a:gdLst>
                  <a:ahLst/>
                  <a:cxnLst>
                    <a:cxn ang="0">
                      <a:pos x="T0" y="T1"/>
                    </a:cxn>
                    <a:cxn ang="0">
                      <a:pos x="T2" y="T3"/>
                    </a:cxn>
                    <a:cxn ang="0">
                      <a:pos x="T4" y="T5"/>
                    </a:cxn>
                    <a:cxn ang="0">
                      <a:pos x="T6" y="T7"/>
                    </a:cxn>
                    <a:cxn ang="0">
                      <a:pos x="T8" y="T9"/>
                    </a:cxn>
                  </a:cxnLst>
                  <a:rect l="0" t="0" r="r" b="b"/>
                  <a:pathLst>
                    <a:path w="62" h="56">
                      <a:moveTo>
                        <a:pt x="62" y="56"/>
                      </a:moveTo>
                      <a:cubicBezTo>
                        <a:pt x="62" y="31"/>
                        <a:pt x="62" y="31"/>
                        <a:pt x="62" y="31"/>
                      </a:cubicBezTo>
                      <a:cubicBezTo>
                        <a:pt x="62" y="14"/>
                        <a:pt x="48" y="0"/>
                        <a:pt x="31" y="0"/>
                      </a:cubicBezTo>
                      <a:cubicBezTo>
                        <a:pt x="14" y="0"/>
                        <a:pt x="0" y="14"/>
                        <a:pt x="0" y="31"/>
                      </a:cubicBezTo>
                      <a:cubicBezTo>
                        <a:pt x="0" y="56"/>
                        <a:pt x="0" y="56"/>
                        <a:pt x="0" y="56"/>
                      </a:cubicBezTo>
                    </a:path>
                  </a:pathLst>
                </a:custGeom>
                <a:noFill/>
                <a:ln w="285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grpSp>
        <p:grpSp>
          <p:nvGrpSpPr>
            <p:cNvPr id="28" name="Group 27"/>
            <p:cNvGrpSpPr/>
            <p:nvPr/>
          </p:nvGrpSpPr>
          <p:grpSpPr>
            <a:xfrm>
              <a:off x="8621413" y="4447262"/>
              <a:ext cx="1012643" cy="1012643"/>
              <a:chOff x="5021637" y="-1038297"/>
              <a:chExt cx="1183850" cy="1183850"/>
            </a:xfrm>
          </p:grpSpPr>
          <p:sp>
            <p:nvSpPr>
              <p:cNvPr id="53" name="Arc 52"/>
              <p:cNvSpPr/>
              <p:nvPr/>
            </p:nvSpPr>
            <p:spPr>
              <a:xfrm rot="18900000">
                <a:off x="5381486" y="-678449"/>
                <a:ext cx="464158" cy="464158"/>
              </a:xfrm>
              <a:prstGeom prst="arc">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54" name="Arc 53"/>
              <p:cNvSpPr/>
              <p:nvPr/>
            </p:nvSpPr>
            <p:spPr>
              <a:xfrm rot="18900000">
                <a:off x="5264818" y="-795117"/>
                <a:ext cx="697492" cy="697492"/>
              </a:xfrm>
              <a:prstGeom prst="arc">
                <a:avLst/>
              </a:prstGeom>
              <a:ln w="12700">
                <a:solidFill>
                  <a:schemeClr val="bg1">
                    <a:alpha val="8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55" name="Arc 54"/>
              <p:cNvSpPr/>
              <p:nvPr/>
            </p:nvSpPr>
            <p:spPr>
              <a:xfrm rot="18900000">
                <a:off x="5148641" y="-911291"/>
                <a:ext cx="929841" cy="929841"/>
              </a:xfrm>
              <a:prstGeom prst="arc">
                <a:avLst/>
              </a:prstGeom>
              <a:ln w="12700">
                <a:solidFill>
                  <a:schemeClr val="bg1">
                    <a:alpha val="70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56" name="Arc 55"/>
              <p:cNvSpPr/>
              <p:nvPr/>
            </p:nvSpPr>
            <p:spPr>
              <a:xfrm rot="18900000">
                <a:off x="5021637" y="-1038297"/>
                <a:ext cx="1183850" cy="1183850"/>
              </a:xfrm>
              <a:prstGeom prst="arc">
                <a:avLst/>
              </a:prstGeom>
              <a:ln w="12700">
                <a:solidFill>
                  <a:schemeClr val="bg1">
                    <a:alpha val="5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nvGrpSpPr>
              <p:cNvPr id="57" name="Group 9"/>
              <p:cNvGrpSpPr>
                <a:grpSpLocks noChangeAspect="1"/>
              </p:cNvGrpSpPr>
              <p:nvPr/>
            </p:nvGrpSpPr>
            <p:grpSpPr bwMode="auto">
              <a:xfrm>
                <a:off x="5566919" y="-548303"/>
                <a:ext cx="93283" cy="126086"/>
                <a:chOff x="4065" y="2039"/>
                <a:chExt cx="182" cy="246"/>
              </a:xfrm>
            </p:grpSpPr>
            <p:sp>
              <p:nvSpPr>
                <p:cNvPr id="58" name="Rectangle 10"/>
                <p:cNvSpPr>
                  <a:spLocks noChangeArrowheads="1"/>
                </p:cNvSpPr>
                <p:nvPr/>
              </p:nvSpPr>
              <p:spPr bwMode="auto">
                <a:xfrm>
                  <a:off x="4065" y="2154"/>
                  <a:ext cx="182" cy="131"/>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59" name="Freeform 11"/>
                <p:cNvSpPr>
                  <a:spLocks/>
                </p:cNvSpPr>
                <p:nvPr/>
              </p:nvSpPr>
              <p:spPr bwMode="auto">
                <a:xfrm>
                  <a:off x="4092" y="2039"/>
                  <a:ext cx="128" cy="115"/>
                </a:xfrm>
                <a:custGeom>
                  <a:avLst/>
                  <a:gdLst>
                    <a:gd name="T0" fmla="*/ 62 w 62"/>
                    <a:gd name="T1" fmla="*/ 56 h 56"/>
                    <a:gd name="T2" fmla="*/ 62 w 62"/>
                    <a:gd name="T3" fmla="*/ 31 h 56"/>
                    <a:gd name="T4" fmla="*/ 31 w 62"/>
                    <a:gd name="T5" fmla="*/ 0 h 56"/>
                    <a:gd name="T6" fmla="*/ 0 w 62"/>
                    <a:gd name="T7" fmla="*/ 31 h 56"/>
                    <a:gd name="T8" fmla="*/ 0 w 62"/>
                    <a:gd name="T9" fmla="*/ 56 h 56"/>
                  </a:gdLst>
                  <a:ahLst/>
                  <a:cxnLst>
                    <a:cxn ang="0">
                      <a:pos x="T0" y="T1"/>
                    </a:cxn>
                    <a:cxn ang="0">
                      <a:pos x="T2" y="T3"/>
                    </a:cxn>
                    <a:cxn ang="0">
                      <a:pos x="T4" y="T5"/>
                    </a:cxn>
                    <a:cxn ang="0">
                      <a:pos x="T6" y="T7"/>
                    </a:cxn>
                    <a:cxn ang="0">
                      <a:pos x="T8" y="T9"/>
                    </a:cxn>
                  </a:cxnLst>
                  <a:rect l="0" t="0" r="r" b="b"/>
                  <a:pathLst>
                    <a:path w="62" h="56">
                      <a:moveTo>
                        <a:pt x="62" y="56"/>
                      </a:moveTo>
                      <a:cubicBezTo>
                        <a:pt x="62" y="31"/>
                        <a:pt x="62" y="31"/>
                        <a:pt x="62" y="31"/>
                      </a:cubicBezTo>
                      <a:cubicBezTo>
                        <a:pt x="62" y="14"/>
                        <a:pt x="48" y="0"/>
                        <a:pt x="31" y="0"/>
                      </a:cubicBezTo>
                      <a:cubicBezTo>
                        <a:pt x="14" y="0"/>
                        <a:pt x="0" y="14"/>
                        <a:pt x="0" y="31"/>
                      </a:cubicBezTo>
                      <a:cubicBezTo>
                        <a:pt x="0" y="56"/>
                        <a:pt x="0" y="56"/>
                        <a:pt x="0" y="56"/>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grpSp>
        <p:grpSp>
          <p:nvGrpSpPr>
            <p:cNvPr id="29" name="Group 28"/>
            <p:cNvGrpSpPr/>
            <p:nvPr/>
          </p:nvGrpSpPr>
          <p:grpSpPr>
            <a:xfrm>
              <a:off x="7338003" y="3596961"/>
              <a:ext cx="764229" cy="764229"/>
              <a:chOff x="5021637" y="-1038297"/>
              <a:chExt cx="1183850" cy="1183850"/>
            </a:xfrm>
          </p:grpSpPr>
          <p:sp>
            <p:nvSpPr>
              <p:cNvPr id="46" name="Arc 45"/>
              <p:cNvSpPr/>
              <p:nvPr/>
            </p:nvSpPr>
            <p:spPr>
              <a:xfrm rot="18900000">
                <a:off x="5381486" y="-678449"/>
                <a:ext cx="464158" cy="464158"/>
              </a:xfrm>
              <a:prstGeom prst="arc">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47" name="Arc 46"/>
              <p:cNvSpPr/>
              <p:nvPr/>
            </p:nvSpPr>
            <p:spPr>
              <a:xfrm rot="18900000">
                <a:off x="5264818" y="-795117"/>
                <a:ext cx="697492" cy="697492"/>
              </a:xfrm>
              <a:prstGeom prst="arc">
                <a:avLst/>
              </a:prstGeom>
              <a:ln w="12700">
                <a:solidFill>
                  <a:schemeClr val="bg1">
                    <a:alpha val="8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48" name="Arc 47"/>
              <p:cNvSpPr/>
              <p:nvPr/>
            </p:nvSpPr>
            <p:spPr>
              <a:xfrm rot="18900000">
                <a:off x="5148641" y="-911291"/>
                <a:ext cx="929841" cy="929841"/>
              </a:xfrm>
              <a:prstGeom prst="arc">
                <a:avLst/>
              </a:prstGeom>
              <a:ln w="12700">
                <a:solidFill>
                  <a:schemeClr val="bg1">
                    <a:alpha val="70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49" name="Arc 48"/>
              <p:cNvSpPr/>
              <p:nvPr/>
            </p:nvSpPr>
            <p:spPr>
              <a:xfrm rot="18900000">
                <a:off x="5021637" y="-1038297"/>
                <a:ext cx="1183850" cy="1183850"/>
              </a:xfrm>
              <a:prstGeom prst="arc">
                <a:avLst/>
              </a:prstGeom>
              <a:ln w="12700">
                <a:solidFill>
                  <a:schemeClr val="bg1">
                    <a:alpha val="5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nvGrpSpPr>
              <p:cNvPr id="50" name="Group 9"/>
              <p:cNvGrpSpPr>
                <a:grpSpLocks noChangeAspect="1"/>
              </p:cNvGrpSpPr>
              <p:nvPr/>
            </p:nvGrpSpPr>
            <p:grpSpPr bwMode="auto">
              <a:xfrm>
                <a:off x="5566919" y="-548303"/>
                <a:ext cx="93283" cy="126086"/>
                <a:chOff x="4065" y="2039"/>
                <a:chExt cx="182" cy="246"/>
              </a:xfrm>
            </p:grpSpPr>
            <p:sp>
              <p:nvSpPr>
                <p:cNvPr id="51" name="Rectangle 10"/>
                <p:cNvSpPr>
                  <a:spLocks noChangeArrowheads="1"/>
                </p:cNvSpPr>
                <p:nvPr/>
              </p:nvSpPr>
              <p:spPr bwMode="auto">
                <a:xfrm>
                  <a:off x="4065" y="2154"/>
                  <a:ext cx="182" cy="131"/>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52" name="Freeform 11"/>
                <p:cNvSpPr>
                  <a:spLocks/>
                </p:cNvSpPr>
                <p:nvPr/>
              </p:nvSpPr>
              <p:spPr bwMode="auto">
                <a:xfrm>
                  <a:off x="4092" y="2039"/>
                  <a:ext cx="128" cy="115"/>
                </a:xfrm>
                <a:custGeom>
                  <a:avLst/>
                  <a:gdLst>
                    <a:gd name="T0" fmla="*/ 62 w 62"/>
                    <a:gd name="T1" fmla="*/ 56 h 56"/>
                    <a:gd name="T2" fmla="*/ 62 w 62"/>
                    <a:gd name="T3" fmla="*/ 31 h 56"/>
                    <a:gd name="T4" fmla="*/ 31 w 62"/>
                    <a:gd name="T5" fmla="*/ 0 h 56"/>
                    <a:gd name="T6" fmla="*/ 0 w 62"/>
                    <a:gd name="T7" fmla="*/ 31 h 56"/>
                    <a:gd name="T8" fmla="*/ 0 w 62"/>
                    <a:gd name="T9" fmla="*/ 56 h 56"/>
                  </a:gdLst>
                  <a:ahLst/>
                  <a:cxnLst>
                    <a:cxn ang="0">
                      <a:pos x="T0" y="T1"/>
                    </a:cxn>
                    <a:cxn ang="0">
                      <a:pos x="T2" y="T3"/>
                    </a:cxn>
                    <a:cxn ang="0">
                      <a:pos x="T4" y="T5"/>
                    </a:cxn>
                    <a:cxn ang="0">
                      <a:pos x="T6" y="T7"/>
                    </a:cxn>
                    <a:cxn ang="0">
                      <a:pos x="T8" y="T9"/>
                    </a:cxn>
                  </a:cxnLst>
                  <a:rect l="0" t="0" r="r" b="b"/>
                  <a:pathLst>
                    <a:path w="62" h="56">
                      <a:moveTo>
                        <a:pt x="62" y="56"/>
                      </a:moveTo>
                      <a:cubicBezTo>
                        <a:pt x="62" y="31"/>
                        <a:pt x="62" y="31"/>
                        <a:pt x="62" y="31"/>
                      </a:cubicBezTo>
                      <a:cubicBezTo>
                        <a:pt x="62" y="14"/>
                        <a:pt x="48" y="0"/>
                        <a:pt x="31" y="0"/>
                      </a:cubicBezTo>
                      <a:cubicBezTo>
                        <a:pt x="14" y="0"/>
                        <a:pt x="0" y="14"/>
                        <a:pt x="0" y="31"/>
                      </a:cubicBezTo>
                      <a:cubicBezTo>
                        <a:pt x="0" y="56"/>
                        <a:pt x="0" y="56"/>
                        <a:pt x="0" y="56"/>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grpSp>
        <p:grpSp>
          <p:nvGrpSpPr>
            <p:cNvPr id="30" name="Group 29"/>
            <p:cNvGrpSpPr/>
            <p:nvPr/>
          </p:nvGrpSpPr>
          <p:grpSpPr>
            <a:xfrm>
              <a:off x="11303528" y="2790403"/>
              <a:ext cx="764229" cy="764229"/>
              <a:chOff x="5021637" y="-1038297"/>
              <a:chExt cx="1183850" cy="1183850"/>
            </a:xfrm>
          </p:grpSpPr>
          <p:sp>
            <p:nvSpPr>
              <p:cNvPr id="39" name="Arc 38"/>
              <p:cNvSpPr/>
              <p:nvPr/>
            </p:nvSpPr>
            <p:spPr>
              <a:xfrm rot="18900000">
                <a:off x="5381486" y="-678449"/>
                <a:ext cx="464158" cy="464158"/>
              </a:xfrm>
              <a:prstGeom prst="arc">
                <a:avLst/>
              </a:prstGeom>
              <a:ln w="190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40" name="Arc 39"/>
              <p:cNvSpPr/>
              <p:nvPr/>
            </p:nvSpPr>
            <p:spPr>
              <a:xfrm rot="18900000">
                <a:off x="5264818" y="-795117"/>
                <a:ext cx="697492" cy="697492"/>
              </a:xfrm>
              <a:prstGeom prst="arc">
                <a:avLst/>
              </a:prstGeom>
              <a:ln w="19050">
                <a:solidFill>
                  <a:schemeClr val="bg1">
                    <a:alpha val="8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41" name="Arc 40"/>
              <p:cNvSpPr/>
              <p:nvPr/>
            </p:nvSpPr>
            <p:spPr>
              <a:xfrm rot="18900000">
                <a:off x="5148641" y="-911291"/>
                <a:ext cx="929841" cy="929841"/>
              </a:xfrm>
              <a:prstGeom prst="arc">
                <a:avLst/>
              </a:prstGeom>
              <a:ln w="19050">
                <a:solidFill>
                  <a:schemeClr val="bg1">
                    <a:alpha val="70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42" name="Arc 41"/>
              <p:cNvSpPr/>
              <p:nvPr/>
            </p:nvSpPr>
            <p:spPr>
              <a:xfrm rot="18900000">
                <a:off x="5021637" y="-1038297"/>
                <a:ext cx="1183850" cy="1183850"/>
              </a:xfrm>
              <a:prstGeom prst="arc">
                <a:avLst/>
              </a:prstGeom>
              <a:ln w="19050">
                <a:solidFill>
                  <a:schemeClr val="bg1">
                    <a:alpha val="5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nvGrpSpPr>
              <p:cNvPr id="43" name="Group 9"/>
              <p:cNvGrpSpPr>
                <a:grpSpLocks noChangeAspect="1"/>
              </p:cNvGrpSpPr>
              <p:nvPr/>
            </p:nvGrpSpPr>
            <p:grpSpPr bwMode="auto">
              <a:xfrm>
                <a:off x="5566919" y="-548303"/>
                <a:ext cx="93283" cy="126086"/>
                <a:chOff x="4065" y="2039"/>
                <a:chExt cx="182" cy="246"/>
              </a:xfrm>
            </p:grpSpPr>
            <p:sp>
              <p:nvSpPr>
                <p:cNvPr id="44" name="Rectangle 10"/>
                <p:cNvSpPr>
                  <a:spLocks noChangeArrowheads="1"/>
                </p:cNvSpPr>
                <p:nvPr/>
              </p:nvSpPr>
              <p:spPr bwMode="auto">
                <a:xfrm>
                  <a:off x="4065" y="2154"/>
                  <a:ext cx="182" cy="131"/>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45" name="Freeform 11"/>
                <p:cNvSpPr>
                  <a:spLocks/>
                </p:cNvSpPr>
                <p:nvPr/>
              </p:nvSpPr>
              <p:spPr bwMode="auto">
                <a:xfrm>
                  <a:off x="4092" y="2039"/>
                  <a:ext cx="128" cy="115"/>
                </a:xfrm>
                <a:custGeom>
                  <a:avLst/>
                  <a:gdLst>
                    <a:gd name="T0" fmla="*/ 62 w 62"/>
                    <a:gd name="T1" fmla="*/ 56 h 56"/>
                    <a:gd name="T2" fmla="*/ 62 w 62"/>
                    <a:gd name="T3" fmla="*/ 31 h 56"/>
                    <a:gd name="T4" fmla="*/ 31 w 62"/>
                    <a:gd name="T5" fmla="*/ 0 h 56"/>
                    <a:gd name="T6" fmla="*/ 0 w 62"/>
                    <a:gd name="T7" fmla="*/ 31 h 56"/>
                    <a:gd name="T8" fmla="*/ 0 w 62"/>
                    <a:gd name="T9" fmla="*/ 56 h 56"/>
                  </a:gdLst>
                  <a:ahLst/>
                  <a:cxnLst>
                    <a:cxn ang="0">
                      <a:pos x="T0" y="T1"/>
                    </a:cxn>
                    <a:cxn ang="0">
                      <a:pos x="T2" y="T3"/>
                    </a:cxn>
                    <a:cxn ang="0">
                      <a:pos x="T4" y="T5"/>
                    </a:cxn>
                    <a:cxn ang="0">
                      <a:pos x="T6" y="T7"/>
                    </a:cxn>
                    <a:cxn ang="0">
                      <a:pos x="T8" y="T9"/>
                    </a:cxn>
                  </a:cxnLst>
                  <a:rect l="0" t="0" r="r" b="b"/>
                  <a:pathLst>
                    <a:path w="62" h="56">
                      <a:moveTo>
                        <a:pt x="62" y="56"/>
                      </a:moveTo>
                      <a:cubicBezTo>
                        <a:pt x="62" y="31"/>
                        <a:pt x="62" y="31"/>
                        <a:pt x="62" y="31"/>
                      </a:cubicBezTo>
                      <a:cubicBezTo>
                        <a:pt x="62" y="14"/>
                        <a:pt x="48" y="0"/>
                        <a:pt x="31" y="0"/>
                      </a:cubicBezTo>
                      <a:cubicBezTo>
                        <a:pt x="14" y="0"/>
                        <a:pt x="0" y="14"/>
                        <a:pt x="0" y="31"/>
                      </a:cubicBezTo>
                      <a:cubicBezTo>
                        <a:pt x="0" y="56"/>
                        <a:pt x="0" y="56"/>
                        <a:pt x="0" y="56"/>
                      </a:cubicBezTo>
                    </a:path>
                  </a:pathLst>
                </a:cu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grpSp>
        <p:grpSp>
          <p:nvGrpSpPr>
            <p:cNvPr id="31" name="Group 30"/>
            <p:cNvGrpSpPr/>
            <p:nvPr/>
          </p:nvGrpSpPr>
          <p:grpSpPr>
            <a:xfrm>
              <a:off x="9219349" y="1174197"/>
              <a:ext cx="388803" cy="388803"/>
              <a:chOff x="5021637" y="-1038297"/>
              <a:chExt cx="1183850" cy="1183850"/>
            </a:xfrm>
          </p:grpSpPr>
          <p:sp>
            <p:nvSpPr>
              <p:cNvPr id="32" name="Arc 31"/>
              <p:cNvSpPr/>
              <p:nvPr/>
            </p:nvSpPr>
            <p:spPr>
              <a:xfrm rot="18900000">
                <a:off x="5381486" y="-678449"/>
                <a:ext cx="464158" cy="464158"/>
              </a:xfrm>
              <a:prstGeom prst="arc">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33" name="Arc 32"/>
              <p:cNvSpPr/>
              <p:nvPr/>
            </p:nvSpPr>
            <p:spPr>
              <a:xfrm rot="18900000">
                <a:off x="5264818" y="-795117"/>
                <a:ext cx="697492" cy="697492"/>
              </a:xfrm>
              <a:prstGeom prst="arc">
                <a:avLst/>
              </a:prstGeom>
              <a:ln w="12700">
                <a:solidFill>
                  <a:schemeClr val="bg1">
                    <a:alpha val="8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34" name="Arc 33"/>
              <p:cNvSpPr/>
              <p:nvPr/>
            </p:nvSpPr>
            <p:spPr>
              <a:xfrm rot="18900000">
                <a:off x="5148641" y="-911291"/>
                <a:ext cx="929841" cy="929841"/>
              </a:xfrm>
              <a:prstGeom prst="arc">
                <a:avLst/>
              </a:prstGeom>
              <a:ln w="12700">
                <a:solidFill>
                  <a:schemeClr val="bg1">
                    <a:alpha val="70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35" name="Arc 34"/>
              <p:cNvSpPr/>
              <p:nvPr/>
            </p:nvSpPr>
            <p:spPr>
              <a:xfrm rot="18900000">
                <a:off x="5021637" y="-1038297"/>
                <a:ext cx="1183850" cy="1183850"/>
              </a:xfrm>
              <a:prstGeom prst="arc">
                <a:avLst/>
              </a:prstGeom>
              <a:ln w="12700">
                <a:solidFill>
                  <a:schemeClr val="bg1">
                    <a:alpha val="5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nvGrpSpPr>
              <p:cNvPr id="36" name="Group 9"/>
              <p:cNvGrpSpPr>
                <a:grpSpLocks noChangeAspect="1"/>
              </p:cNvGrpSpPr>
              <p:nvPr/>
            </p:nvGrpSpPr>
            <p:grpSpPr bwMode="auto">
              <a:xfrm>
                <a:off x="5566919" y="-548303"/>
                <a:ext cx="93283" cy="126086"/>
                <a:chOff x="4065" y="2039"/>
                <a:chExt cx="182" cy="246"/>
              </a:xfrm>
            </p:grpSpPr>
            <p:sp>
              <p:nvSpPr>
                <p:cNvPr id="37" name="Rectangle 10"/>
                <p:cNvSpPr>
                  <a:spLocks noChangeArrowheads="1"/>
                </p:cNvSpPr>
                <p:nvPr/>
              </p:nvSpPr>
              <p:spPr bwMode="auto">
                <a:xfrm>
                  <a:off x="4065" y="2154"/>
                  <a:ext cx="182" cy="131"/>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38" name="Freeform 11"/>
                <p:cNvSpPr>
                  <a:spLocks/>
                </p:cNvSpPr>
                <p:nvPr/>
              </p:nvSpPr>
              <p:spPr bwMode="auto">
                <a:xfrm>
                  <a:off x="4092" y="2039"/>
                  <a:ext cx="128" cy="115"/>
                </a:xfrm>
                <a:custGeom>
                  <a:avLst/>
                  <a:gdLst>
                    <a:gd name="T0" fmla="*/ 62 w 62"/>
                    <a:gd name="T1" fmla="*/ 56 h 56"/>
                    <a:gd name="T2" fmla="*/ 62 w 62"/>
                    <a:gd name="T3" fmla="*/ 31 h 56"/>
                    <a:gd name="T4" fmla="*/ 31 w 62"/>
                    <a:gd name="T5" fmla="*/ 0 h 56"/>
                    <a:gd name="T6" fmla="*/ 0 w 62"/>
                    <a:gd name="T7" fmla="*/ 31 h 56"/>
                    <a:gd name="T8" fmla="*/ 0 w 62"/>
                    <a:gd name="T9" fmla="*/ 56 h 56"/>
                  </a:gdLst>
                  <a:ahLst/>
                  <a:cxnLst>
                    <a:cxn ang="0">
                      <a:pos x="T0" y="T1"/>
                    </a:cxn>
                    <a:cxn ang="0">
                      <a:pos x="T2" y="T3"/>
                    </a:cxn>
                    <a:cxn ang="0">
                      <a:pos x="T4" y="T5"/>
                    </a:cxn>
                    <a:cxn ang="0">
                      <a:pos x="T6" y="T7"/>
                    </a:cxn>
                    <a:cxn ang="0">
                      <a:pos x="T8" y="T9"/>
                    </a:cxn>
                  </a:cxnLst>
                  <a:rect l="0" t="0" r="r" b="b"/>
                  <a:pathLst>
                    <a:path w="62" h="56">
                      <a:moveTo>
                        <a:pt x="62" y="56"/>
                      </a:moveTo>
                      <a:cubicBezTo>
                        <a:pt x="62" y="31"/>
                        <a:pt x="62" y="31"/>
                        <a:pt x="62" y="31"/>
                      </a:cubicBezTo>
                      <a:cubicBezTo>
                        <a:pt x="62" y="14"/>
                        <a:pt x="48" y="0"/>
                        <a:pt x="31" y="0"/>
                      </a:cubicBezTo>
                      <a:cubicBezTo>
                        <a:pt x="14" y="0"/>
                        <a:pt x="0" y="14"/>
                        <a:pt x="0" y="31"/>
                      </a:cubicBezTo>
                      <a:cubicBezTo>
                        <a:pt x="0" y="56"/>
                        <a:pt x="0" y="56"/>
                        <a:pt x="0" y="56"/>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grpSp>
      </p:grpSp>
    </p:spTree>
    <p:extLst>
      <p:ext uri="{BB962C8B-B14F-4D97-AF65-F5344CB8AC3E}">
        <p14:creationId xmlns:p14="http://schemas.microsoft.com/office/powerpoint/2010/main" val="3921532018"/>
      </p:ext>
    </p:extLst>
  </p:cSld>
  <p:clrMapOvr>
    <a:masterClrMapping/>
  </p:clrMapOvr>
  <p:transition>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04" y="295683"/>
            <a:ext cx="7406941" cy="917458"/>
          </a:xfrm>
        </p:spPr>
        <p:txBody>
          <a:bodyPr/>
          <a:lstStyle/>
          <a:p>
            <a:r>
              <a:rPr lang="en-US"/>
              <a:t>Office 365 endpoint categories</a:t>
            </a:r>
          </a:p>
        </p:txBody>
      </p:sp>
      <p:sp>
        <p:nvSpPr>
          <p:cNvPr id="3" name="Content Placeholder 2"/>
          <p:cNvSpPr>
            <a:spLocks noGrp="1"/>
          </p:cNvSpPr>
          <p:nvPr>
            <p:ph idx="1"/>
          </p:nvPr>
        </p:nvSpPr>
        <p:spPr>
          <a:xfrm>
            <a:off x="298854" y="1080966"/>
            <a:ext cx="7122096" cy="5077813"/>
          </a:xfrm>
        </p:spPr>
        <p:txBody>
          <a:bodyPr>
            <a:noAutofit/>
          </a:bodyPr>
          <a:lstStyle/>
          <a:p>
            <a:r>
              <a:rPr lang="en-US" sz="2000">
                <a:solidFill>
                  <a:srgbClr val="000000"/>
                </a:solidFill>
              </a:rPr>
              <a:t>The three new endpoint categories gives clear guidance </a:t>
            </a:r>
            <a:r>
              <a:rPr lang="en-GB" sz="2000">
                <a:solidFill>
                  <a:srgbClr val="000000"/>
                </a:solidFill>
              </a:rPr>
              <a:t>where to focus network optimization efforts to realize the best performance improvements and return on investment.</a:t>
            </a:r>
          </a:p>
          <a:p>
            <a:endParaRPr lang="en-GB" sz="1200">
              <a:solidFill>
                <a:srgbClr val="000000"/>
              </a:solidFill>
            </a:endParaRPr>
          </a:p>
          <a:p>
            <a:r>
              <a:rPr lang="en-GB" sz="2000" b="1">
                <a:solidFill>
                  <a:srgbClr val="5239BD"/>
                </a:solidFill>
              </a:rPr>
              <a:t>Optimize</a:t>
            </a:r>
            <a:r>
              <a:rPr lang="en-GB" sz="2000">
                <a:solidFill>
                  <a:srgbClr val="000000"/>
                </a:solidFill>
              </a:rPr>
              <a:t> endpoints represent over 75% of Office 365 bandwidth, connections and volume of data. They are the most sensitive to network performance, latency and availability. This category includes around 10 key URLs.</a:t>
            </a:r>
          </a:p>
          <a:p>
            <a:r>
              <a:rPr lang="en-GB" sz="2000" b="1">
                <a:solidFill>
                  <a:srgbClr val="5239BD"/>
                </a:solidFill>
              </a:rPr>
              <a:t>Allow </a:t>
            </a:r>
            <a:r>
              <a:rPr lang="en-GB" sz="2000">
                <a:solidFill>
                  <a:srgbClr val="000000"/>
                </a:solidFill>
              </a:rPr>
              <a:t>endpoints are required for connectivity to specific Office 365 services and features but are not as sensitive to network performance and latency as those in the Optimize category. Optimizing these endpoints can improve performance, but to a much lesser degree than the Optimise category. </a:t>
            </a:r>
          </a:p>
          <a:p>
            <a:r>
              <a:rPr lang="en-GB" sz="2000" b="1">
                <a:solidFill>
                  <a:srgbClr val="5239BD"/>
                </a:solidFill>
              </a:rPr>
              <a:t>Default</a:t>
            </a:r>
            <a:r>
              <a:rPr lang="en-GB" sz="2000">
                <a:solidFill>
                  <a:srgbClr val="5239BD"/>
                </a:solidFill>
              </a:rPr>
              <a:t> </a:t>
            </a:r>
            <a:r>
              <a:rPr lang="en-GB" sz="2000">
                <a:solidFill>
                  <a:srgbClr val="000000"/>
                </a:solidFill>
              </a:rPr>
              <a:t>endpoints represent Office 365 services and dependencies that do not require any optimization can be treated as any other internet bound traffic.</a:t>
            </a:r>
          </a:p>
          <a:p>
            <a:endParaRPr lang="en-GB" sz="2000">
              <a:solidFill>
                <a:srgbClr val="000000"/>
              </a:solidFill>
            </a:endParaRPr>
          </a:p>
          <a:p>
            <a:endParaRPr lang="en-GB" sz="2000">
              <a:solidFill>
                <a:srgbClr val="000000"/>
              </a:solidFill>
            </a:endParaRPr>
          </a:p>
          <a:p>
            <a:endParaRPr lang="en-US" sz="2000">
              <a:solidFill>
                <a:srgbClr val="000000"/>
              </a:solidFill>
            </a:endParaRPr>
          </a:p>
        </p:txBody>
      </p:sp>
      <p:grpSp>
        <p:nvGrpSpPr>
          <p:cNvPr id="4" name="Group 3" descr="A photograph of a city"/>
          <p:cNvGrpSpPr/>
          <p:nvPr/>
        </p:nvGrpSpPr>
        <p:grpSpPr>
          <a:xfrm>
            <a:off x="7506676" y="-884496"/>
            <a:ext cx="5347274" cy="7878575"/>
            <a:chOff x="7251624" y="-885056"/>
            <a:chExt cx="5347957" cy="7879581"/>
          </a:xfrm>
        </p:grpSpPr>
        <p:grpSp>
          <p:nvGrpSpPr>
            <p:cNvPr id="5" name="Group 4"/>
            <p:cNvGrpSpPr/>
            <p:nvPr/>
          </p:nvGrpSpPr>
          <p:grpSpPr>
            <a:xfrm>
              <a:off x="7407275" y="1"/>
              <a:ext cx="4773193" cy="6994524"/>
              <a:chOff x="7407275" y="1"/>
              <a:chExt cx="4773193" cy="6994524"/>
            </a:xfrm>
          </p:grpSpPr>
          <p:pic>
            <p:nvPicPr>
              <p:cNvPr id="67" name="Picture 66"/>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7407275" y="1"/>
                <a:ext cx="4770874" cy="6994524"/>
              </a:xfrm>
              <a:prstGeom prst="rect">
                <a:avLst/>
              </a:prstGeom>
            </p:spPr>
          </p:pic>
          <p:sp>
            <p:nvSpPr>
              <p:cNvPr id="68" name="Rectangle 67"/>
              <p:cNvSpPr/>
              <p:nvPr/>
            </p:nvSpPr>
            <p:spPr bwMode="auto">
              <a:xfrm rot="16200000">
                <a:off x="6551508" y="1365564"/>
                <a:ext cx="6484728" cy="4773192"/>
              </a:xfrm>
              <a:prstGeom prst="rect">
                <a:avLst/>
              </a:prstGeom>
              <a:gradFill>
                <a:gsLst>
                  <a:gs pos="73000">
                    <a:srgbClr val="000000">
                      <a:alpha val="0"/>
                    </a:srgbClr>
                  </a:gs>
                  <a:gs pos="17000">
                    <a:srgbClr val="000000">
                      <a:alpha val="46000"/>
                    </a:srgb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7" tIns="146285" rIns="182857" bIns="146285" numCol="1" spcCol="0" rtlCol="0" fromWordArt="0" anchor="t" anchorCtr="0" forceAA="0" compatLnSpc="1">
                <a:prstTxWarp prst="textNoShape">
                  <a:avLst/>
                </a:prstTxWarp>
                <a:noAutofit/>
              </a:bodyPr>
              <a:lstStyle/>
              <a:p>
                <a:pPr marL="0" marR="0" lvl="0" indent="0" algn="ctr" defTabSz="932379"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cxnSp>
          <p:nvCxnSpPr>
            <p:cNvPr id="6" name="Straight Connector 5"/>
            <p:cNvCxnSpPr/>
            <p:nvPr/>
          </p:nvCxnSpPr>
          <p:spPr>
            <a:xfrm flipH="1" flipV="1">
              <a:off x="8984513" y="-106325"/>
              <a:ext cx="928361" cy="2352081"/>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H="1" flipV="1">
              <a:off x="10094218" y="-129913"/>
              <a:ext cx="71352" cy="2298875"/>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V="1">
              <a:off x="10549991" y="-153501"/>
              <a:ext cx="1224191" cy="2418140"/>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9123406" y="3158578"/>
              <a:ext cx="3476175" cy="1920452"/>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flipV="1">
              <a:off x="8063634" y="-327737"/>
              <a:ext cx="932398" cy="4725150"/>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flipV="1">
              <a:off x="7403386" y="713478"/>
              <a:ext cx="1453867" cy="3721741"/>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0208285" y="2937165"/>
              <a:ext cx="1478890" cy="333085"/>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11887200" y="1450244"/>
              <a:ext cx="637668" cy="1331056"/>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11779356" y="-374914"/>
              <a:ext cx="590578" cy="3128913"/>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9116946" y="4645500"/>
              <a:ext cx="3407922" cy="444813"/>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7251624" y="2985430"/>
              <a:ext cx="286824" cy="636580"/>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flipV="1">
              <a:off x="7720240" y="4079810"/>
              <a:ext cx="1396706" cy="1010503"/>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a:off x="7846272" y="-351326"/>
              <a:ext cx="814280" cy="3912771"/>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H="1">
              <a:off x="7720239" y="2937165"/>
              <a:ext cx="2476705" cy="1142645"/>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8816202" y="-434896"/>
              <a:ext cx="505837" cy="1588034"/>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8601047" y="-458484"/>
              <a:ext cx="658468" cy="1646128"/>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9463337" y="-446179"/>
              <a:ext cx="335277" cy="1583563"/>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9890904" y="-873773"/>
              <a:ext cx="601488" cy="1996812"/>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H="1">
              <a:off x="10489524" y="-469767"/>
              <a:ext cx="1440309" cy="1581523"/>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H="1">
              <a:off x="10486656" y="-885056"/>
              <a:ext cx="386660" cy="1996812"/>
            </a:xfrm>
            <a:prstGeom prst="line">
              <a:avLst/>
            </a:prstGeom>
            <a:ln w="19050" cap="rnd">
              <a:solidFill>
                <a:srgbClr val="F8F8F8">
                  <a:alpha val="50000"/>
                </a:srgb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V="1">
              <a:off x="9870776" y="3264904"/>
              <a:ext cx="1826255" cy="333085"/>
            </a:xfrm>
            <a:prstGeom prst="line">
              <a:avLst/>
            </a:prstGeom>
            <a:ln w="19050" cap="rnd">
              <a:solidFill>
                <a:schemeClr val="bg1">
                  <a:alpha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27" name="Group 26"/>
            <p:cNvGrpSpPr/>
            <p:nvPr/>
          </p:nvGrpSpPr>
          <p:grpSpPr>
            <a:xfrm>
              <a:off x="9616014" y="2234534"/>
              <a:ext cx="1183850" cy="1183850"/>
              <a:chOff x="5021637" y="-1038297"/>
              <a:chExt cx="1183850" cy="1183850"/>
            </a:xfrm>
          </p:grpSpPr>
          <p:sp>
            <p:nvSpPr>
              <p:cNvPr id="60" name="Arc 59"/>
              <p:cNvSpPr/>
              <p:nvPr/>
            </p:nvSpPr>
            <p:spPr>
              <a:xfrm rot="18900000">
                <a:off x="5381486" y="-678449"/>
                <a:ext cx="464158" cy="464158"/>
              </a:xfrm>
              <a:prstGeom prst="arc">
                <a:avLst/>
              </a:prstGeom>
              <a:ln w="317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61" name="Arc 60"/>
              <p:cNvSpPr/>
              <p:nvPr/>
            </p:nvSpPr>
            <p:spPr>
              <a:xfrm rot="18900000">
                <a:off x="5264818" y="-795117"/>
                <a:ext cx="697492" cy="697492"/>
              </a:xfrm>
              <a:prstGeom prst="arc">
                <a:avLst/>
              </a:prstGeom>
              <a:ln w="31750">
                <a:solidFill>
                  <a:schemeClr val="bg1">
                    <a:alpha val="8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62" name="Arc 61"/>
              <p:cNvSpPr/>
              <p:nvPr/>
            </p:nvSpPr>
            <p:spPr>
              <a:xfrm rot="18900000">
                <a:off x="5148641" y="-911291"/>
                <a:ext cx="929841" cy="929841"/>
              </a:xfrm>
              <a:prstGeom prst="arc">
                <a:avLst/>
              </a:prstGeom>
              <a:ln w="31750">
                <a:solidFill>
                  <a:schemeClr val="bg1">
                    <a:alpha val="70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63" name="Arc 62"/>
              <p:cNvSpPr/>
              <p:nvPr/>
            </p:nvSpPr>
            <p:spPr>
              <a:xfrm rot="18900000">
                <a:off x="5021637" y="-1038297"/>
                <a:ext cx="1183850" cy="1183850"/>
              </a:xfrm>
              <a:prstGeom prst="arc">
                <a:avLst/>
              </a:prstGeom>
              <a:ln w="31750">
                <a:solidFill>
                  <a:schemeClr val="bg1">
                    <a:alpha val="5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nvGrpSpPr>
              <p:cNvPr id="64" name="Group 9"/>
              <p:cNvGrpSpPr>
                <a:grpSpLocks noChangeAspect="1"/>
              </p:cNvGrpSpPr>
              <p:nvPr/>
            </p:nvGrpSpPr>
            <p:grpSpPr bwMode="auto">
              <a:xfrm>
                <a:off x="5566919" y="-548303"/>
                <a:ext cx="93283" cy="126086"/>
                <a:chOff x="4065" y="2039"/>
                <a:chExt cx="182" cy="246"/>
              </a:xfrm>
            </p:grpSpPr>
            <p:sp>
              <p:nvSpPr>
                <p:cNvPr id="65" name="Rectangle 10"/>
                <p:cNvSpPr>
                  <a:spLocks noChangeArrowheads="1"/>
                </p:cNvSpPr>
                <p:nvPr/>
              </p:nvSpPr>
              <p:spPr bwMode="auto">
                <a:xfrm>
                  <a:off x="4065" y="2154"/>
                  <a:ext cx="182" cy="131"/>
                </a:xfrm>
                <a:prstGeom prst="rect">
                  <a:avLst/>
                </a:prstGeom>
                <a:noFill/>
                <a:ln w="285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66" name="Freeform 11"/>
                <p:cNvSpPr>
                  <a:spLocks/>
                </p:cNvSpPr>
                <p:nvPr/>
              </p:nvSpPr>
              <p:spPr bwMode="auto">
                <a:xfrm>
                  <a:off x="4092" y="2039"/>
                  <a:ext cx="128" cy="115"/>
                </a:xfrm>
                <a:custGeom>
                  <a:avLst/>
                  <a:gdLst>
                    <a:gd name="T0" fmla="*/ 62 w 62"/>
                    <a:gd name="T1" fmla="*/ 56 h 56"/>
                    <a:gd name="T2" fmla="*/ 62 w 62"/>
                    <a:gd name="T3" fmla="*/ 31 h 56"/>
                    <a:gd name="T4" fmla="*/ 31 w 62"/>
                    <a:gd name="T5" fmla="*/ 0 h 56"/>
                    <a:gd name="T6" fmla="*/ 0 w 62"/>
                    <a:gd name="T7" fmla="*/ 31 h 56"/>
                    <a:gd name="T8" fmla="*/ 0 w 62"/>
                    <a:gd name="T9" fmla="*/ 56 h 56"/>
                  </a:gdLst>
                  <a:ahLst/>
                  <a:cxnLst>
                    <a:cxn ang="0">
                      <a:pos x="T0" y="T1"/>
                    </a:cxn>
                    <a:cxn ang="0">
                      <a:pos x="T2" y="T3"/>
                    </a:cxn>
                    <a:cxn ang="0">
                      <a:pos x="T4" y="T5"/>
                    </a:cxn>
                    <a:cxn ang="0">
                      <a:pos x="T6" y="T7"/>
                    </a:cxn>
                    <a:cxn ang="0">
                      <a:pos x="T8" y="T9"/>
                    </a:cxn>
                  </a:cxnLst>
                  <a:rect l="0" t="0" r="r" b="b"/>
                  <a:pathLst>
                    <a:path w="62" h="56">
                      <a:moveTo>
                        <a:pt x="62" y="56"/>
                      </a:moveTo>
                      <a:cubicBezTo>
                        <a:pt x="62" y="31"/>
                        <a:pt x="62" y="31"/>
                        <a:pt x="62" y="31"/>
                      </a:cubicBezTo>
                      <a:cubicBezTo>
                        <a:pt x="62" y="14"/>
                        <a:pt x="48" y="0"/>
                        <a:pt x="31" y="0"/>
                      </a:cubicBezTo>
                      <a:cubicBezTo>
                        <a:pt x="14" y="0"/>
                        <a:pt x="0" y="14"/>
                        <a:pt x="0" y="31"/>
                      </a:cubicBezTo>
                      <a:cubicBezTo>
                        <a:pt x="0" y="56"/>
                        <a:pt x="0" y="56"/>
                        <a:pt x="0" y="56"/>
                      </a:cubicBezTo>
                    </a:path>
                  </a:pathLst>
                </a:custGeom>
                <a:noFill/>
                <a:ln w="285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grpSp>
        <p:grpSp>
          <p:nvGrpSpPr>
            <p:cNvPr id="28" name="Group 27"/>
            <p:cNvGrpSpPr/>
            <p:nvPr/>
          </p:nvGrpSpPr>
          <p:grpSpPr>
            <a:xfrm>
              <a:off x="8621413" y="4447262"/>
              <a:ext cx="1012643" cy="1012643"/>
              <a:chOff x="5021637" y="-1038297"/>
              <a:chExt cx="1183850" cy="1183850"/>
            </a:xfrm>
          </p:grpSpPr>
          <p:sp>
            <p:nvSpPr>
              <p:cNvPr id="53" name="Arc 52"/>
              <p:cNvSpPr/>
              <p:nvPr/>
            </p:nvSpPr>
            <p:spPr>
              <a:xfrm rot="18900000">
                <a:off x="5381486" y="-678449"/>
                <a:ext cx="464158" cy="464158"/>
              </a:xfrm>
              <a:prstGeom prst="arc">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54" name="Arc 53"/>
              <p:cNvSpPr/>
              <p:nvPr/>
            </p:nvSpPr>
            <p:spPr>
              <a:xfrm rot="18900000">
                <a:off x="5264818" y="-795117"/>
                <a:ext cx="697492" cy="697492"/>
              </a:xfrm>
              <a:prstGeom prst="arc">
                <a:avLst/>
              </a:prstGeom>
              <a:ln w="12700">
                <a:solidFill>
                  <a:schemeClr val="bg1">
                    <a:alpha val="8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55" name="Arc 54"/>
              <p:cNvSpPr/>
              <p:nvPr/>
            </p:nvSpPr>
            <p:spPr>
              <a:xfrm rot="18900000">
                <a:off x="5148641" y="-911291"/>
                <a:ext cx="929841" cy="929841"/>
              </a:xfrm>
              <a:prstGeom prst="arc">
                <a:avLst/>
              </a:prstGeom>
              <a:ln w="12700">
                <a:solidFill>
                  <a:schemeClr val="bg1">
                    <a:alpha val="70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56" name="Arc 55"/>
              <p:cNvSpPr/>
              <p:nvPr/>
            </p:nvSpPr>
            <p:spPr>
              <a:xfrm rot="18900000">
                <a:off x="5021637" y="-1038297"/>
                <a:ext cx="1183850" cy="1183850"/>
              </a:xfrm>
              <a:prstGeom prst="arc">
                <a:avLst/>
              </a:prstGeom>
              <a:ln w="12700">
                <a:solidFill>
                  <a:schemeClr val="bg1">
                    <a:alpha val="5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nvGrpSpPr>
              <p:cNvPr id="57" name="Group 9"/>
              <p:cNvGrpSpPr>
                <a:grpSpLocks noChangeAspect="1"/>
              </p:cNvGrpSpPr>
              <p:nvPr/>
            </p:nvGrpSpPr>
            <p:grpSpPr bwMode="auto">
              <a:xfrm>
                <a:off x="5566919" y="-548303"/>
                <a:ext cx="93283" cy="126086"/>
                <a:chOff x="4065" y="2039"/>
                <a:chExt cx="182" cy="246"/>
              </a:xfrm>
            </p:grpSpPr>
            <p:sp>
              <p:nvSpPr>
                <p:cNvPr id="58" name="Rectangle 10"/>
                <p:cNvSpPr>
                  <a:spLocks noChangeArrowheads="1"/>
                </p:cNvSpPr>
                <p:nvPr/>
              </p:nvSpPr>
              <p:spPr bwMode="auto">
                <a:xfrm>
                  <a:off x="4065" y="2154"/>
                  <a:ext cx="182" cy="131"/>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59" name="Freeform 11"/>
                <p:cNvSpPr>
                  <a:spLocks/>
                </p:cNvSpPr>
                <p:nvPr/>
              </p:nvSpPr>
              <p:spPr bwMode="auto">
                <a:xfrm>
                  <a:off x="4092" y="2039"/>
                  <a:ext cx="128" cy="115"/>
                </a:xfrm>
                <a:custGeom>
                  <a:avLst/>
                  <a:gdLst>
                    <a:gd name="T0" fmla="*/ 62 w 62"/>
                    <a:gd name="T1" fmla="*/ 56 h 56"/>
                    <a:gd name="T2" fmla="*/ 62 w 62"/>
                    <a:gd name="T3" fmla="*/ 31 h 56"/>
                    <a:gd name="T4" fmla="*/ 31 w 62"/>
                    <a:gd name="T5" fmla="*/ 0 h 56"/>
                    <a:gd name="T6" fmla="*/ 0 w 62"/>
                    <a:gd name="T7" fmla="*/ 31 h 56"/>
                    <a:gd name="T8" fmla="*/ 0 w 62"/>
                    <a:gd name="T9" fmla="*/ 56 h 56"/>
                  </a:gdLst>
                  <a:ahLst/>
                  <a:cxnLst>
                    <a:cxn ang="0">
                      <a:pos x="T0" y="T1"/>
                    </a:cxn>
                    <a:cxn ang="0">
                      <a:pos x="T2" y="T3"/>
                    </a:cxn>
                    <a:cxn ang="0">
                      <a:pos x="T4" y="T5"/>
                    </a:cxn>
                    <a:cxn ang="0">
                      <a:pos x="T6" y="T7"/>
                    </a:cxn>
                    <a:cxn ang="0">
                      <a:pos x="T8" y="T9"/>
                    </a:cxn>
                  </a:cxnLst>
                  <a:rect l="0" t="0" r="r" b="b"/>
                  <a:pathLst>
                    <a:path w="62" h="56">
                      <a:moveTo>
                        <a:pt x="62" y="56"/>
                      </a:moveTo>
                      <a:cubicBezTo>
                        <a:pt x="62" y="31"/>
                        <a:pt x="62" y="31"/>
                        <a:pt x="62" y="31"/>
                      </a:cubicBezTo>
                      <a:cubicBezTo>
                        <a:pt x="62" y="14"/>
                        <a:pt x="48" y="0"/>
                        <a:pt x="31" y="0"/>
                      </a:cubicBezTo>
                      <a:cubicBezTo>
                        <a:pt x="14" y="0"/>
                        <a:pt x="0" y="14"/>
                        <a:pt x="0" y="31"/>
                      </a:cubicBezTo>
                      <a:cubicBezTo>
                        <a:pt x="0" y="56"/>
                        <a:pt x="0" y="56"/>
                        <a:pt x="0" y="56"/>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grpSp>
        <p:grpSp>
          <p:nvGrpSpPr>
            <p:cNvPr id="29" name="Group 28"/>
            <p:cNvGrpSpPr/>
            <p:nvPr/>
          </p:nvGrpSpPr>
          <p:grpSpPr>
            <a:xfrm>
              <a:off x="7338003" y="3596961"/>
              <a:ext cx="764229" cy="764229"/>
              <a:chOff x="5021637" y="-1038297"/>
              <a:chExt cx="1183850" cy="1183850"/>
            </a:xfrm>
          </p:grpSpPr>
          <p:sp>
            <p:nvSpPr>
              <p:cNvPr id="46" name="Arc 45"/>
              <p:cNvSpPr/>
              <p:nvPr/>
            </p:nvSpPr>
            <p:spPr>
              <a:xfrm rot="18900000">
                <a:off x="5381486" y="-678449"/>
                <a:ext cx="464158" cy="464158"/>
              </a:xfrm>
              <a:prstGeom prst="arc">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47" name="Arc 46"/>
              <p:cNvSpPr/>
              <p:nvPr/>
            </p:nvSpPr>
            <p:spPr>
              <a:xfrm rot="18900000">
                <a:off x="5264818" y="-795117"/>
                <a:ext cx="697492" cy="697492"/>
              </a:xfrm>
              <a:prstGeom prst="arc">
                <a:avLst/>
              </a:prstGeom>
              <a:ln w="12700">
                <a:solidFill>
                  <a:schemeClr val="bg1">
                    <a:alpha val="8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48" name="Arc 47"/>
              <p:cNvSpPr/>
              <p:nvPr/>
            </p:nvSpPr>
            <p:spPr>
              <a:xfrm rot="18900000">
                <a:off x="5148641" y="-911291"/>
                <a:ext cx="929841" cy="929841"/>
              </a:xfrm>
              <a:prstGeom prst="arc">
                <a:avLst/>
              </a:prstGeom>
              <a:ln w="12700">
                <a:solidFill>
                  <a:schemeClr val="bg1">
                    <a:alpha val="70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49" name="Arc 48"/>
              <p:cNvSpPr/>
              <p:nvPr/>
            </p:nvSpPr>
            <p:spPr>
              <a:xfrm rot="18900000">
                <a:off x="5021637" y="-1038297"/>
                <a:ext cx="1183850" cy="1183850"/>
              </a:xfrm>
              <a:prstGeom prst="arc">
                <a:avLst/>
              </a:prstGeom>
              <a:ln w="12700">
                <a:solidFill>
                  <a:schemeClr val="bg1">
                    <a:alpha val="5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nvGrpSpPr>
              <p:cNvPr id="50" name="Group 9"/>
              <p:cNvGrpSpPr>
                <a:grpSpLocks noChangeAspect="1"/>
              </p:cNvGrpSpPr>
              <p:nvPr/>
            </p:nvGrpSpPr>
            <p:grpSpPr bwMode="auto">
              <a:xfrm>
                <a:off x="5566919" y="-548303"/>
                <a:ext cx="93283" cy="126086"/>
                <a:chOff x="4065" y="2039"/>
                <a:chExt cx="182" cy="246"/>
              </a:xfrm>
            </p:grpSpPr>
            <p:sp>
              <p:nvSpPr>
                <p:cNvPr id="51" name="Rectangle 10"/>
                <p:cNvSpPr>
                  <a:spLocks noChangeArrowheads="1"/>
                </p:cNvSpPr>
                <p:nvPr/>
              </p:nvSpPr>
              <p:spPr bwMode="auto">
                <a:xfrm>
                  <a:off x="4065" y="2154"/>
                  <a:ext cx="182" cy="131"/>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52" name="Freeform 11"/>
                <p:cNvSpPr>
                  <a:spLocks/>
                </p:cNvSpPr>
                <p:nvPr/>
              </p:nvSpPr>
              <p:spPr bwMode="auto">
                <a:xfrm>
                  <a:off x="4092" y="2039"/>
                  <a:ext cx="128" cy="115"/>
                </a:xfrm>
                <a:custGeom>
                  <a:avLst/>
                  <a:gdLst>
                    <a:gd name="T0" fmla="*/ 62 w 62"/>
                    <a:gd name="T1" fmla="*/ 56 h 56"/>
                    <a:gd name="T2" fmla="*/ 62 w 62"/>
                    <a:gd name="T3" fmla="*/ 31 h 56"/>
                    <a:gd name="T4" fmla="*/ 31 w 62"/>
                    <a:gd name="T5" fmla="*/ 0 h 56"/>
                    <a:gd name="T6" fmla="*/ 0 w 62"/>
                    <a:gd name="T7" fmla="*/ 31 h 56"/>
                    <a:gd name="T8" fmla="*/ 0 w 62"/>
                    <a:gd name="T9" fmla="*/ 56 h 56"/>
                  </a:gdLst>
                  <a:ahLst/>
                  <a:cxnLst>
                    <a:cxn ang="0">
                      <a:pos x="T0" y="T1"/>
                    </a:cxn>
                    <a:cxn ang="0">
                      <a:pos x="T2" y="T3"/>
                    </a:cxn>
                    <a:cxn ang="0">
                      <a:pos x="T4" y="T5"/>
                    </a:cxn>
                    <a:cxn ang="0">
                      <a:pos x="T6" y="T7"/>
                    </a:cxn>
                    <a:cxn ang="0">
                      <a:pos x="T8" y="T9"/>
                    </a:cxn>
                  </a:cxnLst>
                  <a:rect l="0" t="0" r="r" b="b"/>
                  <a:pathLst>
                    <a:path w="62" h="56">
                      <a:moveTo>
                        <a:pt x="62" y="56"/>
                      </a:moveTo>
                      <a:cubicBezTo>
                        <a:pt x="62" y="31"/>
                        <a:pt x="62" y="31"/>
                        <a:pt x="62" y="31"/>
                      </a:cubicBezTo>
                      <a:cubicBezTo>
                        <a:pt x="62" y="14"/>
                        <a:pt x="48" y="0"/>
                        <a:pt x="31" y="0"/>
                      </a:cubicBezTo>
                      <a:cubicBezTo>
                        <a:pt x="14" y="0"/>
                        <a:pt x="0" y="14"/>
                        <a:pt x="0" y="31"/>
                      </a:cubicBezTo>
                      <a:cubicBezTo>
                        <a:pt x="0" y="56"/>
                        <a:pt x="0" y="56"/>
                        <a:pt x="0" y="56"/>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grpSp>
        <p:grpSp>
          <p:nvGrpSpPr>
            <p:cNvPr id="30" name="Group 29"/>
            <p:cNvGrpSpPr/>
            <p:nvPr/>
          </p:nvGrpSpPr>
          <p:grpSpPr>
            <a:xfrm>
              <a:off x="11303528" y="2790403"/>
              <a:ext cx="764229" cy="764229"/>
              <a:chOff x="5021637" y="-1038297"/>
              <a:chExt cx="1183850" cy="1183850"/>
            </a:xfrm>
          </p:grpSpPr>
          <p:sp>
            <p:nvSpPr>
              <p:cNvPr id="39" name="Arc 38"/>
              <p:cNvSpPr/>
              <p:nvPr/>
            </p:nvSpPr>
            <p:spPr>
              <a:xfrm rot="18900000">
                <a:off x="5381486" y="-678449"/>
                <a:ext cx="464158" cy="464158"/>
              </a:xfrm>
              <a:prstGeom prst="arc">
                <a:avLst/>
              </a:prstGeom>
              <a:ln w="190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40" name="Arc 39"/>
              <p:cNvSpPr/>
              <p:nvPr/>
            </p:nvSpPr>
            <p:spPr>
              <a:xfrm rot="18900000">
                <a:off x="5264818" y="-795117"/>
                <a:ext cx="697492" cy="697492"/>
              </a:xfrm>
              <a:prstGeom prst="arc">
                <a:avLst/>
              </a:prstGeom>
              <a:ln w="19050">
                <a:solidFill>
                  <a:schemeClr val="bg1">
                    <a:alpha val="8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41" name="Arc 40"/>
              <p:cNvSpPr/>
              <p:nvPr/>
            </p:nvSpPr>
            <p:spPr>
              <a:xfrm rot="18900000">
                <a:off x="5148641" y="-911291"/>
                <a:ext cx="929841" cy="929841"/>
              </a:xfrm>
              <a:prstGeom prst="arc">
                <a:avLst/>
              </a:prstGeom>
              <a:ln w="19050">
                <a:solidFill>
                  <a:schemeClr val="bg1">
                    <a:alpha val="70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42" name="Arc 41"/>
              <p:cNvSpPr/>
              <p:nvPr/>
            </p:nvSpPr>
            <p:spPr>
              <a:xfrm rot="18900000">
                <a:off x="5021637" y="-1038297"/>
                <a:ext cx="1183850" cy="1183850"/>
              </a:xfrm>
              <a:prstGeom prst="arc">
                <a:avLst/>
              </a:prstGeom>
              <a:ln w="19050">
                <a:solidFill>
                  <a:schemeClr val="bg1">
                    <a:alpha val="5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nvGrpSpPr>
              <p:cNvPr id="43" name="Group 9"/>
              <p:cNvGrpSpPr>
                <a:grpSpLocks noChangeAspect="1"/>
              </p:cNvGrpSpPr>
              <p:nvPr/>
            </p:nvGrpSpPr>
            <p:grpSpPr bwMode="auto">
              <a:xfrm>
                <a:off x="5566919" y="-548303"/>
                <a:ext cx="93283" cy="126086"/>
                <a:chOff x="4065" y="2039"/>
                <a:chExt cx="182" cy="246"/>
              </a:xfrm>
            </p:grpSpPr>
            <p:sp>
              <p:nvSpPr>
                <p:cNvPr id="44" name="Rectangle 10"/>
                <p:cNvSpPr>
                  <a:spLocks noChangeArrowheads="1"/>
                </p:cNvSpPr>
                <p:nvPr/>
              </p:nvSpPr>
              <p:spPr bwMode="auto">
                <a:xfrm>
                  <a:off x="4065" y="2154"/>
                  <a:ext cx="182" cy="131"/>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45" name="Freeform 11"/>
                <p:cNvSpPr>
                  <a:spLocks/>
                </p:cNvSpPr>
                <p:nvPr/>
              </p:nvSpPr>
              <p:spPr bwMode="auto">
                <a:xfrm>
                  <a:off x="4092" y="2039"/>
                  <a:ext cx="128" cy="115"/>
                </a:xfrm>
                <a:custGeom>
                  <a:avLst/>
                  <a:gdLst>
                    <a:gd name="T0" fmla="*/ 62 w 62"/>
                    <a:gd name="T1" fmla="*/ 56 h 56"/>
                    <a:gd name="T2" fmla="*/ 62 w 62"/>
                    <a:gd name="T3" fmla="*/ 31 h 56"/>
                    <a:gd name="T4" fmla="*/ 31 w 62"/>
                    <a:gd name="T5" fmla="*/ 0 h 56"/>
                    <a:gd name="T6" fmla="*/ 0 w 62"/>
                    <a:gd name="T7" fmla="*/ 31 h 56"/>
                    <a:gd name="T8" fmla="*/ 0 w 62"/>
                    <a:gd name="T9" fmla="*/ 56 h 56"/>
                  </a:gdLst>
                  <a:ahLst/>
                  <a:cxnLst>
                    <a:cxn ang="0">
                      <a:pos x="T0" y="T1"/>
                    </a:cxn>
                    <a:cxn ang="0">
                      <a:pos x="T2" y="T3"/>
                    </a:cxn>
                    <a:cxn ang="0">
                      <a:pos x="T4" y="T5"/>
                    </a:cxn>
                    <a:cxn ang="0">
                      <a:pos x="T6" y="T7"/>
                    </a:cxn>
                    <a:cxn ang="0">
                      <a:pos x="T8" y="T9"/>
                    </a:cxn>
                  </a:cxnLst>
                  <a:rect l="0" t="0" r="r" b="b"/>
                  <a:pathLst>
                    <a:path w="62" h="56">
                      <a:moveTo>
                        <a:pt x="62" y="56"/>
                      </a:moveTo>
                      <a:cubicBezTo>
                        <a:pt x="62" y="31"/>
                        <a:pt x="62" y="31"/>
                        <a:pt x="62" y="31"/>
                      </a:cubicBezTo>
                      <a:cubicBezTo>
                        <a:pt x="62" y="14"/>
                        <a:pt x="48" y="0"/>
                        <a:pt x="31" y="0"/>
                      </a:cubicBezTo>
                      <a:cubicBezTo>
                        <a:pt x="14" y="0"/>
                        <a:pt x="0" y="14"/>
                        <a:pt x="0" y="31"/>
                      </a:cubicBezTo>
                      <a:cubicBezTo>
                        <a:pt x="0" y="56"/>
                        <a:pt x="0" y="56"/>
                        <a:pt x="0" y="56"/>
                      </a:cubicBezTo>
                    </a:path>
                  </a:pathLst>
                </a:cu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grpSp>
        <p:grpSp>
          <p:nvGrpSpPr>
            <p:cNvPr id="31" name="Group 30"/>
            <p:cNvGrpSpPr/>
            <p:nvPr/>
          </p:nvGrpSpPr>
          <p:grpSpPr>
            <a:xfrm>
              <a:off x="9219349" y="1174197"/>
              <a:ext cx="388803" cy="388803"/>
              <a:chOff x="5021637" y="-1038297"/>
              <a:chExt cx="1183850" cy="1183850"/>
            </a:xfrm>
          </p:grpSpPr>
          <p:sp>
            <p:nvSpPr>
              <p:cNvPr id="32" name="Arc 31"/>
              <p:cNvSpPr/>
              <p:nvPr/>
            </p:nvSpPr>
            <p:spPr>
              <a:xfrm rot="18900000">
                <a:off x="5381486" y="-678449"/>
                <a:ext cx="464158" cy="464158"/>
              </a:xfrm>
              <a:prstGeom prst="arc">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33" name="Arc 32"/>
              <p:cNvSpPr/>
              <p:nvPr/>
            </p:nvSpPr>
            <p:spPr>
              <a:xfrm rot="18900000">
                <a:off x="5264818" y="-795117"/>
                <a:ext cx="697492" cy="697492"/>
              </a:xfrm>
              <a:prstGeom prst="arc">
                <a:avLst/>
              </a:prstGeom>
              <a:ln w="12700">
                <a:solidFill>
                  <a:schemeClr val="bg1">
                    <a:alpha val="8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34" name="Arc 33"/>
              <p:cNvSpPr/>
              <p:nvPr/>
            </p:nvSpPr>
            <p:spPr>
              <a:xfrm rot="18900000">
                <a:off x="5148641" y="-911291"/>
                <a:ext cx="929841" cy="929841"/>
              </a:xfrm>
              <a:prstGeom prst="arc">
                <a:avLst/>
              </a:prstGeom>
              <a:ln w="12700">
                <a:solidFill>
                  <a:schemeClr val="bg1">
                    <a:alpha val="70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35" name="Arc 34"/>
              <p:cNvSpPr/>
              <p:nvPr/>
            </p:nvSpPr>
            <p:spPr>
              <a:xfrm rot="18900000">
                <a:off x="5021637" y="-1038297"/>
                <a:ext cx="1183850" cy="1183850"/>
              </a:xfrm>
              <a:prstGeom prst="arc">
                <a:avLst/>
              </a:prstGeom>
              <a:ln w="12700">
                <a:solidFill>
                  <a:schemeClr val="bg1">
                    <a:alpha val="5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nvGrpSpPr>
              <p:cNvPr id="36" name="Group 9"/>
              <p:cNvGrpSpPr>
                <a:grpSpLocks noChangeAspect="1"/>
              </p:cNvGrpSpPr>
              <p:nvPr/>
            </p:nvGrpSpPr>
            <p:grpSpPr bwMode="auto">
              <a:xfrm>
                <a:off x="5566919" y="-548303"/>
                <a:ext cx="93283" cy="126086"/>
                <a:chOff x="4065" y="2039"/>
                <a:chExt cx="182" cy="246"/>
              </a:xfrm>
            </p:grpSpPr>
            <p:sp>
              <p:nvSpPr>
                <p:cNvPr id="37" name="Rectangle 10"/>
                <p:cNvSpPr>
                  <a:spLocks noChangeArrowheads="1"/>
                </p:cNvSpPr>
                <p:nvPr/>
              </p:nvSpPr>
              <p:spPr bwMode="auto">
                <a:xfrm>
                  <a:off x="4065" y="2154"/>
                  <a:ext cx="182" cy="131"/>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sp>
              <p:nvSpPr>
                <p:cNvPr id="38" name="Freeform 11"/>
                <p:cNvSpPr>
                  <a:spLocks/>
                </p:cNvSpPr>
                <p:nvPr/>
              </p:nvSpPr>
              <p:spPr bwMode="auto">
                <a:xfrm>
                  <a:off x="4092" y="2039"/>
                  <a:ext cx="128" cy="115"/>
                </a:xfrm>
                <a:custGeom>
                  <a:avLst/>
                  <a:gdLst>
                    <a:gd name="T0" fmla="*/ 62 w 62"/>
                    <a:gd name="T1" fmla="*/ 56 h 56"/>
                    <a:gd name="T2" fmla="*/ 62 w 62"/>
                    <a:gd name="T3" fmla="*/ 31 h 56"/>
                    <a:gd name="T4" fmla="*/ 31 w 62"/>
                    <a:gd name="T5" fmla="*/ 0 h 56"/>
                    <a:gd name="T6" fmla="*/ 0 w 62"/>
                    <a:gd name="T7" fmla="*/ 31 h 56"/>
                    <a:gd name="T8" fmla="*/ 0 w 62"/>
                    <a:gd name="T9" fmla="*/ 56 h 56"/>
                  </a:gdLst>
                  <a:ahLst/>
                  <a:cxnLst>
                    <a:cxn ang="0">
                      <a:pos x="T0" y="T1"/>
                    </a:cxn>
                    <a:cxn ang="0">
                      <a:pos x="T2" y="T3"/>
                    </a:cxn>
                    <a:cxn ang="0">
                      <a:pos x="T4" y="T5"/>
                    </a:cxn>
                    <a:cxn ang="0">
                      <a:pos x="T6" y="T7"/>
                    </a:cxn>
                    <a:cxn ang="0">
                      <a:pos x="T8" y="T9"/>
                    </a:cxn>
                  </a:cxnLst>
                  <a:rect l="0" t="0" r="r" b="b"/>
                  <a:pathLst>
                    <a:path w="62" h="56">
                      <a:moveTo>
                        <a:pt x="62" y="56"/>
                      </a:moveTo>
                      <a:cubicBezTo>
                        <a:pt x="62" y="31"/>
                        <a:pt x="62" y="31"/>
                        <a:pt x="62" y="31"/>
                      </a:cubicBezTo>
                      <a:cubicBezTo>
                        <a:pt x="62" y="14"/>
                        <a:pt x="48" y="0"/>
                        <a:pt x="31" y="0"/>
                      </a:cubicBezTo>
                      <a:cubicBezTo>
                        <a:pt x="14" y="0"/>
                        <a:pt x="0" y="14"/>
                        <a:pt x="0" y="31"/>
                      </a:cubicBezTo>
                      <a:cubicBezTo>
                        <a:pt x="0" y="56"/>
                        <a:pt x="0" y="56"/>
                        <a:pt x="0" y="56"/>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a:ea typeface="+mn-ea"/>
                    <a:cs typeface="+mn-cs"/>
                  </a:endParaRPr>
                </a:p>
              </p:txBody>
            </p:sp>
          </p:grpSp>
        </p:grpSp>
      </p:grpSp>
    </p:spTree>
    <p:extLst>
      <p:ext uri="{BB962C8B-B14F-4D97-AF65-F5344CB8AC3E}">
        <p14:creationId xmlns:p14="http://schemas.microsoft.com/office/powerpoint/2010/main" val="804741290"/>
      </p:ext>
    </p:extLst>
  </p:cSld>
  <p:clrMapOvr>
    <a:masterClrMapping/>
  </p:clrMapOvr>
  <p:transition>
    <p:fad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Performance Requirements</a:t>
            </a:r>
            <a:endParaRPr lang="nl-NL"/>
          </a:p>
        </p:txBody>
      </p:sp>
      <p:sp>
        <p:nvSpPr>
          <p:cNvPr id="6" name="Textplatzhalter 5">
            <a:extLst>
              <a:ext uri="{FF2B5EF4-FFF2-40B4-BE49-F238E27FC236}">
                <a16:creationId xmlns:a16="http://schemas.microsoft.com/office/drawing/2014/main" id="{B8C0939F-3558-491B-8296-CF03F95C4DA4}"/>
              </a:ext>
            </a:extLst>
          </p:cNvPr>
          <p:cNvSpPr>
            <a:spLocks noGrp="1"/>
          </p:cNvSpPr>
          <p:nvPr>
            <p:ph type="body" sz="quarter" idx="10"/>
          </p:nvPr>
        </p:nvSpPr>
        <p:spPr>
          <a:xfrm>
            <a:off x="273809" y="1049512"/>
            <a:ext cx="11887269" cy="923330"/>
          </a:xfrm>
        </p:spPr>
        <p:txBody>
          <a:bodyPr/>
          <a:lstStyle/>
          <a:p>
            <a:r>
              <a:rPr lang="en-US" sz="2400">
                <a:solidFill>
                  <a:srgbClr val="000000"/>
                </a:solidFill>
              </a:rPr>
              <a:t>For optimal Teams media quality, the following network performance metrics must be met</a:t>
            </a:r>
            <a:endParaRPr lang="de-DE" sz="2400">
              <a:solidFill>
                <a:srgbClr val="000000"/>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3601345895"/>
              </p:ext>
            </p:extLst>
          </p:nvPr>
        </p:nvGraphicFramePr>
        <p:xfrm>
          <a:off x="329830" y="2207318"/>
          <a:ext cx="11823588" cy="4337314"/>
        </p:xfrm>
        <a:graphic>
          <a:graphicData uri="http://schemas.openxmlformats.org/drawingml/2006/table">
            <a:tbl>
              <a:tblPr firstRow="1" bandRow="1">
                <a:tableStyleId>{0E3FDE45-AF77-4B5C-9715-49D594BDF05E}</a:tableStyleId>
              </a:tblPr>
              <a:tblGrid>
                <a:gridCol w="3941196">
                  <a:extLst>
                    <a:ext uri="{9D8B030D-6E8A-4147-A177-3AD203B41FA5}">
                      <a16:colId xmlns:a16="http://schemas.microsoft.com/office/drawing/2014/main" val="1508965510"/>
                    </a:ext>
                  </a:extLst>
                </a:gridCol>
                <a:gridCol w="3941196">
                  <a:extLst>
                    <a:ext uri="{9D8B030D-6E8A-4147-A177-3AD203B41FA5}">
                      <a16:colId xmlns:a16="http://schemas.microsoft.com/office/drawing/2014/main" val="1358484550"/>
                    </a:ext>
                  </a:extLst>
                </a:gridCol>
                <a:gridCol w="3941196">
                  <a:extLst>
                    <a:ext uri="{9D8B030D-6E8A-4147-A177-3AD203B41FA5}">
                      <a16:colId xmlns:a16="http://schemas.microsoft.com/office/drawing/2014/main" val="3928302325"/>
                    </a:ext>
                  </a:extLst>
                </a:gridCol>
              </a:tblGrid>
              <a:tr h="824558">
                <a:tc>
                  <a:txBody>
                    <a:bodyPr/>
                    <a:lstStyle/>
                    <a:p>
                      <a:pPr algn="ctr"/>
                      <a:r>
                        <a:rPr lang="nl-NL" sz="2000">
                          <a:solidFill>
                            <a:schemeClr val="bg1"/>
                          </a:solidFill>
                        </a:rPr>
                        <a:t>       Metric </a:t>
                      </a:r>
                      <a:endParaRPr lang="nl-NL" sz="2000" b="0">
                        <a:solidFill>
                          <a:schemeClr val="bg1"/>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solidFill>
                      <a:srgbClr val="5239BD"/>
                    </a:solidFill>
                  </a:tcPr>
                </a:tc>
                <a:tc>
                  <a:txBody>
                    <a:bodyPr/>
                    <a:lstStyle/>
                    <a:p>
                      <a:pPr lvl="1" algn="l"/>
                      <a:r>
                        <a:rPr lang="nl-NL" sz="2000">
                          <a:solidFill>
                            <a:schemeClr val="bg1"/>
                          </a:solidFill>
                        </a:rPr>
                        <a:t>    Client to Microsoft edge</a:t>
                      </a:r>
                      <a:endParaRPr lang="nl-NL" sz="2000" b="0">
                        <a:solidFill>
                          <a:schemeClr val="bg1"/>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solidFill>
                      <a:srgbClr val="5239BD"/>
                    </a:solidFill>
                  </a:tcPr>
                </a:tc>
                <a:tc>
                  <a:txBody>
                    <a:bodyPr/>
                    <a:lstStyle/>
                    <a:p>
                      <a:pPr lvl="1" algn="ctr"/>
                      <a:r>
                        <a:rPr lang="en-US" sz="2000">
                          <a:solidFill>
                            <a:schemeClr val="bg1"/>
                          </a:solidFill>
                        </a:rPr>
                        <a:t>    Customer</a:t>
                      </a:r>
                      <a:r>
                        <a:rPr lang="en-US" sz="2000" baseline="0">
                          <a:solidFill>
                            <a:schemeClr val="bg1"/>
                          </a:solidFill>
                        </a:rPr>
                        <a:t> edge to           Microsoft edge</a:t>
                      </a:r>
                      <a:endParaRPr lang="nl-NL" sz="2000" b="0">
                        <a:solidFill>
                          <a:schemeClr val="bg1"/>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solidFill>
                      <a:srgbClr val="5239BD"/>
                    </a:solidFill>
                  </a:tcPr>
                </a:tc>
                <a:extLst>
                  <a:ext uri="{0D108BD9-81ED-4DB2-BD59-A6C34878D82A}">
                    <a16:rowId xmlns:a16="http://schemas.microsoft.com/office/drawing/2014/main" val="542320273"/>
                  </a:ext>
                </a:extLst>
              </a:tr>
              <a:tr h="406400">
                <a:tc>
                  <a:txBody>
                    <a:bodyPr/>
                    <a:lstStyle/>
                    <a:p>
                      <a:pPr algn="ctr"/>
                      <a:r>
                        <a:rPr lang="nl-NL" sz="1800">
                          <a:solidFill>
                            <a:srgbClr val="000000"/>
                          </a:solidFill>
                        </a:rPr>
                        <a:t>Latency (one way)</a:t>
                      </a:r>
                      <a:endParaRPr lang="nl-NL"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tc>
                  <a:txBody>
                    <a:bodyPr/>
                    <a:lstStyle/>
                    <a:p>
                      <a:pPr algn="ctr"/>
                      <a:r>
                        <a:rPr lang="nl-NL" sz="1800">
                          <a:solidFill>
                            <a:srgbClr val="000000"/>
                          </a:solidFill>
                        </a:rPr>
                        <a:t>&lt;50ms </a:t>
                      </a:r>
                      <a:endParaRPr lang="nl-NL"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tc>
                  <a:txBody>
                    <a:bodyPr/>
                    <a:lstStyle/>
                    <a:p>
                      <a:pPr algn="ctr"/>
                      <a:r>
                        <a:rPr lang="en-US" sz="1800">
                          <a:solidFill>
                            <a:srgbClr val="000000"/>
                          </a:solidFill>
                        </a:rPr>
                        <a:t>&lt;30ms</a:t>
                      </a:r>
                      <a:endParaRPr lang="nl-NL"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extLst>
                  <a:ext uri="{0D108BD9-81ED-4DB2-BD59-A6C34878D82A}">
                    <a16:rowId xmlns:a16="http://schemas.microsoft.com/office/drawing/2014/main" val="3873557700"/>
                  </a:ext>
                </a:extLst>
              </a:tr>
              <a:tr h="674989">
                <a:tc>
                  <a:txBody>
                    <a:bodyPr/>
                    <a:lstStyle/>
                    <a:p>
                      <a:pPr algn="ctr"/>
                      <a:r>
                        <a:rPr lang="en-US" sz="1800">
                          <a:solidFill>
                            <a:srgbClr val="000000"/>
                          </a:solidFill>
                        </a:rPr>
                        <a:t>Latency (RTT or Round-trip Time)</a:t>
                      </a:r>
                      <a:endParaRPr lang="en-US"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tc>
                  <a:txBody>
                    <a:bodyPr/>
                    <a:lstStyle/>
                    <a:p>
                      <a:pPr algn="ctr"/>
                      <a:r>
                        <a:rPr lang="nl-NL" sz="1800">
                          <a:solidFill>
                            <a:srgbClr val="000000"/>
                          </a:solidFill>
                        </a:rPr>
                        <a:t>&lt;100ms</a:t>
                      </a:r>
                      <a:endParaRPr lang="nl-NL"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tc>
                  <a:txBody>
                    <a:bodyPr/>
                    <a:lstStyle/>
                    <a:p>
                      <a:pPr algn="ctr"/>
                      <a:r>
                        <a:rPr lang="en-US" sz="1800">
                          <a:solidFill>
                            <a:srgbClr val="000000"/>
                          </a:solidFill>
                        </a:rPr>
                        <a:t>&lt;60ms</a:t>
                      </a:r>
                      <a:endParaRPr lang="nl-NL"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extLst>
                  <a:ext uri="{0D108BD9-81ED-4DB2-BD59-A6C34878D82A}">
                    <a16:rowId xmlns:a16="http://schemas.microsoft.com/office/drawing/2014/main" val="470605784"/>
                  </a:ext>
                </a:extLst>
              </a:tr>
              <a:tr h="674989">
                <a:tc>
                  <a:txBody>
                    <a:bodyPr/>
                    <a:lstStyle/>
                    <a:p>
                      <a:pPr algn="ctr"/>
                      <a:r>
                        <a:rPr lang="nl-NL" sz="1800">
                          <a:solidFill>
                            <a:srgbClr val="000000"/>
                          </a:solidFill>
                        </a:rPr>
                        <a:t>Burst packet loss</a:t>
                      </a:r>
                      <a:endParaRPr lang="nl-NL"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tc>
                  <a:txBody>
                    <a:bodyPr/>
                    <a:lstStyle/>
                    <a:p>
                      <a:pPr algn="ctr"/>
                      <a:r>
                        <a:rPr lang="en-US" sz="1800">
                          <a:solidFill>
                            <a:srgbClr val="000000"/>
                          </a:solidFill>
                        </a:rPr>
                        <a:t>&lt;10% during any 200ms interval</a:t>
                      </a:r>
                      <a:endParaRPr lang="en-US"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a:solidFill>
                            <a:srgbClr val="000000"/>
                          </a:solidFill>
                        </a:rPr>
                        <a:t>&lt;1% during any 200ms interval</a:t>
                      </a:r>
                      <a:endParaRPr lang="en-US"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extLst>
                  <a:ext uri="{0D108BD9-81ED-4DB2-BD59-A6C34878D82A}">
                    <a16:rowId xmlns:a16="http://schemas.microsoft.com/office/drawing/2014/main" val="3825939516"/>
                  </a:ext>
                </a:extLst>
              </a:tr>
              <a:tr h="406400">
                <a:tc>
                  <a:txBody>
                    <a:bodyPr/>
                    <a:lstStyle/>
                    <a:p>
                      <a:pPr algn="ctr"/>
                      <a:r>
                        <a:rPr lang="nl-NL" sz="1800">
                          <a:solidFill>
                            <a:srgbClr val="000000"/>
                          </a:solidFill>
                        </a:rPr>
                        <a:t>Packet loss</a:t>
                      </a:r>
                      <a:endParaRPr lang="nl-NL"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tc>
                  <a:txBody>
                    <a:bodyPr/>
                    <a:lstStyle/>
                    <a:p>
                      <a:pPr algn="ctr"/>
                      <a:r>
                        <a:rPr lang="en-US" sz="1800">
                          <a:solidFill>
                            <a:srgbClr val="000000"/>
                          </a:solidFill>
                        </a:rPr>
                        <a:t>&lt;1% during any 15s interval </a:t>
                      </a:r>
                      <a:endParaRPr lang="en-US"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tc>
                  <a:txBody>
                    <a:bodyPr/>
                    <a:lstStyle/>
                    <a:p>
                      <a:pPr algn="ctr"/>
                      <a:r>
                        <a:rPr lang="en-US" sz="1800">
                          <a:solidFill>
                            <a:srgbClr val="000000"/>
                          </a:solidFill>
                        </a:rPr>
                        <a:t>&lt;0.1% during any 15s interval </a:t>
                      </a:r>
                      <a:endParaRPr lang="en-US"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extLst>
                  <a:ext uri="{0D108BD9-81ED-4DB2-BD59-A6C34878D82A}">
                    <a16:rowId xmlns:a16="http://schemas.microsoft.com/office/drawing/2014/main" val="1853119682"/>
                  </a:ext>
                </a:extLst>
              </a:tr>
              <a:tr h="674989">
                <a:tc>
                  <a:txBody>
                    <a:bodyPr/>
                    <a:lstStyle/>
                    <a:p>
                      <a:pPr algn="ctr"/>
                      <a:r>
                        <a:rPr lang="nl-NL" sz="1800">
                          <a:solidFill>
                            <a:srgbClr val="000000"/>
                          </a:solidFill>
                        </a:rPr>
                        <a:t>Packet inter-arrival jitter</a:t>
                      </a:r>
                      <a:endParaRPr lang="nl-NL"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tc>
                  <a:txBody>
                    <a:bodyPr/>
                    <a:lstStyle/>
                    <a:p>
                      <a:pPr algn="ctr"/>
                      <a:r>
                        <a:rPr lang="en-US" sz="1800">
                          <a:solidFill>
                            <a:srgbClr val="000000"/>
                          </a:solidFill>
                        </a:rPr>
                        <a:t>&lt;30ms during any 15s interval</a:t>
                      </a:r>
                      <a:endParaRPr lang="en-US"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tc>
                  <a:txBody>
                    <a:bodyPr/>
                    <a:lstStyle/>
                    <a:p>
                      <a:pPr algn="ctr"/>
                      <a:r>
                        <a:rPr lang="en-US" sz="1800">
                          <a:solidFill>
                            <a:srgbClr val="000000"/>
                          </a:solidFill>
                        </a:rPr>
                        <a:t>&lt;15ms during any 15s interval</a:t>
                      </a:r>
                      <a:endParaRPr lang="en-US"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extLst>
                  <a:ext uri="{0D108BD9-81ED-4DB2-BD59-A6C34878D82A}">
                    <a16:rowId xmlns:a16="http://schemas.microsoft.com/office/drawing/2014/main" val="1606145419"/>
                  </a:ext>
                </a:extLst>
              </a:tr>
              <a:tr h="674989">
                <a:tc>
                  <a:txBody>
                    <a:bodyPr/>
                    <a:lstStyle/>
                    <a:p>
                      <a:pPr algn="ctr"/>
                      <a:r>
                        <a:rPr lang="nl-NL" sz="1800">
                          <a:solidFill>
                            <a:srgbClr val="000000"/>
                          </a:solidFill>
                        </a:rPr>
                        <a:t>Packet reorder</a:t>
                      </a:r>
                      <a:endParaRPr lang="nl-NL"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tc>
                  <a:txBody>
                    <a:bodyPr/>
                    <a:lstStyle/>
                    <a:p>
                      <a:pPr algn="ctr"/>
                      <a:r>
                        <a:rPr lang="nl-NL" sz="1800">
                          <a:solidFill>
                            <a:srgbClr val="000000"/>
                          </a:solidFill>
                        </a:rPr>
                        <a:t>&lt;0.05% out-of-order packets</a:t>
                      </a:r>
                      <a:endParaRPr lang="nl-NL"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tc>
                  <a:txBody>
                    <a:bodyPr/>
                    <a:lstStyle/>
                    <a:p>
                      <a:pPr algn="ctr"/>
                      <a:r>
                        <a:rPr lang="nl-NL" sz="1800">
                          <a:solidFill>
                            <a:srgbClr val="000000"/>
                          </a:solidFill>
                        </a:rPr>
                        <a:t>&lt;0.01% out-of-order packets</a:t>
                      </a:r>
                      <a:endParaRPr lang="nl-NL" sz="1800">
                        <a:solidFill>
                          <a:srgbClr val="000000"/>
                        </a:solidFill>
                        <a:latin typeface="Segoe UI" panose="020B0502040204020203" pitchFamily="34" charset="0"/>
                        <a:ea typeface="Segoe UI" panose="020B0502040204020203" pitchFamily="34" charset="0"/>
                        <a:cs typeface="Segoe UI" panose="020B0502040204020203" pitchFamily="34" charset="0"/>
                      </a:endParaRPr>
                    </a:p>
                  </a:txBody>
                  <a:tcPr marL="93235" marR="93235" marT="46617" marB="46617" anchor="ctr"/>
                </a:tc>
                <a:extLst>
                  <a:ext uri="{0D108BD9-81ED-4DB2-BD59-A6C34878D82A}">
                    <a16:rowId xmlns:a16="http://schemas.microsoft.com/office/drawing/2014/main" val="2473007879"/>
                  </a:ext>
                </a:extLst>
              </a:tr>
            </a:tbl>
          </a:graphicData>
        </a:graphic>
      </p:graphicFrame>
      <p:pic>
        <p:nvPicPr>
          <p:cNvPr id="10" name="Picture 9">
            <a:extLs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583289" y="2413419"/>
            <a:ext cx="528274" cy="440749"/>
          </a:xfrm>
          <a:prstGeom prst="rect">
            <a:avLst/>
          </a:prstGeom>
        </p:spPr>
      </p:pic>
      <p:pic>
        <p:nvPicPr>
          <p:cNvPr id="11" name="Picture 10">
            <a:extLs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4578535" y="2385160"/>
            <a:ext cx="439307" cy="456313"/>
          </a:xfrm>
          <a:prstGeom prst="rect">
            <a:avLst/>
          </a:prstGeom>
        </p:spPr>
      </p:pic>
      <p:pic>
        <p:nvPicPr>
          <p:cNvPr id="12" name="Picture 11">
            <a:extLs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576909" y="2370885"/>
            <a:ext cx="351002" cy="501432"/>
          </a:xfrm>
          <a:prstGeom prst="rect">
            <a:avLst/>
          </a:prstGeom>
        </p:spPr>
      </p:pic>
    </p:spTree>
    <p:extLst>
      <p:ext uri="{BB962C8B-B14F-4D97-AF65-F5344CB8AC3E}">
        <p14:creationId xmlns:p14="http://schemas.microsoft.com/office/powerpoint/2010/main" val="1292064761"/>
      </p:ext>
    </p:extLst>
  </p:cSld>
  <p:clrMapOvr>
    <a:masterClrMapping/>
  </p:clrMapOvr>
  <mc:AlternateContent xmlns:mc="http://schemas.openxmlformats.org/markup-compatibility/2006" xmlns:p14="http://schemas.microsoft.com/office/powerpoint/2010/main">
    <mc:Choice Requires="p14">
      <p:transition spd="med" p14:dur="700" advTm="61198">
        <p:fade/>
      </p:transition>
    </mc:Choice>
    <mc:Fallback xmlns="">
      <p:transition spd="med" advTm="61198">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Testing Performance Requirements</a:t>
            </a:r>
            <a:endParaRPr lang="nl-NL"/>
          </a:p>
        </p:txBody>
      </p:sp>
      <p:sp>
        <p:nvSpPr>
          <p:cNvPr id="6" name="Textplatzhalter 5">
            <a:extLst>
              <a:ext uri="{FF2B5EF4-FFF2-40B4-BE49-F238E27FC236}">
                <a16:creationId xmlns:a16="http://schemas.microsoft.com/office/drawing/2014/main" id="{B8C0939F-3558-491B-8296-CF03F95C4DA4}"/>
              </a:ext>
            </a:extLst>
          </p:cNvPr>
          <p:cNvSpPr>
            <a:spLocks noGrp="1"/>
          </p:cNvSpPr>
          <p:nvPr>
            <p:ph type="body" sz="quarter" idx="10"/>
          </p:nvPr>
        </p:nvSpPr>
        <p:spPr>
          <a:xfrm>
            <a:off x="273809" y="1049512"/>
            <a:ext cx="11887269" cy="4216539"/>
          </a:xfrm>
        </p:spPr>
        <p:txBody>
          <a:bodyPr/>
          <a:lstStyle/>
          <a:p>
            <a:r>
              <a:rPr lang="en-US" sz="2400" dirty="0">
                <a:solidFill>
                  <a:srgbClr val="000000"/>
                </a:solidFill>
              </a:rPr>
              <a:t>Microsoft provides free tooling which simulates an audio call going over the network</a:t>
            </a:r>
          </a:p>
          <a:p>
            <a:r>
              <a:rPr lang="en-US" sz="2400" dirty="0">
                <a:solidFill>
                  <a:srgbClr val="000000"/>
                </a:solidFill>
              </a:rPr>
              <a:t>The tool is relevant for both Skype for Business Online and Teams</a:t>
            </a:r>
            <a:endParaRPr lang="sl-SI" sz="2400" dirty="0">
              <a:solidFill>
                <a:srgbClr val="000000"/>
              </a:solidFill>
            </a:endParaRPr>
          </a:p>
          <a:p>
            <a:endParaRPr lang="sl-SI" sz="2400" dirty="0">
              <a:solidFill>
                <a:srgbClr val="000000"/>
              </a:solidFill>
            </a:endParaRPr>
          </a:p>
          <a:p>
            <a:r>
              <a:rPr lang="en-GB" sz="2400" dirty="0">
                <a:hlinkClick r:id="rId3"/>
              </a:rPr>
              <a:t>https://www.microsoft.com/en-us/download/details.aspx?id=53885</a:t>
            </a:r>
            <a:endParaRPr lang="en-GB" sz="2400" dirty="0"/>
          </a:p>
          <a:p>
            <a:endParaRPr lang="sl-SI" sz="2400" dirty="0">
              <a:solidFill>
                <a:srgbClr val="000000"/>
              </a:solidFill>
            </a:endParaRPr>
          </a:p>
          <a:p>
            <a:r>
              <a:rPr lang="en-US" sz="2400" dirty="0">
                <a:hlinkClick r:id="rId4"/>
              </a:rPr>
              <a:t>Microsoft 365 network connectivity test (office.com)</a:t>
            </a:r>
            <a:endParaRPr lang="sl-SI" sz="2400" dirty="0"/>
          </a:p>
          <a:p>
            <a:endParaRPr lang="sl-SI" sz="2400" dirty="0">
              <a:solidFill>
                <a:srgbClr val="000000"/>
              </a:solidFill>
            </a:endParaRPr>
          </a:p>
          <a:p>
            <a:r>
              <a:rPr lang="sl-SI" sz="2400" dirty="0">
                <a:hlinkClick r:id="rId5"/>
              </a:rPr>
              <a:t>Microsoft </a:t>
            </a:r>
            <a:r>
              <a:rPr lang="sl-SI" sz="2400" dirty="0" err="1">
                <a:hlinkClick r:id="rId5"/>
              </a:rPr>
              <a:t>Remote</a:t>
            </a:r>
            <a:r>
              <a:rPr lang="sl-SI" sz="2400" dirty="0">
                <a:hlinkClick r:id="rId5"/>
              </a:rPr>
              <a:t> </a:t>
            </a:r>
            <a:r>
              <a:rPr lang="sl-SI" sz="2400" dirty="0" err="1">
                <a:hlinkClick r:id="rId5"/>
              </a:rPr>
              <a:t>Connectivity</a:t>
            </a:r>
            <a:r>
              <a:rPr lang="sl-SI" sz="2400" dirty="0">
                <a:hlinkClick r:id="rId5"/>
              </a:rPr>
              <a:t> </a:t>
            </a:r>
            <a:r>
              <a:rPr lang="sl-SI" sz="2400" dirty="0" err="1">
                <a:hlinkClick r:id="rId5"/>
              </a:rPr>
              <a:t>Analyzer</a:t>
            </a:r>
            <a:endParaRPr lang="de-DE" sz="2400" dirty="0">
              <a:solidFill>
                <a:srgbClr val="000000"/>
              </a:solidFill>
            </a:endParaRPr>
          </a:p>
        </p:txBody>
      </p:sp>
    </p:spTree>
    <p:extLst>
      <p:ext uri="{BB962C8B-B14F-4D97-AF65-F5344CB8AC3E}">
        <p14:creationId xmlns:p14="http://schemas.microsoft.com/office/powerpoint/2010/main" val="614220666"/>
      </p:ext>
    </p:extLst>
  </p:cSld>
  <p:clrMapOvr>
    <a:masterClrMapping/>
  </p:clrMapOvr>
  <mc:AlternateContent xmlns:mc="http://schemas.openxmlformats.org/markup-compatibility/2006" xmlns:p14="http://schemas.microsoft.com/office/powerpoint/2010/main">
    <mc:Choice Requires="p14">
      <p:transition spd="med" p14:dur="700" advTm="61198">
        <p:fade/>
      </p:transition>
    </mc:Choice>
    <mc:Fallback xmlns="">
      <p:transition spd="med" advTm="61198">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Bandwidth Planning</a:t>
            </a:r>
            <a:endParaRPr lang="nl-NL"/>
          </a:p>
        </p:txBody>
      </p:sp>
      <p:sp>
        <p:nvSpPr>
          <p:cNvPr id="6" name="Textplatzhalter 5">
            <a:extLst>
              <a:ext uri="{FF2B5EF4-FFF2-40B4-BE49-F238E27FC236}">
                <a16:creationId xmlns:a16="http://schemas.microsoft.com/office/drawing/2014/main" id="{B8C0939F-3558-491B-8296-CF03F95C4DA4}"/>
              </a:ext>
            </a:extLst>
          </p:cNvPr>
          <p:cNvSpPr>
            <a:spLocks noGrp="1"/>
          </p:cNvSpPr>
          <p:nvPr>
            <p:ph type="body" sz="quarter" idx="10"/>
          </p:nvPr>
        </p:nvSpPr>
        <p:spPr>
          <a:xfrm>
            <a:off x="273809" y="1049512"/>
            <a:ext cx="11887269" cy="2031325"/>
          </a:xfrm>
        </p:spPr>
        <p:txBody>
          <a:bodyPr/>
          <a:lstStyle/>
          <a:p>
            <a:r>
              <a:rPr lang="en-GB" sz="2000">
                <a:solidFill>
                  <a:srgbClr val="000000"/>
                </a:solidFill>
              </a:rPr>
              <a:t>Teams is always conservative on bandwidth utilization and can deliver HD video quality in under 1.2Mbps</a:t>
            </a:r>
          </a:p>
          <a:p>
            <a:r>
              <a:rPr lang="en-GB" sz="2000">
                <a:solidFill>
                  <a:srgbClr val="000000"/>
                </a:solidFill>
              </a:rPr>
              <a:t>The actual bandwidth consumption in each audio/video call or meeting will vary based on several factors, such as video layout, video resolution, and video frames per second</a:t>
            </a:r>
          </a:p>
          <a:p>
            <a:r>
              <a:rPr lang="en-GB" sz="2000">
                <a:solidFill>
                  <a:srgbClr val="000000"/>
                </a:solidFill>
              </a:rPr>
              <a:t>When more bandwidth is available, quality and usage will increase to deliver the best experience.</a:t>
            </a:r>
            <a:endParaRPr lang="de-DE" sz="1400">
              <a:solidFill>
                <a:srgbClr val="000000"/>
              </a:solidFill>
            </a:endParaRPr>
          </a:p>
        </p:txBody>
      </p:sp>
      <p:graphicFrame>
        <p:nvGraphicFramePr>
          <p:cNvPr id="9" name="Table 12">
            <a:extLst>
              <a:ext uri="{FF2B5EF4-FFF2-40B4-BE49-F238E27FC236}">
                <a16:creationId xmlns:a16="http://schemas.microsoft.com/office/drawing/2014/main" id="{9069FDCB-139F-42D6-8F51-E81A866926D4}"/>
              </a:ext>
            </a:extLst>
          </p:cNvPr>
          <p:cNvGraphicFramePr>
            <a:graphicFrameLocks noGrp="1"/>
          </p:cNvGraphicFramePr>
          <p:nvPr>
            <p:extLst>
              <p:ext uri="{D42A27DB-BD31-4B8C-83A1-F6EECF244321}">
                <p14:modId xmlns:p14="http://schemas.microsoft.com/office/powerpoint/2010/main" val="359927900"/>
              </p:ext>
            </p:extLst>
          </p:nvPr>
        </p:nvGraphicFramePr>
        <p:xfrm>
          <a:off x="407081" y="3272790"/>
          <a:ext cx="10934924" cy="3235960"/>
        </p:xfrm>
        <a:graphic>
          <a:graphicData uri="http://schemas.openxmlformats.org/drawingml/2006/table">
            <a:tbl>
              <a:tblPr firstRow="1" bandRow="1">
                <a:tableStyleId>{0E3FDE45-AF77-4B5C-9715-49D594BDF05E}</a:tableStyleId>
              </a:tblPr>
              <a:tblGrid>
                <a:gridCol w="3340825">
                  <a:extLst>
                    <a:ext uri="{9D8B030D-6E8A-4147-A177-3AD203B41FA5}">
                      <a16:colId xmlns:a16="http://schemas.microsoft.com/office/drawing/2014/main" val="1604617370"/>
                    </a:ext>
                  </a:extLst>
                </a:gridCol>
                <a:gridCol w="7594099">
                  <a:extLst>
                    <a:ext uri="{9D8B030D-6E8A-4147-A177-3AD203B41FA5}">
                      <a16:colId xmlns:a16="http://schemas.microsoft.com/office/drawing/2014/main" val="2857911757"/>
                    </a:ext>
                  </a:extLst>
                </a:gridCol>
              </a:tblGrid>
              <a:tr h="370840">
                <a:tc>
                  <a:txBody>
                    <a:bodyPr/>
                    <a:lstStyle/>
                    <a:p>
                      <a:pPr algn="l" fontAlgn="b"/>
                      <a:r>
                        <a:rPr lang="en-GB">
                          <a:solidFill>
                            <a:schemeClr val="bg1"/>
                          </a:solidFill>
                          <a:effectLst/>
                        </a:rPr>
                        <a:t>Bandwidth(up/down)</a:t>
                      </a:r>
                    </a:p>
                  </a:txBody>
                  <a:tcPr anchor="b">
                    <a:solidFill>
                      <a:srgbClr val="5239BD"/>
                    </a:solidFill>
                  </a:tcPr>
                </a:tc>
                <a:tc>
                  <a:txBody>
                    <a:bodyPr/>
                    <a:lstStyle/>
                    <a:p>
                      <a:pPr algn="l" fontAlgn="b"/>
                      <a:r>
                        <a:rPr lang="en-GB">
                          <a:solidFill>
                            <a:schemeClr val="bg1"/>
                          </a:solidFill>
                          <a:effectLst/>
                        </a:rPr>
                        <a:t>Scenarios</a:t>
                      </a:r>
                    </a:p>
                  </a:txBody>
                  <a:tcPr anchor="b">
                    <a:solidFill>
                      <a:srgbClr val="5239BD"/>
                    </a:solidFill>
                  </a:tcPr>
                </a:tc>
                <a:extLst>
                  <a:ext uri="{0D108BD9-81ED-4DB2-BD59-A6C34878D82A}">
                    <a16:rowId xmlns:a16="http://schemas.microsoft.com/office/drawing/2014/main" val="3461409889"/>
                  </a:ext>
                </a:extLst>
              </a:tr>
              <a:tr h="370840">
                <a:tc>
                  <a:txBody>
                    <a:bodyPr/>
                    <a:lstStyle/>
                    <a:p>
                      <a:pPr algn="l" fontAlgn="t"/>
                      <a:r>
                        <a:rPr lang="en-GB">
                          <a:solidFill>
                            <a:srgbClr val="000000"/>
                          </a:solidFill>
                          <a:effectLst/>
                        </a:rPr>
                        <a:t>30 kbps</a:t>
                      </a:r>
                    </a:p>
                  </a:txBody>
                  <a:tcPr/>
                </a:tc>
                <a:tc>
                  <a:txBody>
                    <a:bodyPr/>
                    <a:lstStyle/>
                    <a:p>
                      <a:pPr algn="l" fontAlgn="t"/>
                      <a:r>
                        <a:rPr lang="en-GB">
                          <a:solidFill>
                            <a:srgbClr val="000000"/>
                          </a:solidFill>
                          <a:effectLst/>
                        </a:rPr>
                        <a:t>Peer-to-peer audio calling</a:t>
                      </a:r>
                    </a:p>
                  </a:txBody>
                  <a:tcPr/>
                </a:tc>
                <a:extLst>
                  <a:ext uri="{0D108BD9-81ED-4DB2-BD59-A6C34878D82A}">
                    <a16:rowId xmlns:a16="http://schemas.microsoft.com/office/drawing/2014/main" val="1584087425"/>
                  </a:ext>
                </a:extLst>
              </a:tr>
              <a:tr h="370840">
                <a:tc>
                  <a:txBody>
                    <a:bodyPr/>
                    <a:lstStyle/>
                    <a:p>
                      <a:pPr algn="l" fontAlgn="t"/>
                      <a:r>
                        <a:rPr lang="en-GB">
                          <a:solidFill>
                            <a:srgbClr val="000000"/>
                          </a:solidFill>
                          <a:effectLst/>
                        </a:rPr>
                        <a:t>130 kbps</a:t>
                      </a:r>
                    </a:p>
                  </a:txBody>
                  <a:tcPr/>
                </a:tc>
                <a:tc>
                  <a:txBody>
                    <a:bodyPr/>
                    <a:lstStyle/>
                    <a:p>
                      <a:pPr algn="l" fontAlgn="t"/>
                      <a:r>
                        <a:rPr lang="en-GB">
                          <a:solidFill>
                            <a:srgbClr val="000000"/>
                          </a:solidFill>
                          <a:effectLst/>
                        </a:rPr>
                        <a:t>Peer-to-peer audio calling and screen sharing</a:t>
                      </a:r>
                    </a:p>
                  </a:txBody>
                  <a:tcPr/>
                </a:tc>
                <a:extLst>
                  <a:ext uri="{0D108BD9-81ED-4DB2-BD59-A6C34878D82A}">
                    <a16:rowId xmlns:a16="http://schemas.microsoft.com/office/drawing/2014/main" val="253732061"/>
                  </a:ext>
                </a:extLst>
              </a:tr>
              <a:tr h="370840">
                <a:tc>
                  <a:txBody>
                    <a:bodyPr/>
                    <a:lstStyle/>
                    <a:p>
                      <a:pPr algn="l" fontAlgn="t"/>
                      <a:r>
                        <a:rPr lang="en-GB">
                          <a:solidFill>
                            <a:srgbClr val="000000"/>
                          </a:solidFill>
                          <a:effectLst/>
                        </a:rPr>
                        <a:t>500 kbps</a:t>
                      </a:r>
                    </a:p>
                  </a:txBody>
                  <a:tcPr/>
                </a:tc>
                <a:tc>
                  <a:txBody>
                    <a:bodyPr/>
                    <a:lstStyle/>
                    <a:p>
                      <a:pPr algn="l" fontAlgn="t"/>
                      <a:r>
                        <a:rPr lang="en-GB">
                          <a:solidFill>
                            <a:srgbClr val="000000"/>
                          </a:solidFill>
                          <a:effectLst/>
                        </a:rPr>
                        <a:t>Peer-to-peer quality video calling 360p at 30fps</a:t>
                      </a:r>
                    </a:p>
                  </a:txBody>
                  <a:tcPr/>
                </a:tc>
                <a:extLst>
                  <a:ext uri="{0D108BD9-81ED-4DB2-BD59-A6C34878D82A}">
                    <a16:rowId xmlns:a16="http://schemas.microsoft.com/office/drawing/2014/main" val="1137481311"/>
                  </a:ext>
                </a:extLst>
              </a:tr>
              <a:tr h="370840">
                <a:tc>
                  <a:txBody>
                    <a:bodyPr/>
                    <a:lstStyle/>
                    <a:p>
                      <a:pPr algn="l" fontAlgn="t"/>
                      <a:r>
                        <a:rPr lang="en-GB">
                          <a:solidFill>
                            <a:srgbClr val="000000"/>
                          </a:solidFill>
                          <a:effectLst/>
                        </a:rPr>
                        <a:t>1.2 Mbps</a:t>
                      </a:r>
                    </a:p>
                  </a:txBody>
                  <a:tcPr/>
                </a:tc>
                <a:tc>
                  <a:txBody>
                    <a:bodyPr/>
                    <a:lstStyle/>
                    <a:p>
                      <a:pPr algn="l" fontAlgn="t"/>
                      <a:r>
                        <a:rPr lang="en-GB">
                          <a:solidFill>
                            <a:srgbClr val="000000"/>
                          </a:solidFill>
                          <a:effectLst/>
                        </a:rPr>
                        <a:t>Peer-to-peer HD quality video calling with resolution of HD 720p at 30fps</a:t>
                      </a:r>
                    </a:p>
                  </a:txBody>
                  <a:tcPr/>
                </a:tc>
                <a:extLst>
                  <a:ext uri="{0D108BD9-81ED-4DB2-BD59-A6C34878D82A}">
                    <a16:rowId xmlns:a16="http://schemas.microsoft.com/office/drawing/2014/main" val="1058720340"/>
                  </a:ext>
                </a:extLst>
              </a:tr>
              <a:tr h="370840">
                <a:tc>
                  <a:txBody>
                    <a:bodyPr/>
                    <a:lstStyle/>
                    <a:p>
                      <a:pPr algn="l" fontAlgn="t"/>
                      <a:r>
                        <a:rPr lang="en-GB">
                          <a:solidFill>
                            <a:srgbClr val="000000"/>
                          </a:solidFill>
                          <a:effectLst/>
                        </a:rPr>
                        <a:t>1.5 Mbps</a:t>
                      </a:r>
                    </a:p>
                  </a:txBody>
                  <a:tcPr/>
                </a:tc>
                <a:tc>
                  <a:txBody>
                    <a:bodyPr/>
                    <a:lstStyle/>
                    <a:p>
                      <a:pPr algn="l" fontAlgn="t"/>
                      <a:r>
                        <a:rPr lang="en-GB">
                          <a:solidFill>
                            <a:srgbClr val="000000"/>
                          </a:solidFill>
                          <a:effectLst/>
                        </a:rPr>
                        <a:t>Peer-to-peer HD quality video calling with resolution of HD 1080p at 30fps</a:t>
                      </a:r>
                    </a:p>
                  </a:txBody>
                  <a:tcPr/>
                </a:tc>
                <a:extLst>
                  <a:ext uri="{0D108BD9-81ED-4DB2-BD59-A6C34878D82A}">
                    <a16:rowId xmlns:a16="http://schemas.microsoft.com/office/drawing/2014/main" val="4239533102"/>
                  </a:ext>
                </a:extLst>
              </a:tr>
              <a:tr h="370840">
                <a:tc>
                  <a:txBody>
                    <a:bodyPr/>
                    <a:lstStyle/>
                    <a:p>
                      <a:pPr algn="l" fontAlgn="t"/>
                      <a:r>
                        <a:rPr lang="en-GB">
                          <a:solidFill>
                            <a:srgbClr val="000000"/>
                          </a:solidFill>
                          <a:effectLst/>
                        </a:rPr>
                        <a:t>500kbps/1Mbps</a:t>
                      </a:r>
                    </a:p>
                  </a:txBody>
                  <a:tcPr/>
                </a:tc>
                <a:tc>
                  <a:txBody>
                    <a:bodyPr/>
                    <a:lstStyle/>
                    <a:p>
                      <a:pPr algn="l" fontAlgn="t"/>
                      <a:r>
                        <a:rPr lang="en-GB">
                          <a:solidFill>
                            <a:srgbClr val="000000"/>
                          </a:solidFill>
                          <a:effectLst/>
                        </a:rPr>
                        <a:t>Group Video calling</a:t>
                      </a:r>
                    </a:p>
                  </a:txBody>
                  <a:tcPr/>
                </a:tc>
                <a:extLst>
                  <a:ext uri="{0D108BD9-81ED-4DB2-BD59-A6C34878D82A}">
                    <a16:rowId xmlns:a16="http://schemas.microsoft.com/office/drawing/2014/main" val="733390768"/>
                  </a:ext>
                </a:extLst>
              </a:tr>
              <a:tr h="370840">
                <a:tc>
                  <a:txBody>
                    <a:bodyPr/>
                    <a:lstStyle/>
                    <a:p>
                      <a:pPr algn="l" fontAlgn="t"/>
                      <a:r>
                        <a:rPr lang="en-GB">
                          <a:solidFill>
                            <a:srgbClr val="000000"/>
                          </a:solidFill>
                          <a:effectLst/>
                        </a:rPr>
                        <a:t>1Mbps/2Mbps</a:t>
                      </a:r>
                    </a:p>
                  </a:txBody>
                  <a:tcPr/>
                </a:tc>
                <a:tc>
                  <a:txBody>
                    <a:bodyPr/>
                    <a:lstStyle/>
                    <a:p>
                      <a:pPr algn="l" fontAlgn="t"/>
                      <a:r>
                        <a:rPr lang="en-GB">
                          <a:solidFill>
                            <a:srgbClr val="000000"/>
                          </a:solidFill>
                          <a:effectLst/>
                        </a:rPr>
                        <a:t>HD Group video calling (540p videos on 1080p screen)</a:t>
                      </a:r>
                    </a:p>
                  </a:txBody>
                  <a:tcPr/>
                </a:tc>
                <a:extLst>
                  <a:ext uri="{0D108BD9-81ED-4DB2-BD59-A6C34878D82A}">
                    <a16:rowId xmlns:a16="http://schemas.microsoft.com/office/drawing/2014/main" val="547093620"/>
                  </a:ext>
                </a:extLst>
              </a:tr>
            </a:tbl>
          </a:graphicData>
        </a:graphic>
      </p:graphicFrame>
    </p:spTree>
    <p:extLst>
      <p:ext uri="{BB962C8B-B14F-4D97-AF65-F5344CB8AC3E}">
        <p14:creationId xmlns:p14="http://schemas.microsoft.com/office/powerpoint/2010/main" val="2372312085"/>
      </p:ext>
    </p:extLst>
  </p:cSld>
  <p:clrMapOvr>
    <a:masterClrMapping/>
  </p:clrMapOvr>
  <mc:AlternateContent xmlns:mc="http://schemas.openxmlformats.org/markup-compatibility/2006" xmlns:p14="http://schemas.microsoft.com/office/powerpoint/2010/main">
    <mc:Choice Requires="p14">
      <p:transition spd="med" p14:dur="700" advTm="61198">
        <p:fade/>
      </p:transition>
    </mc:Choice>
    <mc:Fallback xmlns="">
      <p:transition spd="med" advTm="61198">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D5E45-5D0C-4BD9-B61F-1D9719BFAD71}"/>
              </a:ext>
            </a:extLst>
          </p:cNvPr>
          <p:cNvSpPr>
            <a:spLocks noGrp="1"/>
          </p:cNvSpPr>
          <p:nvPr>
            <p:ph type="title"/>
          </p:nvPr>
        </p:nvSpPr>
        <p:spPr/>
        <p:txBody>
          <a:bodyPr/>
          <a:lstStyle/>
          <a:p>
            <a:r>
              <a:rPr lang="en-US"/>
              <a:t>Teams Client Connectivity Analysis</a:t>
            </a:r>
          </a:p>
        </p:txBody>
      </p:sp>
      <p:sp>
        <p:nvSpPr>
          <p:cNvPr id="3" name="Text Placeholder 2">
            <a:extLst>
              <a:ext uri="{FF2B5EF4-FFF2-40B4-BE49-F238E27FC236}">
                <a16:creationId xmlns:a16="http://schemas.microsoft.com/office/drawing/2014/main" id="{11225F2F-B4D3-46D6-A4B5-3A66A3612CBC}"/>
              </a:ext>
            </a:extLst>
          </p:cNvPr>
          <p:cNvSpPr>
            <a:spLocks noGrp="1"/>
          </p:cNvSpPr>
          <p:nvPr>
            <p:ph type="body" sz="quarter" idx="10"/>
          </p:nvPr>
        </p:nvSpPr>
        <p:spPr>
          <a:xfrm>
            <a:off x="272237" y="1212848"/>
            <a:ext cx="3041331" cy="6001643"/>
          </a:xfrm>
        </p:spPr>
        <p:txBody>
          <a:bodyPr/>
          <a:lstStyle/>
          <a:p>
            <a:r>
              <a:rPr lang="en-US" sz="1800">
                <a:solidFill>
                  <a:srgbClr val="000000"/>
                </a:solidFill>
              </a:rPr>
              <a:t>What are the toolsets that can be leveraged for troubleshooting client connectivity?</a:t>
            </a:r>
          </a:p>
          <a:p>
            <a:endParaRPr lang="en-US" sz="1800">
              <a:solidFill>
                <a:srgbClr val="000000"/>
              </a:solidFill>
            </a:endParaRPr>
          </a:p>
          <a:p>
            <a:r>
              <a:rPr lang="en-US" sz="1800">
                <a:solidFill>
                  <a:srgbClr val="000000"/>
                </a:solidFill>
              </a:rPr>
              <a:t>First we need to understand differences in Teams client logs</a:t>
            </a:r>
          </a:p>
          <a:p>
            <a:endParaRPr lang="en-US" sz="1800">
              <a:solidFill>
                <a:srgbClr val="000000"/>
              </a:solidFill>
            </a:endParaRPr>
          </a:p>
          <a:p>
            <a:r>
              <a:rPr lang="en-US" sz="1800">
                <a:solidFill>
                  <a:srgbClr val="000000"/>
                </a:solidFill>
              </a:rPr>
              <a:t>For deeper analysis, HTTPS decryption is required via a 3</a:t>
            </a:r>
            <a:r>
              <a:rPr lang="en-US" sz="1800" baseline="30000">
                <a:solidFill>
                  <a:srgbClr val="000000"/>
                </a:solidFill>
              </a:rPr>
              <a:t>rd</a:t>
            </a:r>
            <a:r>
              <a:rPr lang="en-US" sz="1800">
                <a:solidFill>
                  <a:srgbClr val="000000"/>
                </a:solidFill>
              </a:rPr>
              <a:t> Party tool such as Fiddler or Charles</a:t>
            </a:r>
          </a:p>
          <a:p>
            <a:endParaRPr lang="en-US" sz="1600">
              <a:solidFill>
                <a:srgbClr val="000000"/>
              </a:solidFill>
            </a:endParaRPr>
          </a:p>
          <a:p>
            <a:endParaRPr lang="en-US" sz="1600">
              <a:solidFill>
                <a:srgbClr val="000000"/>
              </a:solidFill>
            </a:endParaRPr>
          </a:p>
          <a:p>
            <a:endParaRPr lang="en-US" sz="1600">
              <a:solidFill>
                <a:srgbClr val="000000"/>
              </a:solidFill>
            </a:endParaRPr>
          </a:p>
          <a:p>
            <a:endParaRPr lang="en-US" sz="1600">
              <a:solidFill>
                <a:srgbClr val="000000"/>
              </a:solidFill>
            </a:endParaRPr>
          </a:p>
        </p:txBody>
      </p:sp>
      <p:sp>
        <p:nvSpPr>
          <p:cNvPr id="4" name="Text Placeholder 2">
            <a:extLst>
              <a:ext uri="{FF2B5EF4-FFF2-40B4-BE49-F238E27FC236}">
                <a16:creationId xmlns:a16="http://schemas.microsoft.com/office/drawing/2014/main" id="{5590572C-69C0-4A61-B22A-D4D7639BBAC5}"/>
              </a:ext>
            </a:extLst>
          </p:cNvPr>
          <p:cNvSpPr txBox="1">
            <a:spLocks/>
          </p:cNvSpPr>
          <p:nvPr/>
        </p:nvSpPr>
        <p:spPr>
          <a:xfrm>
            <a:off x="3313568" y="1212847"/>
            <a:ext cx="4524065" cy="5170646"/>
          </a:xfrm>
          <a:prstGeom prst="rect">
            <a:avLst/>
          </a:prstGeom>
          <a:ln>
            <a:solidFill>
              <a:srgbClr val="107C10"/>
            </a:solidFill>
          </a:ln>
        </p:spPr>
        <p:txBody>
          <a:bodyPr vert="horz" wrap="square" lIns="146304" tIns="91440" rIns="146304" bIns="91440" rtlCol="0">
            <a:spAutoFit/>
          </a:bodyPr>
          <a:lstStyle>
            <a:lvl1pPr marL="0"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3600" b="0" kern="1200" spc="0" baseline="0">
                <a:solidFill>
                  <a:schemeClr val="tx1"/>
                </a:solidFill>
                <a:latin typeface="+mn-lt"/>
                <a:ea typeface="+mn-ea"/>
                <a:cs typeface="+mn-cs"/>
              </a:defRPr>
            </a:lvl1pPr>
            <a:lvl2pPr marL="228577"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mn-cs"/>
              </a:defRPr>
            </a:lvl2pPr>
            <a:lvl3pPr marL="457154"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400" kern="1200" spc="0" baseline="0">
                <a:gradFill>
                  <a:gsLst>
                    <a:gs pos="1250">
                      <a:schemeClr val="tx1"/>
                    </a:gs>
                    <a:gs pos="100000">
                      <a:schemeClr val="tx1"/>
                    </a:gs>
                  </a:gsLst>
                  <a:lin ang="5400000" scaled="0"/>
                </a:gradFill>
                <a:latin typeface="+mn-lt"/>
                <a:ea typeface="+mn-ea"/>
                <a:cs typeface="+mn-cs"/>
              </a:defRPr>
            </a:lvl3pPr>
            <a:lvl4pPr marL="685731"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4pPr>
            <a:lvl5pPr marL="914309"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800" b="1">
                <a:solidFill>
                  <a:srgbClr val="5239BD"/>
                </a:solidFill>
              </a:rPr>
              <a:t>Debug logs:</a:t>
            </a:r>
          </a:p>
          <a:p>
            <a:pPr marL="285750" indent="-285750">
              <a:buFont typeface="Arial" panose="020B0604020202020204" pitchFamily="34" charset="0"/>
              <a:buChar char="•"/>
            </a:pPr>
            <a:r>
              <a:rPr lang="en-US" sz="1800">
                <a:solidFill>
                  <a:srgbClr val="000000"/>
                </a:solidFill>
              </a:rPr>
              <a:t>Produced by Windows and Mac desktop clients</a:t>
            </a:r>
          </a:p>
          <a:p>
            <a:pPr marL="285750" indent="-285750">
              <a:buFont typeface="Arial" panose="020B0604020202020204" pitchFamily="34" charset="0"/>
              <a:buChar char="•"/>
            </a:pPr>
            <a:r>
              <a:rPr lang="en-US" sz="1800">
                <a:solidFill>
                  <a:srgbClr val="000000"/>
                </a:solidFill>
              </a:rPr>
              <a:t>Show following data flows:</a:t>
            </a:r>
          </a:p>
          <a:p>
            <a:pPr marL="514327" lvl="1" indent="-285750">
              <a:buFont typeface="Arial" panose="020B0604020202020204" pitchFamily="34" charset="0"/>
              <a:buChar char="•"/>
            </a:pPr>
            <a:r>
              <a:rPr lang="en-US" sz="1200">
                <a:solidFill>
                  <a:srgbClr val="000000"/>
                </a:solidFill>
              </a:rPr>
              <a:t>Login</a:t>
            </a:r>
          </a:p>
          <a:p>
            <a:pPr marL="514327" lvl="1" indent="-285750">
              <a:buFont typeface="Arial" panose="020B0604020202020204" pitchFamily="34" charset="0"/>
              <a:buChar char="•"/>
            </a:pPr>
            <a:r>
              <a:rPr lang="en-US" sz="1200">
                <a:solidFill>
                  <a:srgbClr val="000000"/>
                </a:solidFill>
              </a:rPr>
              <a:t>Connection requests</a:t>
            </a:r>
          </a:p>
          <a:p>
            <a:pPr marL="514327" lvl="1" indent="-285750">
              <a:buFont typeface="Arial" panose="020B0604020202020204" pitchFamily="34" charset="0"/>
              <a:buChar char="•"/>
            </a:pPr>
            <a:r>
              <a:rPr lang="en-US" sz="1200">
                <a:solidFill>
                  <a:srgbClr val="000000"/>
                </a:solidFill>
              </a:rPr>
              <a:t>Call/conversation</a:t>
            </a:r>
          </a:p>
          <a:p>
            <a:pPr marL="285750" indent="-285750">
              <a:buFont typeface="Arial" panose="020B0604020202020204" pitchFamily="34" charset="0"/>
              <a:buChar char="•"/>
            </a:pPr>
            <a:r>
              <a:rPr lang="en-US" sz="1800">
                <a:solidFill>
                  <a:srgbClr val="000000"/>
                </a:solidFill>
              </a:rPr>
              <a:t>Accessed by:</a:t>
            </a:r>
          </a:p>
          <a:p>
            <a:pPr marL="514327" lvl="1" indent="-285750">
              <a:buFont typeface="Arial" panose="020B0604020202020204" pitchFamily="34" charset="0"/>
              <a:buChar char="•"/>
            </a:pPr>
            <a:r>
              <a:rPr lang="en-US" sz="1200">
                <a:solidFill>
                  <a:srgbClr val="000000"/>
                </a:solidFill>
              </a:rPr>
              <a:t>Windows by typing </a:t>
            </a:r>
            <a:r>
              <a:rPr lang="en-US" sz="1200" b="1">
                <a:solidFill>
                  <a:srgbClr val="000000"/>
                </a:solidFill>
              </a:rPr>
              <a:t>Ctrl + Alt + Shift + 1</a:t>
            </a:r>
          </a:p>
          <a:p>
            <a:pPr marL="514327" lvl="1" indent="-285750">
              <a:buFont typeface="Arial" panose="020B0604020202020204" pitchFamily="34" charset="0"/>
              <a:buChar char="•"/>
            </a:pPr>
            <a:r>
              <a:rPr lang="en-US" sz="1200">
                <a:solidFill>
                  <a:srgbClr val="000000"/>
                </a:solidFill>
              </a:rPr>
              <a:t>Mac by typing </a:t>
            </a:r>
            <a:r>
              <a:rPr lang="en-US" sz="1200" b="1">
                <a:solidFill>
                  <a:srgbClr val="000000"/>
                </a:solidFill>
              </a:rPr>
              <a:t>Option + Command + Shift + 1</a:t>
            </a:r>
            <a:endParaRPr lang="en-US" sz="1200">
              <a:solidFill>
                <a:srgbClr val="000000"/>
              </a:solidFill>
            </a:endParaRPr>
          </a:p>
          <a:p>
            <a:pPr marL="285750" indent="-285750">
              <a:buFont typeface="Arial" panose="020B0604020202020204" pitchFamily="34" charset="0"/>
              <a:buChar char="•"/>
            </a:pPr>
            <a:r>
              <a:rPr lang="en-US" sz="1800">
                <a:solidFill>
                  <a:srgbClr val="000000"/>
                </a:solidFill>
              </a:rPr>
              <a:t>Log file stored in:</a:t>
            </a:r>
          </a:p>
          <a:p>
            <a:pPr marL="514327" lvl="1" indent="-285750">
              <a:buFont typeface="Arial" panose="020B0604020202020204" pitchFamily="34" charset="0"/>
              <a:buChar char="•"/>
            </a:pPr>
            <a:r>
              <a:rPr lang="en-US" sz="1200">
                <a:solidFill>
                  <a:srgbClr val="000000"/>
                </a:solidFill>
              </a:rPr>
              <a:t>Windows:  %</a:t>
            </a:r>
            <a:r>
              <a:rPr lang="en-US" sz="1200" err="1">
                <a:solidFill>
                  <a:srgbClr val="000000"/>
                </a:solidFill>
              </a:rPr>
              <a:t>userprofile</a:t>
            </a:r>
            <a:r>
              <a:rPr lang="en-US" sz="1200">
                <a:solidFill>
                  <a:srgbClr val="000000"/>
                </a:solidFill>
              </a:rPr>
              <a:t>%\Downloads</a:t>
            </a:r>
          </a:p>
          <a:p>
            <a:pPr marL="514327" lvl="1" indent="-285750">
              <a:buFont typeface="Arial" panose="020B0604020202020204" pitchFamily="34" charset="0"/>
              <a:buChar char="•"/>
            </a:pPr>
            <a:r>
              <a:rPr lang="en-US" sz="1200">
                <a:solidFill>
                  <a:srgbClr val="000000"/>
                </a:solidFill>
              </a:rPr>
              <a:t>Mac OSX: Downloads</a:t>
            </a:r>
          </a:p>
          <a:p>
            <a:pPr marL="514327" lvl="1" indent="-285750">
              <a:buFont typeface="Arial" panose="020B0604020202020204" pitchFamily="34" charset="0"/>
              <a:buChar char="•"/>
            </a:pPr>
            <a:r>
              <a:rPr lang="en-US" sz="1200">
                <a:solidFill>
                  <a:srgbClr val="000000"/>
                </a:solidFill>
              </a:rPr>
              <a:t>Teams in browser:  Prompted for save location</a:t>
            </a:r>
          </a:p>
        </p:txBody>
      </p:sp>
      <p:sp>
        <p:nvSpPr>
          <p:cNvPr id="5" name="Text Placeholder 2">
            <a:extLst>
              <a:ext uri="{FF2B5EF4-FFF2-40B4-BE49-F238E27FC236}">
                <a16:creationId xmlns:a16="http://schemas.microsoft.com/office/drawing/2014/main" id="{5FB29874-4F51-434D-B249-3814A75AFDCF}"/>
              </a:ext>
            </a:extLst>
          </p:cNvPr>
          <p:cNvSpPr txBox="1">
            <a:spLocks/>
          </p:cNvSpPr>
          <p:nvPr/>
        </p:nvSpPr>
        <p:spPr>
          <a:xfrm>
            <a:off x="7910823" y="1212847"/>
            <a:ext cx="4347852" cy="5247590"/>
          </a:xfrm>
          <a:prstGeom prst="rect">
            <a:avLst/>
          </a:prstGeom>
          <a:ln>
            <a:solidFill>
              <a:srgbClr val="107C10"/>
            </a:solidFill>
          </a:ln>
        </p:spPr>
        <p:txBody>
          <a:bodyPr vert="horz" wrap="square" lIns="146304" tIns="91440" rIns="146304" bIns="91440" rtlCol="0">
            <a:spAutoFit/>
          </a:bodyPr>
          <a:lstStyle>
            <a:lvl1pPr marL="0"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3600" b="0" kern="1200" spc="0" baseline="0">
                <a:solidFill>
                  <a:schemeClr val="tx1"/>
                </a:solidFill>
                <a:latin typeface="+mn-lt"/>
                <a:ea typeface="+mn-ea"/>
                <a:cs typeface="+mn-cs"/>
              </a:defRPr>
            </a:lvl1pPr>
            <a:lvl2pPr marL="228577"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mn-cs"/>
              </a:defRPr>
            </a:lvl2pPr>
            <a:lvl3pPr marL="457154"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400" kern="1200" spc="0" baseline="0">
                <a:gradFill>
                  <a:gsLst>
                    <a:gs pos="1250">
                      <a:schemeClr val="tx1"/>
                    </a:gs>
                    <a:gs pos="100000">
                      <a:schemeClr val="tx1"/>
                    </a:gs>
                  </a:gsLst>
                  <a:lin ang="5400000" scaled="0"/>
                </a:gradFill>
                <a:latin typeface="+mn-lt"/>
                <a:ea typeface="+mn-ea"/>
                <a:cs typeface="+mn-cs"/>
              </a:defRPr>
            </a:lvl3pPr>
            <a:lvl4pPr marL="685731"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4pPr>
            <a:lvl5pPr marL="914309"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800" b="1">
                <a:solidFill>
                  <a:srgbClr val="5239BD"/>
                </a:solidFill>
              </a:rPr>
              <a:t>Media logs:</a:t>
            </a:r>
          </a:p>
          <a:p>
            <a:pPr marL="285750" indent="-285750">
              <a:buFont typeface="Arial" panose="020B0604020202020204" pitchFamily="34" charset="0"/>
              <a:buChar char="•"/>
            </a:pPr>
            <a:r>
              <a:rPr lang="en-US" sz="1800">
                <a:solidFill>
                  <a:srgbClr val="000000"/>
                </a:solidFill>
              </a:rPr>
              <a:t>Diagnostic data about audio, video, screen sharing</a:t>
            </a:r>
          </a:p>
          <a:p>
            <a:pPr marL="285750" indent="-285750">
              <a:buFont typeface="Arial" panose="020B0604020202020204" pitchFamily="34" charset="0"/>
              <a:buChar char="•"/>
            </a:pPr>
            <a:r>
              <a:rPr lang="en-US" sz="1800">
                <a:solidFill>
                  <a:srgbClr val="000000"/>
                </a:solidFill>
              </a:rPr>
              <a:t>Meant to be analyzed by Microsoft support</a:t>
            </a:r>
          </a:p>
          <a:p>
            <a:r>
              <a:rPr lang="en-US" sz="1800" b="1">
                <a:solidFill>
                  <a:srgbClr val="5239BD"/>
                </a:solidFill>
              </a:rPr>
              <a:t>Desktop logs:</a:t>
            </a:r>
          </a:p>
          <a:p>
            <a:pPr marL="285750" indent="-285750">
              <a:buFont typeface="Arial" panose="020B0604020202020204" pitchFamily="34" charset="0"/>
              <a:buChar char="•"/>
            </a:pPr>
            <a:r>
              <a:rPr lang="en-US" sz="1800">
                <a:solidFill>
                  <a:srgbClr val="000000"/>
                </a:solidFill>
              </a:rPr>
              <a:t>Bootstrapper logs that capture log data of communications between the desktop client and the browser</a:t>
            </a:r>
          </a:p>
          <a:p>
            <a:pPr marL="285750" indent="-285750">
              <a:buFont typeface="Arial" panose="020B0604020202020204" pitchFamily="34" charset="0"/>
              <a:buChar char="•"/>
            </a:pPr>
            <a:r>
              <a:rPr lang="en-US" sz="1800">
                <a:solidFill>
                  <a:srgbClr val="000000"/>
                </a:solidFill>
              </a:rPr>
              <a:t>Accessed by clicking </a:t>
            </a:r>
            <a:r>
              <a:rPr lang="en-US" sz="1800" b="1">
                <a:solidFill>
                  <a:srgbClr val="000000"/>
                </a:solidFill>
              </a:rPr>
              <a:t>Get Logs</a:t>
            </a:r>
            <a:r>
              <a:rPr lang="en-US" sz="1800">
                <a:solidFill>
                  <a:srgbClr val="000000"/>
                </a:solidFill>
              </a:rPr>
              <a:t> from the </a:t>
            </a:r>
            <a:r>
              <a:rPr lang="en-US" sz="1800" b="1">
                <a:solidFill>
                  <a:srgbClr val="000000"/>
                </a:solidFill>
              </a:rPr>
              <a:t>Help</a:t>
            </a:r>
            <a:r>
              <a:rPr lang="en-US" sz="1800">
                <a:solidFill>
                  <a:srgbClr val="000000"/>
                </a:solidFill>
              </a:rPr>
              <a:t> menu of the desktop client</a:t>
            </a:r>
          </a:p>
          <a:p>
            <a:pPr marL="285750" indent="-285750">
              <a:buFont typeface="Arial" panose="020B0604020202020204" pitchFamily="34" charset="0"/>
              <a:buChar char="•"/>
            </a:pPr>
            <a:r>
              <a:rPr lang="en-US" sz="1800">
                <a:solidFill>
                  <a:srgbClr val="000000"/>
                </a:solidFill>
              </a:rPr>
              <a:t>Log files stored in:</a:t>
            </a:r>
          </a:p>
          <a:p>
            <a:pPr marL="514327" lvl="1" indent="-285750">
              <a:buFont typeface="Arial" panose="020B0604020202020204" pitchFamily="34" charset="0"/>
              <a:buChar char="•"/>
            </a:pPr>
            <a:r>
              <a:rPr lang="en-US" sz="1200">
                <a:solidFill>
                  <a:srgbClr val="000000"/>
                </a:solidFill>
              </a:rPr>
              <a:t>Windows:  </a:t>
            </a:r>
            <a:r>
              <a:rPr lang="nn-NO" sz="1200">
                <a:solidFill>
                  <a:srgbClr val="000000"/>
                </a:solidFill>
              </a:rPr>
              <a:t>%appdata%\Microsoft\Teams\logs.txt</a:t>
            </a:r>
          </a:p>
          <a:p>
            <a:pPr marL="514327" lvl="1" indent="-285750">
              <a:buFont typeface="Arial" panose="020B0604020202020204" pitchFamily="34" charset="0"/>
              <a:buChar char="•"/>
            </a:pPr>
            <a:r>
              <a:rPr lang="nn-NO" sz="1200">
                <a:solidFill>
                  <a:srgbClr val="000000"/>
                </a:solidFill>
              </a:rPr>
              <a:t>Mac OSX:  </a:t>
            </a:r>
            <a:r>
              <a:rPr lang="en-US" sz="1200">
                <a:solidFill>
                  <a:srgbClr val="000000"/>
                </a:solidFill>
              </a:rPr>
              <a:t>~/Library/Application Support/Microsoft/Teams/logs.txt</a:t>
            </a:r>
          </a:p>
        </p:txBody>
      </p:sp>
    </p:spTree>
    <p:extLst>
      <p:ext uri="{BB962C8B-B14F-4D97-AF65-F5344CB8AC3E}">
        <p14:creationId xmlns:p14="http://schemas.microsoft.com/office/powerpoint/2010/main" val="24725764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par>
                          <p:cTn id="11" fill="hold">
                            <p:stCondLst>
                              <p:cond delay="0"/>
                            </p:stCondLst>
                            <p:childTnLst>
                              <p:par>
                                <p:cTn id="12" presetID="10" presetClass="entr" presetSubtype="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D3403-D079-43F5-AC46-7EA6067C21C6}"/>
              </a:ext>
            </a:extLst>
          </p:cNvPr>
          <p:cNvSpPr>
            <a:spLocks noGrp="1"/>
          </p:cNvSpPr>
          <p:nvPr>
            <p:ph type="title"/>
          </p:nvPr>
        </p:nvSpPr>
        <p:spPr/>
        <p:txBody>
          <a:bodyPr/>
          <a:lstStyle/>
          <a:p>
            <a:r>
              <a:rPr lang="en-US"/>
              <a:t>Microsoft 365 Groups &amp; Teams</a:t>
            </a:r>
          </a:p>
        </p:txBody>
      </p:sp>
      <p:graphicFrame>
        <p:nvGraphicFramePr>
          <p:cNvPr id="14" name="Diagram 13" descr="Membership Control: Creator, Owners, Member, and Guest">
            <a:extLst>
              <a:ext uri="{FF2B5EF4-FFF2-40B4-BE49-F238E27FC236}">
                <a16:creationId xmlns:a16="http://schemas.microsoft.com/office/drawing/2014/main" id="{6B416CD6-2590-4571-8262-31DC15B8DF80}"/>
              </a:ext>
            </a:extLst>
          </p:cNvPr>
          <p:cNvGraphicFramePr/>
          <p:nvPr>
            <p:extLst>
              <p:ext uri="{D42A27DB-BD31-4B8C-83A1-F6EECF244321}">
                <p14:modId xmlns:p14="http://schemas.microsoft.com/office/powerpoint/2010/main" val="482599654"/>
              </p:ext>
            </p:extLst>
          </p:nvPr>
        </p:nvGraphicFramePr>
        <p:xfrm>
          <a:off x="-1136973" y="390150"/>
          <a:ext cx="6429135" cy="39831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Rectangle 14">
            <a:extLst>
              <a:ext uri="{FF2B5EF4-FFF2-40B4-BE49-F238E27FC236}">
                <a16:creationId xmlns:a16="http://schemas.microsoft.com/office/drawing/2014/main" id="{1B7DB8F0-26B8-4184-9C5C-61C0734F4686}"/>
              </a:ext>
            </a:extLst>
          </p:cNvPr>
          <p:cNvSpPr/>
          <p:nvPr/>
        </p:nvSpPr>
        <p:spPr>
          <a:xfrm rot="21396408">
            <a:off x="979080" y="3976079"/>
            <a:ext cx="4181786" cy="584775"/>
          </a:xfrm>
          <a:prstGeom prst="rect">
            <a:avLst/>
          </a:prstGeom>
          <a:effectLst>
            <a:outerShdw blurRad="50800" dist="38100" dir="8100000" algn="tr" rotWithShape="0">
              <a:prstClr val="black">
                <a:alpha val="40000"/>
              </a:prstClr>
            </a:outerShdw>
          </a:effectLst>
          <a:scene3d>
            <a:camera prst="perspectiveHeroicExtremeRightFacing"/>
            <a:lightRig rig="threePt" dir="t"/>
          </a:scene3d>
        </p:spPr>
        <p:txBody>
          <a:bodyPr wrap="none">
            <a:spAutoFit/>
          </a:bodyPr>
          <a:lstStyle/>
          <a:p>
            <a:r>
              <a:rPr lang="en-US" sz="3200" b="1">
                <a:solidFill>
                  <a:srgbClr val="000000"/>
                </a:solidFill>
              </a:rPr>
              <a:t>Membership Control</a:t>
            </a:r>
            <a:endParaRPr lang="en-US" sz="3200">
              <a:solidFill>
                <a:srgbClr val="000000"/>
              </a:solidFill>
            </a:endParaRPr>
          </a:p>
        </p:txBody>
      </p:sp>
      <p:grpSp>
        <p:nvGrpSpPr>
          <p:cNvPr id="13" name="Group 12" descr="Office 365 Group">
            <a:extLst>
              <a:ext uri="{FF2B5EF4-FFF2-40B4-BE49-F238E27FC236}">
                <a16:creationId xmlns:a16="http://schemas.microsoft.com/office/drawing/2014/main" id="{CEAF81B6-DB56-4BE8-8833-AF7449B7A704}"/>
              </a:ext>
            </a:extLst>
          </p:cNvPr>
          <p:cNvGrpSpPr/>
          <p:nvPr/>
        </p:nvGrpSpPr>
        <p:grpSpPr>
          <a:xfrm>
            <a:off x="5000275" y="2713315"/>
            <a:ext cx="2434338" cy="2290065"/>
            <a:chOff x="5458432" y="3038474"/>
            <a:chExt cx="1518024" cy="1386600"/>
          </a:xfrm>
        </p:grpSpPr>
        <p:grpSp>
          <p:nvGrpSpPr>
            <p:cNvPr id="11" name="Group 10">
              <a:extLst>
                <a:ext uri="{FF2B5EF4-FFF2-40B4-BE49-F238E27FC236}">
                  <a16:creationId xmlns:a16="http://schemas.microsoft.com/office/drawing/2014/main" id="{F848C78C-6757-4804-952F-755673A29241}"/>
                </a:ext>
              </a:extLst>
            </p:cNvPr>
            <p:cNvGrpSpPr/>
            <p:nvPr/>
          </p:nvGrpSpPr>
          <p:grpSpPr>
            <a:xfrm>
              <a:off x="5733350" y="3038474"/>
              <a:ext cx="968188" cy="917575"/>
              <a:chOff x="8552833" y="2401630"/>
              <a:chExt cx="968188" cy="917575"/>
            </a:xfrm>
          </p:grpSpPr>
          <p:sp>
            <p:nvSpPr>
              <p:cNvPr id="10" name="Oval 9">
                <a:extLst>
                  <a:ext uri="{FF2B5EF4-FFF2-40B4-BE49-F238E27FC236}">
                    <a16:creationId xmlns:a16="http://schemas.microsoft.com/office/drawing/2014/main" id="{9532E7DD-DB22-48FA-B78C-005DF4E6AB61}"/>
                  </a:ext>
                </a:extLst>
              </p:cNvPr>
              <p:cNvSpPr/>
              <p:nvPr/>
            </p:nvSpPr>
            <p:spPr bwMode="auto">
              <a:xfrm>
                <a:off x="8552833" y="2401630"/>
                <a:ext cx="968188" cy="917575"/>
              </a:xfrm>
              <a:prstGeom prst="ellipse">
                <a:avLst/>
              </a:prstGeom>
              <a:solidFill>
                <a:srgbClr val="0074CF"/>
              </a:solidFill>
              <a:ln>
                <a:noFill/>
                <a:headEnd type="none" w="med" len="med"/>
                <a:tailEnd type="none" w="med" len="med"/>
              </a:ln>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nvGrpSpPr>
              <p:cNvPr id="6" name="Group 5">
                <a:extLst>
                  <a:ext uri="{FF2B5EF4-FFF2-40B4-BE49-F238E27FC236}">
                    <a16:creationId xmlns:a16="http://schemas.microsoft.com/office/drawing/2014/main" id="{CCF74F1D-FC0D-4786-A127-FE1B7C51C1B5}"/>
                  </a:ext>
                </a:extLst>
              </p:cNvPr>
              <p:cNvGrpSpPr>
                <a:grpSpLocks noChangeAspect="1"/>
              </p:cNvGrpSpPr>
              <p:nvPr/>
            </p:nvGrpSpPr>
            <p:grpSpPr>
              <a:xfrm>
                <a:off x="8718506" y="2629233"/>
                <a:ext cx="625750" cy="462360"/>
                <a:chOff x="2813051" y="4833936"/>
                <a:chExt cx="285750" cy="211138"/>
              </a:xfrm>
              <a:solidFill>
                <a:schemeClr val="bg1"/>
              </a:solidFill>
            </p:grpSpPr>
            <p:sp>
              <p:nvSpPr>
                <p:cNvPr id="7" name="Freeform 152">
                  <a:extLst>
                    <a:ext uri="{FF2B5EF4-FFF2-40B4-BE49-F238E27FC236}">
                      <a16:creationId xmlns:a16="http://schemas.microsoft.com/office/drawing/2014/main" id="{C3AC665E-F46E-4BDA-9CF0-F2F4AB5B0E75}"/>
                    </a:ext>
                  </a:extLst>
                </p:cNvPr>
                <p:cNvSpPr>
                  <a:spLocks/>
                </p:cNvSpPr>
                <p:nvPr/>
              </p:nvSpPr>
              <p:spPr bwMode="auto">
                <a:xfrm>
                  <a:off x="2813051" y="4849812"/>
                  <a:ext cx="131763" cy="149225"/>
                </a:xfrm>
                <a:custGeom>
                  <a:avLst/>
                  <a:gdLst>
                    <a:gd name="T0" fmla="*/ 35 w 35"/>
                    <a:gd name="T1" fmla="*/ 29 h 40"/>
                    <a:gd name="T2" fmla="*/ 26 w 35"/>
                    <a:gd name="T3" fmla="*/ 26 h 40"/>
                    <a:gd name="T4" fmla="*/ 25 w 35"/>
                    <a:gd name="T5" fmla="*/ 21 h 40"/>
                    <a:gd name="T6" fmla="*/ 29 w 35"/>
                    <a:gd name="T7" fmla="*/ 10 h 40"/>
                    <a:gd name="T8" fmla="*/ 20 w 35"/>
                    <a:gd name="T9" fmla="*/ 0 h 40"/>
                    <a:gd name="T10" fmla="*/ 11 w 35"/>
                    <a:gd name="T11" fmla="*/ 10 h 40"/>
                    <a:gd name="T12" fmla="*/ 15 w 35"/>
                    <a:gd name="T13" fmla="*/ 21 h 40"/>
                    <a:gd name="T14" fmla="*/ 15 w 35"/>
                    <a:gd name="T15" fmla="*/ 21 h 40"/>
                    <a:gd name="T16" fmla="*/ 14 w 35"/>
                    <a:gd name="T17" fmla="*/ 26 h 40"/>
                    <a:gd name="T18" fmla="*/ 0 w 35"/>
                    <a:gd name="T19" fmla="*/ 35 h 40"/>
                    <a:gd name="T20" fmla="*/ 17 w 35"/>
                    <a:gd name="T2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40">
                      <a:moveTo>
                        <a:pt x="35" y="29"/>
                      </a:moveTo>
                      <a:cubicBezTo>
                        <a:pt x="32" y="28"/>
                        <a:pt x="29" y="27"/>
                        <a:pt x="26" y="26"/>
                      </a:cubicBezTo>
                      <a:cubicBezTo>
                        <a:pt x="24" y="25"/>
                        <a:pt x="23" y="23"/>
                        <a:pt x="25" y="21"/>
                      </a:cubicBezTo>
                      <a:cubicBezTo>
                        <a:pt x="27" y="18"/>
                        <a:pt x="29" y="14"/>
                        <a:pt x="29" y="10"/>
                      </a:cubicBezTo>
                      <a:cubicBezTo>
                        <a:pt x="29" y="4"/>
                        <a:pt x="25" y="0"/>
                        <a:pt x="20" y="0"/>
                      </a:cubicBezTo>
                      <a:cubicBezTo>
                        <a:pt x="15" y="0"/>
                        <a:pt x="11" y="4"/>
                        <a:pt x="11" y="10"/>
                      </a:cubicBezTo>
                      <a:cubicBezTo>
                        <a:pt x="11" y="14"/>
                        <a:pt x="13" y="18"/>
                        <a:pt x="15" y="21"/>
                      </a:cubicBezTo>
                      <a:cubicBezTo>
                        <a:pt x="15" y="21"/>
                        <a:pt x="15" y="21"/>
                        <a:pt x="15" y="21"/>
                      </a:cubicBezTo>
                      <a:cubicBezTo>
                        <a:pt x="17" y="23"/>
                        <a:pt x="16" y="25"/>
                        <a:pt x="14" y="26"/>
                      </a:cubicBezTo>
                      <a:cubicBezTo>
                        <a:pt x="6" y="27"/>
                        <a:pt x="0" y="32"/>
                        <a:pt x="0" y="35"/>
                      </a:cubicBezTo>
                      <a:cubicBezTo>
                        <a:pt x="0" y="39"/>
                        <a:pt x="7" y="40"/>
                        <a:pt x="17" y="40"/>
                      </a:cubicBezTo>
                    </a:path>
                  </a:pathLst>
                </a:custGeom>
                <a:grpFill/>
                <a:ln w="19050" cap="rnd">
                  <a:solidFill>
                    <a:srgbClr val="5558AF"/>
                  </a:solidFill>
                  <a:prstDash val="solid"/>
                  <a:round/>
                  <a:headEnd/>
                  <a:tailEnd/>
                </a:ln>
              </p:spPr>
              <p:txBody>
                <a:bodyPr vert="horz" wrap="square" lIns="93248" tIns="46624" rIns="93248" bIns="46624" numCol="1" anchor="t" anchorCtr="0" compatLnSpc="1">
                  <a:prstTxWarp prst="textNoShape">
                    <a:avLst/>
                  </a:prstTxWarp>
                </a:bodyPr>
                <a:lstStyle/>
                <a:p>
                  <a:pPr defTabSz="932504">
                    <a:defRPr/>
                  </a:pPr>
                  <a:endParaRPr lang="en-US" sz="1836" kern="0">
                    <a:solidFill>
                      <a:srgbClr val="5558AF"/>
                    </a:solidFill>
                    <a:latin typeface="Segoe UI Semilight"/>
                  </a:endParaRPr>
                </a:p>
              </p:txBody>
            </p:sp>
            <p:sp>
              <p:nvSpPr>
                <p:cNvPr id="8" name="Freeform 153">
                  <a:extLst>
                    <a:ext uri="{FF2B5EF4-FFF2-40B4-BE49-F238E27FC236}">
                      <a16:creationId xmlns:a16="http://schemas.microsoft.com/office/drawing/2014/main" id="{0A7B8978-70CA-4109-88F1-E437FC369C54}"/>
                    </a:ext>
                  </a:extLst>
                </p:cNvPr>
                <p:cNvSpPr>
                  <a:spLocks/>
                </p:cNvSpPr>
                <p:nvPr/>
              </p:nvSpPr>
              <p:spPr bwMode="auto">
                <a:xfrm>
                  <a:off x="2889251" y="4833936"/>
                  <a:ext cx="209550" cy="211138"/>
                </a:xfrm>
                <a:custGeom>
                  <a:avLst/>
                  <a:gdLst>
                    <a:gd name="T0" fmla="*/ 36 w 56"/>
                    <a:gd name="T1" fmla="*/ 36 h 56"/>
                    <a:gd name="T2" fmla="*/ 35 w 56"/>
                    <a:gd name="T3" fmla="*/ 29 h 56"/>
                    <a:gd name="T4" fmla="*/ 40 w 56"/>
                    <a:gd name="T5" fmla="*/ 14 h 56"/>
                    <a:gd name="T6" fmla="*/ 28 w 56"/>
                    <a:gd name="T7" fmla="*/ 0 h 56"/>
                    <a:gd name="T8" fmla="*/ 16 w 56"/>
                    <a:gd name="T9" fmla="*/ 14 h 56"/>
                    <a:gd name="T10" fmla="*/ 21 w 56"/>
                    <a:gd name="T11" fmla="*/ 29 h 56"/>
                    <a:gd name="T12" fmla="*/ 21 w 56"/>
                    <a:gd name="T13" fmla="*/ 29 h 56"/>
                    <a:gd name="T14" fmla="*/ 20 w 56"/>
                    <a:gd name="T15" fmla="*/ 36 h 56"/>
                    <a:gd name="T16" fmla="*/ 0 w 56"/>
                    <a:gd name="T17" fmla="*/ 49 h 56"/>
                    <a:gd name="T18" fmla="*/ 28 w 56"/>
                    <a:gd name="T19" fmla="*/ 56 h 56"/>
                    <a:gd name="T20" fmla="*/ 56 w 56"/>
                    <a:gd name="T21" fmla="*/ 49 h 56"/>
                    <a:gd name="T22" fmla="*/ 36 w 56"/>
                    <a:gd name="T23" fmla="*/ 3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56">
                      <a:moveTo>
                        <a:pt x="36" y="36"/>
                      </a:moveTo>
                      <a:cubicBezTo>
                        <a:pt x="33" y="35"/>
                        <a:pt x="32" y="31"/>
                        <a:pt x="35" y="29"/>
                      </a:cubicBezTo>
                      <a:cubicBezTo>
                        <a:pt x="38" y="25"/>
                        <a:pt x="40" y="20"/>
                        <a:pt x="40" y="14"/>
                      </a:cubicBezTo>
                      <a:cubicBezTo>
                        <a:pt x="40" y="5"/>
                        <a:pt x="35" y="0"/>
                        <a:pt x="28" y="0"/>
                      </a:cubicBezTo>
                      <a:cubicBezTo>
                        <a:pt x="21" y="0"/>
                        <a:pt x="16" y="5"/>
                        <a:pt x="16" y="14"/>
                      </a:cubicBezTo>
                      <a:cubicBezTo>
                        <a:pt x="16" y="20"/>
                        <a:pt x="18" y="25"/>
                        <a:pt x="21" y="29"/>
                      </a:cubicBezTo>
                      <a:cubicBezTo>
                        <a:pt x="21" y="29"/>
                        <a:pt x="21" y="29"/>
                        <a:pt x="21" y="29"/>
                      </a:cubicBezTo>
                      <a:cubicBezTo>
                        <a:pt x="24" y="31"/>
                        <a:pt x="23" y="35"/>
                        <a:pt x="20" y="36"/>
                      </a:cubicBezTo>
                      <a:cubicBezTo>
                        <a:pt x="8" y="38"/>
                        <a:pt x="0" y="44"/>
                        <a:pt x="0" y="49"/>
                      </a:cubicBezTo>
                      <a:cubicBezTo>
                        <a:pt x="0" y="55"/>
                        <a:pt x="13" y="56"/>
                        <a:pt x="28" y="56"/>
                      </a:cubicBezTo>
                      <a:cubicBezTo>
                        <a:pt x="43" y="56"/>
                        <a:pt x="56" y="55"/>
                        <a:pt x="56" y="49"/>
                      </a:cubicBezTo>
                      <a:cubicBezTo>
                        <a:pt x="56" y="44"/>
                        <a:pt x="48" y="38"/>
                        <a:pt x="36" y="36"/>
                      </a:cubicBezTo>
                      <a:close/>
                    </a:path>
                  </a:pathLst>
                </a:custGeom>
                <a:grpFill/>
                <a:ln w="19050" cap="rnd">
                  <a:solidFill>
                    <a:srgbClr val="5558AF"/>
                  </a:solidFill>
                  <a:prstDash val="solid"/>
                  <a:round/>
                  <a:headEnd/>
                  <a:tailEnd/>
                </a:ln>
              </p:spPr>
              <p:txBody>
                <a:bodyPr vert="horz" wrap="square" lIns="93248" tIns="46624" rIns="93248" bIns="46624" numCol="1" anchor="t" anchorCtr="0" compatLnSpc="1">
                  <a:prstTxWarp prst="textNoShape">
                    <a:avLst/>
                  </a:prstTxWarp>
                </a:bodyPr>
                <a:lstStyle/>
                <a:p>
                  <a:pPr defTabSz="932504">
                    <a:defRPr/>
                  </a:pPr>
                  <a:endParaRPr lang="en-US" sz="1836" kern="0">
                    <a:solidFill>
                      <a:srgbClr val="5558AF"/>
                    </a:solidFill>
                    <a:latin typeface="Segoe UI Semilight"/>
                  </a:endParaRPr>
                </a:p>
              </p:txBody>
            </p:sp>
          </p:grpSp>
        </p:grpSp>
        <p:sp>
          <p:nvSpPr>
            <p:cNvPr id="12" name="TextBox 11">
              <a:extLst>
                <a:ext uri="{FF2B5EF4-FFF2-40B4-BE49-F238E27FC236}">
                  <a16:creationId xmlns:a16="http://schemas.microsoft.com/office/drawing/2014/main" id="{21EF4111-99F7-4125-97A8-79EAB6479B8B}"/>
                </a:ext>
              </a:extLst>
            </p:cNvPr>
            <p:cNvSpPr txBox="1"/>
            <p:nvPr/>
          </p:nvSpPr>
          <p:spPr>
            <a:xfrm>
              <a:off x="5458432" y="3944280"/>
              <a:ext cx="1518024" cy="480794"/>
            </a:xfrm>
            <a:prstGeom prst="rect">
              <a:avLst/>
            </a:prstGeom>
            <a:noFill/>
          </p:spPr>
          <p:txBody>
            <a:bodyPr wrap="square" lIns="182880" tIns="146304" rIns="182880" bIns="146304" rtlCol="0">
              <a:spAutoFit/>
            </a:bodyPr>
            <a:lstStyle/>
            <a:p>
              <a:pPr algn="ctr">
                <a:lnSpc>
                  <a:spcPct val="90000"/>
                </a:lnSpc>
                <a:spcAft>
                  <a:spcPts val="600"/>
                </a:spcAft>
              </a:pPr>
              <a:r>
                <a:rPr lang="en-US" b="1">
                  <a:solidFill>
                    <a:srgbClr val="000000"/>
                  </a:solidFill>
                </a:rPr>
                <a:t>Microsoft 365 Group</a:t>
              </a:r>
            </a:p>
          </p:txBody>
        </p:sp>
      </p:grpSp>
      <p:sp>
        <p:nvSpPr>
          <p:cNvPr id="30" name="Rectangle 29">
            <a:extLst>
              <a:ext uri="{FF2B5EF4-FFF2-40B4-BE49-F238E27FC236}">
                <a16:creationId xmlns:a16="http://schemas.microsoft.com/office/drawing/2014/main" id="{73C8380C-8481-40D0-9D9B-45E651F47FE5}"/>
              </a:ext>
            </a:extLst>
          </p:cNvPr>
          <p:cNvSpPr/>
          <p:nvPr/>
        </p:nvSpPr>
        <p:spPr>
          <a:xfrm>
            <a:off x="7142726" y="1040394"/>
            <a:ext cx="4850352" cy="923330"/>
          </a:xfrm>
          <a:prstGeom prst="rect">
            <a:avLst/>
          </a:prstGeom>
        </p:spPr>
        <p:txBody>
          <a:bodyPr wrap="square">
            <a:spAutoFit/>
          </a:bodyPr>
          <a:lstStyle/>
          <a:p>
            <a:pPr algn="ctr"/>
            <a:r>
              <a:rPr lang="en-US" sz="5400">
                <a:ln w="13462">
                  <a:solidFill>
                    <a:schemeClr val="bg1"/>
                  </a:solidFill>
                  <a:prstDash val="solid"/>
                </a:ln>
                <a:solidFill>
                  <a:srgbClr val="000000"/>
                </a:solidFill>
              </a:rPr>
              <a:t>Teams create</a:t>
            </a:r>
          </a:p>
        </p:txBody>
      </p:sp>
      <p:sp>
        <p:nvSpPr>
          <p:cNvPr id="26" name="Arrow: Right 25" descr="An arrow pointing downward">
            <a:extLst>
              <a:ext uri="{FF2B5EF4-FFF2-40B4-BE49-F238E27FC236}">
                <a16:creationId xmlns:a16="http://schemas.microsoft.com/office/drawing/2014/main" id="{302A3D79-F3E5-49C1-B81A-C806C1F0B27E}"/>
              </a:ext>
            </a:extLst>
          </p:cNvPr>
          <p:cNvSpPr/>
          <p:nvPr/>
        </p:nvSpPr>
        <p:spPr bwMode="auto">
          <a:xfrm rot="5400000">
            <a:off x="8168181" y="2199152"/>
            <a:ext cx="943303"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pic>
        <p:nvPicPr>
          <p:cNvPr id="35" name="Picture 34" descr="SharePoint Online icon">
            <a:extLst>
              <a:ext uri="{FF2B5EF4-FFF2-40B4-BE49-F238E27FC236}">
                <a16:creationId xmlns:a16="http://schemas.microsoft.com/office/drawing/2014/main" id="{39541B42-FC2B-4E9A-85DC-6C40EA51EB95}"/>
              </a:ext>
            </a:extLst>
          </p:cNvPr>
          <p:cNvPicPr>
            <a:picLocks noChangeAspect="1"/>
          </p:cNvPicPr>
          <p:nvPr/>
        </p:nvPicPr>
        <p:blipFill>
          <a:blip r:embed="rId8"/>
          <a:stretch>
            <a:fillRect/>
          </a:stretch>
        </p:blipFill>
        <p:spPr>
          <a:xfrm>
            <a:off x="8192668" y="2912494"/>
            <a:ext cx="894327" cy="908033"/>
          </a:xfrm>
          <a:prstGeom prst="rect">
            <a:avLst/>
          </a:prstGeom>
        </p:spPr>
      </p:pic>
      <p:sp>
        <p:nvSpPr>
          <p:cNvPr id="24" name="Rectangle 23">
            <a:extLst>
              <a:ext uri="{FF2B5EF4-FFF2-40B4-BE49-F238E27FC236}">
                <a16:creationId xmlns:a16="http://schemas.microsoft.com/office/drawing/2014/main" id="{F4E589D4-EDB7-4DC4-9DC3-9EF6522F1B6B}"/>
              </a:ext>
            </a:extLst>
          </p:cNvPr>
          <p:cNvSpPr/>
          <p:nvPr/>
        </p:nvSpPr>
        <p:spPr>
          <a:xfrm>
            <a:off x="7847789" y="3720727"/>
            <a:ext cx="1584088" cy="461665"/>
          </a:xfrm>
          <a:prstGeom prst="rect">
            <a:avLst/>
          </a:prstGeom>
          <a:effectLst/>
        </p:spPr>
        <p:txBody>
          <a:bodyPr wrap="none">
            <a:spAutoFit/>
          </a:bodyPr>
          <a:lstStyle/>
          <a:p>
            <a:r>
              <a:rPr lang="en-US" sz="2400" b="1">
                <a:solidFill>
                  <a:srgbClr val="000000"/>
                </a:solidFill>
              </a:rPr>
              <a:t>Team Site</a:t>
            </a:r>
            <a:endParaRPr lang="en-US" sz="2400">
              <a:solidFill>
                <a:srgbClr val="000000"/>
              </a:solidFill>
            </a:endParaRPr>
          </a:p>
        </p:txBody>
      </p:sp>
      <p:sp>
        <p:nvSpPr>
          <p:cNvPr id="28" name="Arrow: Right 27" descr="An arrow pointing downward">
            <a:extLst>
              <a:ext uri="{FF2B5EF4-FFF2-40B4-BE49-F238E27FC236}">
                <a16:creationId xmlns:a16="http://schemas.microsoft.com/office/drawing/2014/main" id="{8534EF81-CFA5-42BC-9B7D-FAB6A7EBD5D8}"/>
              </a:ext>
            </a:extLst>
          </p:cNvPr>
          <p:cNvSpPr/>
          <p:nvPr/>
        </p:nvSpPr>
        <p:spPr bwMode="auto">
          <a:xfrm rot="5400000">
            <a:off x="10350483" y="2199151"/>
            <a:ext cx="943303"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pic>
        <p:nvPicPr>
          <p:cNvPr id="29" name="Picture 28" descr="The Microsoft Exchange logo">
            <a:extLst>
              <a:ext uri="{FF2B5EF4-FFF2-40B4-BE49-F238E27FC236}">
                <a16:creationId xmlns:a16="http://schemas.microsoft.com/office/drawing/2014/main" id="{3F87B5D4-753A-458C-B137-B31A3FB07A15}"/>
              </a:ext>
            </a:extLst>
          </p:cNvPr>
          <p:cNvPicPr>
            <a:picLocks noChangeAspect="1"/>
          </p:cNvPicPr>
          <p:nvPr/>
        </p:nvPicPr>
        <p:blipFill>
          <a:blip r:embed="rId9"/>
          <a:stretch>
            <a:fillRect/>
          </a:stretch>
        </p:blipFill>
        <p:spPr>
          <a:xfrm>
            <a:off x="10030090" y="2568346"/>
            <a:ext cx="1584087" cy="1584087"/>
          </a:xfrm>
          <a:prstGeom prst="rect">
            <a:avLst/>
          </a:prstGeom>
        </p:spPr>
      </p:pic>
      <p:sp>
        <p:nvSpPr>
          <p:cNvPr id="25" name="Rectangle 24">
            <a:extLst>
              <a:ext uri="{FF2B5EF4-FFF2-40B4-BE49-F238E27FC236}">
                <a16:creationId xmlns:a16="http://schemas.microsoft.com/office/drawing/2014/main" id="{0E476673-F20B-44C0-BD0F-BF75D52CA692}"/>
              </a:ext>
            </a:extLst>
          </p:cNvPr>
          <p:cNvSpPr/>
          <p:nvPr/>
        </p:nvSpPr>
        <p:spPr>
          <a:xfrm>
            <a:off x="9712300" y="3720726"/>
            <a:ext cx="2450351" cy="461665"/>
          </a:xfrm>
          <a:prstGeom prst="rect">
            <a:avLst/>
          </a:prstGeom>
          <a:effectLst/>
        </p:spPr>
        <p:txBody>
          <a:bodyPr wrap="none">
            <a:spAutoFit/>
          </a:bodyPr>
          <a:lstStyle/>
          <a:p>
            <a:r>
              <a:rPr lang="en-US" sz="2400" b="1">
                <a:solidFill>
                  <a:srgbClr val="000000"/>
                </a:solidFill>
              </a:rPr>
              <a:t>Shared Mailbox</a:t>
            </a:r>
          </a:p>
        </p:txBody>
      </p:sp>
      <p:graphicFrame>
        <p:nvGraphicFramePr>
          <p:cNvPr id="27" name="Diagram 26" descr="Considerations&#10;Teams can appear in the Exchange GAL (off by default)&#10;Email alias' can be added and primary changed&#10;&#10;Impacts&#10;Teams creation is restricted by controlling O365 Group creation permissions&#10;Guest access is Teams is dependent upon Guest Access membership in O365 Groups">
            <a:extLst>
              <a:ext uri="{FF2B5EF4-FFF2-40B4-BE49-F238E27FC236}">
                <a16:creationId xmlns:a16="http://schemas.microsoft.com/office/drawing/2014/main" id="{57AF7AB9-B2F0-426C-A635-7A919BEA93B7}"/>
              </a:ext>
            </a:extLst>
          </p:cNvPr>
          <p:cNvGraphicFramePr/>
          <p:nvPr>
            <p:extLst>
              <p:ext uri="{D42A27DB-BD31-4B8C-83A1-F6EECF244321}">
                <p14:modId xmlns:p14="http://schemas.microsoft.com/office/powerpoint/2010/main" val="1099125449"/>
              </p:ext>
            </p:extLst>
          </p:nvPr>
        </p:nvGraphicFramePr>
        <p:xfrm>
          <a:off x="2020496" y="4757055"/>
          <a:ext cx="8393896" cy="2165504"/>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extLst>
      <p:ext uri="{BB962C8B-B14F-4D97-AF65-F5344CB8AC3E}">
        <p14:creationId xmlns:p14="http://schemas.microsoft.com/office/powerpoint/2010/main" val="34331084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randombar(horizontal)">
                                      <p:cBhvr>
                                        <p:cTn id="18" dur="500"/>
                                        <p:tgtEl>
                                          <p:spTgt spid="30"/>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37" fill="hold" grpId="0" nodeType="click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barn(outVertical)">
                                      <p:cBhvr>
                                        <p:cTn id="2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P spid="15" grpId="0"/>
      <p:bldP spid="30" grpId="0"/>
      <p:bldGraphic spid="27" grpId="0">
        <p:bldAsOne/>
      </p:bldGraphic>
    </p:bldLst>
  </p:timing>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61D2E-C877-462D-85D5-D9C180883E76}"/>
              </a:ext>
            </a:extLst>
          </p:cNvPr>
          <p:cNvSpPr>
            <a:spLocks noGrp="1"/>
          </p:cNvSpPr>
          <p:nvPr>
            <p:ph type="title"/>
          </p:nvPr>
        </p:nvSpPr>
        <p:spPr/>
        <p:txBody>
          <a:bodyPr/>
          <a:lstStyle/>
          <a:p>
            <a:r>
              <a:rPr lang="en-US" dirty="0"/>
              <a:t>Microsoft 365 Groups &amp; Teams</a:t>
            </a:r>
            <a:br>
              <a:rPr lang="en-US" dirty="0"/>
            </a:br>
            <a:endParaRPr lang="en-US" sz="2400" dirty="0"/>
          </a:p>
        </p:txBody>
      </p:sp>
      <p:sp>
        <p:nvSpPr>
          <p:cNvPr id="3" name="Text Placeholder 2">
            <a:extLst>
              <a:ext uri="{FF2B5EF4-FFF2-40B4-BE49-F238E27FC236}">
                <a16:creationId xmlns:a16="http://schemas.microsoft.com/office/drawing/2014/main" id="{577FE923-7048-4162-A21A-65E7036E05A5}"/>
              </a:ext>
            </a:extLst>
          </p:cNvPr>
          <p:cNvSpPr>
            <a:spLocks noGrp="1"/>
          </p:cNvSpPr>
          <p:nvPr>
            <p:ph type="body" sz="quarter" idx="10"/>
          </p:nvPr>
        </p:nvSpPr>
        <p:spPr>
          <a:xfrm>
            <a:off x="341552" y="1568984"/>
            <a:ext cx="6347543" cy="6432530"/>
          </a:xfrm>
        </p:spPr>
        <p:txBody>
          <a:bodyPr/>
          <a:lstStyle/>
          <a:p>
            <a:r>
              <a:rPr lang="en-US" sz="2800">
                <a:solidFill>
                  <a:srgbClr val="000000"/>
                </a:solidFill>
              </a:rPr>
              <a:t>When a Team is created, a Microsoft 365 group with the same name is created</a:t>
            </a:r>
          </a:p>
          <a:p>
            <a:endParaRPr lang="en-US" sz="2800">
              <a:solidFill>
                <a:srgbClr val="000000"/>
              </a:solidFill>
            </a:endParaRPr>
          </a:p>
          <a:p>
            <a:r>
              <a:rPr lang="en-US" sz="2800">
                <a:solidFill>
                  <a:srgbClr val="000000"/>
                </a:solidFill>
              </a:rPr>
              <a:t>An existing Microsoft 365 group can also be used to create a new Team</a:t>
            </a:r>
          </a:p>
          <a:p>
            <a:endParaRPr lang="en-US" sz="2800">
              <a:solidFill>
                <a:srgbClr val="000000"/>
              </a:solidFill>
            </a:endParaRPr>
          </a:p>
          <a:p>
            <a:r>
              <a:rPr lang="en-US" sz="2800">
                <a:solidFill>
                  <a:srgbClr val="000000"/>
                </a:solidFill>
              </a:rPr>
              <a:t>A Team can also be </a:t>
            </a:r>
            <a:r>
              <a:rPr lang="en-GB" sz="2800">
                <a:solidFill>
                  <a:srgbClr val="000000"/>
                </a:solidFill>
              </a:rPr>
              <a:t>created based on SharePoint team site</a:t>
            </a:r>
            <a:endParaRPr lang="en-US" sz="2800">
              <a:solidFill>
                <a:srgbClr val="000000"/>
              </a:solidFill>
            </a:endParaRPr>
          </a:p>
          <a:p>
            <a:endParaRPr lang="en-US" sz="2800">
              <a:solidFill>
                <a:srgbClr val="000000"/>
              </a:solidFill>
            </a:endParaRPr>
          </a:p>
          <a:p>
            <a:pPr marL="571500" indent="-571500">
              <a:buFont typeface="Arial" panose="020B0604020202020204" pitchFamily="34" charset="0"/>
              <a:buChar char="•"/>
            </a:pPr>
            <a:endParaRPr lang="en-US" sz="2800">
              <a:solidFill>
                <a:srgbClr val="000000"/>
              </a:solidFill>
            </a:endParaRPr>
          </a:p>
          <a:p>
            <a:endParaRPr lang="en-US" sz="2800">
              <a:solidFill>
                <a:srgbClr val="000000"/>
              </a:solidFill>
            </a:endParaRPr>
          </a:p>
        </p:txBody>
      </p:sp>
      <p:pic>
        <p:nvPicPr>
          <p:cNvPr id="4" name="Picture 3" descr="A screenshot of the Create your team dialog with Build a team from scratch and Create from... buttons shown.">
            <a:extLst>
              <a:ext uri="{FF2B5EF4-FFF2-40B4-BE49-F238E27FC236}">
                <a16:creationId xmlns:a16="http://schemas.microsoft.com/office/drawing/2014/main" id="{6B6B5AAB-A34A-4D9C-BE03-33EE1621F2D6}"/>
              </a:ext>
            </a:extLst>
          </p:cNvPr>
          <p:cNvPicPr>
            <a:picLocks noChangeAspect="1"/>
          </p:cNvPicPr>
          <p:nvPr/>
        </p:nvPicPr>
        <p:blipFill rotWithShape="1">
          <a:blip r:embed="rId3"/>
          <a:srcRect b="38592"/>
          <a:stretch/>
        </p:blipFill>
        <p:spPr>
          <a:xfrm>
            <a:off x="7324678" y="754062"/>
            <a:ext cx="4835606" cy="2986940"/>
          </a:xfrm>
          <a:prstGeom prst="rect">
            <a:avLst/>
          </a:prstGeom>
          <a:ln>
            <a:noFill/>
          </a:ln>
          <a:effectLst>
            <a:outerShdw blurRad="292100" dist="139700" dir="2700000" algn="tl" rotWithShape="0">
              <a:srgbClr val="333333">
                <a:alpha val="65000"/>
              </a:srgbClr>
            </a:outerShdw>
          </a:effectLst>
        </p:spPr>
      </p:pic>
      <p:pic>
        <p:nvPicPr>
          <p:cNvPr id="5" name="Picture 4" descr="Microsoft Teams: Communicate with your colleagues in real time by creating a Team for your Office 365 Group.  Create a Team.">
            <a:extLst>
              <a:ext uri="{FF2B5EF4-FFF2-40B4-BE49-F238E27FC236}">
                <a16:creationId xmlns:a16="http://schemas.microsoft.com/office/drawing/2014/main" id="{F0181A68-DD8F-4DF3-B193-0B895FB476B6}"/>
              </a:ext>
            </a:extLst>
          </p:cNvPr>
          <p:cNvPicPr>
            <a:picLocks noChangeAspect="1"/>
          </p:cNvPicPr>
          <p:nvPr/>
        </p:nvPicPr>
        <p:blipFill>
          <a:blip r:embed="rId4"/>
          <a:stretch>
            <a:fillRect/>
          </a:stretch>
        </p:blipFill>
        <p:spPr>
          <a:xfrm>
            <a:off x="7324678" y="4126149"/>
            <a:ext cx="2745079" cy="2661388"/>
          </a:xfrm>
          <a:prstGeom prst="rect">
            <a:avLst/>
          </a:prstGeom>
          <a:ln>
            <a:noFill/>
          </a:ln>
          <a:effectLst>
            <a:outerShdw blurRad="292100" dist="139700" dir="2700000" algn="tl" rotWithShape="0">
              <a:srgbClr val="333333">
                <a:alpha val="65000"/>
              </a:srgbClr>
            </a:outerShdw>
          </a:effectLst>
        </p:spPr>
      </p:pic>
      <p:sp>
        <p:nvSpPr>
          <p:cNvPr id="6" name="Arrow: Right 5" descr="An arrow pointing to the right">
            <a:extLst>
              <a:ext uri="{FF2B5EF4-FFF2-40B4-BE49-F238E27FC236}">
                <a16:creationId xmlns:a16="http://schemas.microsoft.com/office/drawing/2014/main" id="{98295EEA-27C2-4AD2-AEF9-A04B58CE6D65}"/>
              </a:ext>
            </a:extLst>
          </p:cNvPr>
          <p:cNvSpPr/>
          <p:nvPr/>
        </p:nvSpPr>
        <p:spPr bwMode="auto">
          <a:xfrm>
            <a:off x="6458233" y="3284825"/>
            <a:ext cx="943303"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7" name="Arrow: Right 6" descr="An arrow pointing to the right">
            <a:extLst>
              <a:ext uri="{FF2B5EF4-FFF2-40B4-BE49-F238E27FC236}">
                <a16:creationId xmlns:a16="http://schemas.microsoft.com/office/drawing/2014/main" id="{BBCB630B-DE98-4E22-BB18-94D9D0AC2134}"/>
              </a:ext>
            </a:extLst>
          </p:cNvPr>
          <p:cNvSpPr/>
          <p:nvPr/>
        </p:nvSpPr>
        <p:spPr bwMode="auto">
          <a:xfrm>
            <a:off x="6458233" y="4909891"/>
            <a:ext cx="943303"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121094414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7BB72-3171-40FF-82AC-0FD7CD6FAC20}"/>
              </a:ext>
            </a:extLst>
          </p:cNvPr>
          <p:cNvSpPr>
            <a:spLocks noGrp="1"/>
          </p:cNvSpPr>
          <p:nvPr>
            <p:ph type="title"/>
          </p:nvPr>
        </p:nvSpPr>
        <p:spPr>
          <a:xfrm>
            <a:off x="182880" y="223740"/>
            <a:ext cx="7489371" cy="917575"/>
          </a:xfrm>
        </p:spPr>
        <p:txBody>
          <a:bodyPr/>
          <a:lstStyle/>
          <a:p>
            <a:r>
              <a:rPr lang="en-US" sz="4000"/>
              <a:t>Restoring Deleted Teams</a:t>
            </a:r>
          </a:p>
        </p:txBody>
      </p:sp>
      <p:sp>
        <p:nvSpPr>
          <p:cNvPr id="3" name="Text Placeholder 2">
            <a:extLst>
              <a:ext uri="{FF2B5EF4-FFF2-40B4-BE49-F238E27FC236}">
                <a16:creationId xmlns:a16="http://schemas.microsoft.com/office/drawing/2014/main" id="{EA56A0DA-B3BE-496E-AFDE-C57730F81258}"/>
              </a:ext>
            </a:extLst>
          </p:cNvPr>
          <p:cNvSpPr>
            <a:spLocks noGrp="1"/>
          </p:cNvSpPr>
          <p:nvPr>
            <p:ph type="body" sz="quarter" idx="10"/>
          </p:nvPr>
        </p:nvSpPr>
        <p:spPr>
          <a:xfrm>
            <a:off x="182880" y="1530043"/>
            <a:ext cx="4641047" cy="6278642"/>
          </a:xfrm>
        </p:spPr>
        <p:txBody>
          <a:bodyPr/>
          <a:lstStyle/>
          <a:p>
            <a:r>
              <a:rPr lang="en-US" sz="2000">
                <a:solidFill>
                  <a:srgbClr val="000000"/>
                </a:solidFill>
              </a:rPr>
              <a:t>If a user deletes a Team, or a Team is deleted though Microsoft 365 Group Expiration it is only “soft deleted”</a:t>
            </a:r>
          </a:p>
          <a:p>
            <a:endParaRPr lang="en-US" sz="2000">
              <a:solidFill>
                <a:srgbClr val="000000"/>
              </a:solidFill>
            </a:endParaRPr>
          </a:p>
          <a:p>
            <a:r>
              <a:rPr lang="en-US" sz="2000">
                <a:solidFill>
                  <a:srgbClr val="000000"/>
                </a:solidFill>
              </a:rPr>
              <a:t>It can be restored by an admin for 30 days</a:t>
            </a:r>
          </a:p>
          <a:p>
            <a:endParaRPr lang="en-US" sz="2000">
              <a:solidFill>
                <a:srgbClr val="000000"/>
              </a:solidFill>
            </a:endParaRPr>
          </a:p>
          <a:p>
            <a:r>
              <a:rPr lang="en-US" sz="2000">
                <a:solidFill>
                  <a:srgbClr val="000000"/>
                </a:solidFill>
              </a:rPr>
              <a:t>Restore is conducted via the M365 admin center, or the Azure AD portal</a:t>
            </a:r>
          </a:p>
          <a:p>
            <a:endParaRPr lang="en-US" sz="2000">
              <a:solidFill>
                <a:srgbClr val="000000"/>
              </a:solidFill>
            </a:endParaRPr>
          </a:p>
          <a:p>
            <a:r>
              <a:rPr lang="en-US" sz="2000">
                <a:solidFill>
                  <a:srgbClr val="000000"/>
                </a:solidFill>
              </a:rPr>
              <a:t>Within a few hours the Team will reappear in users' clients, exactly the same as when it was deleted</a:t>
            </a:r>
          </a:p>
          <a:p>
            <a:r>
              <a:rPr lang="en-US" sz="2000"/>
              <a:t> </a:t>
            </a:r>
          </a:p>
          <a:p>
            <a:endParaRPr lang="en-US"/>
          </a:p>
        </p:txBody>
      </p:sp>
      <p:sp>
        <p:nvSpPr>
          <p:cNvPr id="6" name="Rectangle 5">
            <a:extLst>
              <a:ext uri="{FF2B5EF4-FFF2-40B4-BE49-F238E27FC236}">
                <a16:creationId xmlns:a16="http://schemas.microsoft.com/office/drawing/2014/main" id="{828B09C2-9F95-4C86-853A-2D07275B7FC0}"/>
              </a:ext>
            </a:extLst>
          </p:cNvPr>
          <p:cNvSpPr/>
          <p:nvPr/>
        </p:nvSpPr>
        <p:spPr>
          <a:xfrm>
            <a:off x="5173757" y="1160711"/>
            <a:ext cx="2368662" cy="369332"/>
          </a:xfrm>
          <a:prstGeom prst="rect">
            <a:avLst/>
          </a:prstGeom>
        </p:spPr>
        <p:txBody>
          <a:bodyPr wrap="none">
            <a:spAutoFit/>
          </a:bodyPr>
          <a:lstStyle/>
          <a:p>
            <a:r>
              <a:rPr lang="en-GB" b="1">
                <a:solidFill>
                  <a:srgbClr val="5239BD"/>
                </a:solidFill>
              </a:rPr>
              <a:t>M365 Admin </a:t>
            </a:r>
            <a:r>
              <a:rPr lang="en-GB" b="1" err="1">
                <a:solidFill>
                  <a:srgbClr val="5239BD"/>
                </a:solidFill>
              </a:rPr>
              <a:t>Center</a:t>
            </a:r>
            <a:endParaRPr lang="en-GB"/>
          </a:p>
        </p:txBody>
      </p:sp>
      <p:pic>
        <p:nvPicPr>
          <p:cNvPr id="4" name="Picture 3" descr="A screenshot of Deleted Groups. Deleted Office 365 groups will be shown here for 30 days before the group and its associated data are permanently deleted. If you need to, you can restore an Office 365 group and its data within this period. All other group types are permanently deleted immediately.  Learn more about restoring Office 365 groups.">
            <a:extLst>
              <a:ext uri="{FF2B5EF4-FFF2-40B4-BE49-F238E27FC236}">
                <a16:creationId xmlns:a16="http://schemas.microsoft.com/office/drawing/2014/main" id="{1327A2E8-FE06-4DF4-A977-2297E0FE4022}"/>
              </a:ext>
            </a:extLst>
          </p:cNvPr>
          <p:cNvPicPr>
            <a:picLocks noChangeAspect="1"/>
          </p:cNvPicPr>
          <p:nvPr/>
        </p:nvPicPr>
        <p:blipFill>
          <a:blip r:embed="rId3"/>
          <a:stretch>
            <a:fillRect/>
          </a:stretch>
        </p:blipFill>
        <p:spPr>
          <a:xfrm>
            <a:off x="5173757" y="1546447"/>
            <a:ext cx="6942445" cy="2386344"/>
          </a:xfrm>
          <a:prstGeom prst="rect">
            <a:avLst/>
          </a:prstGeom>
          <a:ln>
            <a:noFill/>
          </a:ln>
          <a:effectLst>
            <a:outerShdw blurRad="292100" dist="139700" dir="2700000" algn="tl" rotWithShape="0">
              <a:srgbClr val="333333">
                <a:alpha val="65000"/>
              </a:srgbClr>
            </a:outerShdw>
          </a:effectLst>
        </p:spPr>
      </p:pic>
      <p:sp>
        <p:nvSpPr>
          <p:cNvPr id="7" name="Rectangle 6">
            <a:extLst>
              <a:ext uri="{FF2B5EF4-FFF2-40B4-BE49-F238E27FC236}">
                <a16:creationId xmlns:a16="http://schemas.microsoft.com/office/drawing/2014/main" id="{478ADAFB-3DC3-47A7-96FF-857F489A2FAE}"/>
              </a:ext>
            </a:extLst>
          </p:cNvPr>
          <p:cNvSpPr/>
          <p:nvPr/>
        </p:nvSpPr>
        <p:spPr>
          <a:xfrm>
            <a:off x="5173757" y="4085820"/>
            <a:ext cx="1932901" cy="369332"/>
          </a:xfrm>
          <a:prstGeom prst="rect">
            <a:avLst/>
          </a:prstGeom>
        </p:spPr>
        <p:txBody>
          <a:bodyPr wrap="none">
            <a:spAutoFit/>
          </a:bodyPr>
          <a:lstStyle/>
          <a:p>
            <a:r>
              <a:rPr lang="en-GB" b="1">
                <a:solidFill>
                  <a:srgbClr val="5239BD"/>
                </a:solidFill>
              </a:rPr>
              <a:t>Azure AD portal</a:t>
            </a:r>
            <a:endParaRPr lang="en-GB"/>
          </a:p>
        </p:txBody>
      </p:sp>
      <p:pic>
        <p:nvPicPr>
          <p:cNvPr id="5" name="Picture 4" descr="A screenshot of the Azure AD portal Groups:  Deleted Groups">
            <a:extLst>
              <a:ext uri="{FF2B5EF4-FFF2-40B4-BE49-F238E27FC236}">
                <a16:creationId xmlns:a16="http://schemas.microsoft.com/office/drawing/2014/main" id="{D69FBF8F-41C6-4DF2-AD37-21D98F9E1E24}"/>
              </a:ext>
            </a:extLst>
          </p:cNvPr>
          <p:cNvPicPr>
            <a:picLocks noChangeAspect="1"/>
          </p:cNvPicPr>
          <p:nvPr/>
        </p:nvPicPr>
        <p:blipFill>
          <a:blip r:embed="rId4"/>
          <a:stretch>
            <a:fillRect/>
          </a:stretch>
        </p:blipFill>
        <p:spPr>
          <a:xfrm>
            <a:off x="5173757" y="4575403"/>
            <a:ext cx="7151652" cy="238634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195757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7BB72-3171-40FF-82AC-0FD7CD6FAC20}"/>
              </a:ext>
            </a:extLst>
          </p:cNvPr>
          <p:cNvSpPr>
            <a:spLocks noGrp="1"/>
          </p:cNvSpPr>
          <p:nvPr>
            <p:ph type="title"/>
          </p:nvPr>
        </p:nvSpPr>
        <p:spPr>
          <a:xfrm>
            <a:off x="182880" y="223740"/>
            <a:ext cx="11750973" cy="917575"/>
          </a:xfrm>
        </p:spPr>
        <p:txBody>
          <a:bodyPr/>
          <a:lstStyle/>
          <a:p>
            <a:r>
              <a:rPr lang="en-GB" sz="4000"/>
              <a:t>Assign a new owner to an orphaned Team</a:t>
            </a:r>
          </a:p>
        </p:txBody>
      </p:sp>
      <p:sp>
        <p:nvSpPr>
          <p:cNvPr id="3" name="Text Placeholder 2">
            <a:extLst>
              <a:ext uri="{FF2B5EF4-FFF2-40B4-BE49-F238E27FC236}">
                <a16:creationId xmlns:a16="http://schemas.microsoft.com/office/drawing/2014/main" id="{EA56A0DA-B3BE-496E-AFDE-C57730F81258}"/>
              </a:ext>
            </a:extLst>
          </p:cNvPr>
          <p:cNvSpPr>
            <a:spLocks noGrp="1"/>
          </p:cNvSpPr>
          <p:nvPr>
            <p:ph type="body" sz="quarter" idx="10"/>
          </p:nvPr>
        </p:nvSpPr>
        <p:spPr>
          <a:xfrm>
            <a:off x="182880" y="1530043"/>
            <a:ext cx="4641047" cy="2954655"/>
          </a:xfrm>
        </p:spPr>
        <p:txBody>
          <a:bodyPr/>
          <a:lstStyle/>
          <a:p>
            <a:r>
              <a:rPr lang="en-GB" sz="2000">
                <a:solidFill>
                  <a:srgbClr val="000000"/>
                </a:solidFill>
              </a:rPr>
              <a:t>If a team owner leaves the company the team could find itself without an owner</a:t>
            </a:r>
          </a:p>
          <a:p>
            <a:r>
              <a:rPr lang="en-GB" sz="2000">
                <a:solidFill>
                  <a:srgbClr val="000000"/>
                </a:solidFill>
              </a:rPr>
              <a:t>This can be corrected by admins using either the M365 portal, or Teams admin center </a:t>
            </a:r>
            <a:endParaRPr lang="en-US" sz="2000">
              <a:solidFill>
                <a:srgbClr val="000000"/>
              </a:solidFill>
            </a:endParaRPr>
          </a:p>
          <a:p>
            <a:r>
              <a:rPr lang="en-US" sz="2000">
                <a:solidFill>
                  <a:srgbClr val="000000"/>
                </a:solidFill>
              </a:rPr>
              <a:t>These orphaned teams are highlighted with a warning </a:t>
            </a:r>
            <a:endParaRPr lang="en-GB" sz="2000">
              <a:solidFill>
                <a:srgbClr val="000000"/>
              </a:solidFill>
            </a:endParaRPr>
          </a:p>
        </p:txBody>
      </p:sp>
      <p:sp>
        <p:nvSpPr>
          <p:cNvPr id="9" name="Text Placeholder 2">
            <a:extLst>
              <a:ext uri="{FF2B5EF4-FFF2-40B4-BE49-F238E27FC236}">
                <a16:creationId xmlns:a16="http://schemas.microsoft.com/office/drawing/2014/main" id="{805ED0D3-4E22-4A1F-900D-9F7DA27F4C70}"/>
              </a:ext>
            </a:extLst>
          </p:cNvPr>
          <p:cNvSpPr txBox="1">
            <a:spLocks/>
          </p:cNvSpPr>
          <p:nvPr/>
        </p:nvSpPr>
        <p:spPr>
          <a:xfrm>
            <a:off x="5093893" y="1530043"/>
            <a:ext cx="4641047" cy="800219"/>
          </a:xfrm>
          <a:prstGeom prst="rect">
            <a:avLst/>
          </a:prstGeom>
        </p:spPr>
        <p:txBody>
          <a:bodyPr vert="horz" wrap="square" lIns="146304" tIns="91440" rIns="146304" bIns="91440" rtlCol="0">
            <a:spAutoFit/>
          </a:bodyPr>
          <a:lstStyle>
            <a:lvl1pPr marL="0"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3600" kern="1200" spc="0" baseline="0">
                <a:solidFill>
                  <a:srgbClr val="43AAFF"/>
                </a:solidFill>
                <a:latin typeface="+mn-lt"/>
                <a:ea typeface="+mn-ea"/>
                <a:cs typeface="+mn-cs"/>
              </a:defRPr>
            </a:lvl1pPr>
            <a:lvl2pPr marL="228577"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mn-cs"/>
              </a:defRPr>
            </a:lvl2pPr>
            <a:lvl3pPr marL="457154"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400" kern="1200" spc="0" baseline="0">
                <a:gradFill>
                  <a:gsLst>
                    <a:gs pos="1250">
                      <a:schemeClr val="tx1"/>
                    </a:gs>
                    <a:gs pos="100000">
                      <a:schemeClr val="tx1"/>
                    </a:gs>
                  </a:gsLst>
                  <a:lin ang="5400000" scaled="0"/>
                </a:gradFill>
                <a:latin typeface="+mn-lt"/>
                <a:ea typeface="+mn-ea"/>
                <a:cs typeface="+mn-cs"/>
              </a:defRPr>
            </a:lvl3pPr>
            <a:lvl4pPr marL="685731"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4pPr>
            <a:lvl5pPr marL="914309"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000">
                <a:solidFill>
                  <a:srgbClr val="000000"/>
                </a:solidFill>
              </a:rPr>
              <a:t>Admins can add a new user into a Team, and promote them to an Owner</a:t>
            </a:r>
          </a:p>
        </p:txBody>
      </p:sp>
      <p:pic>
        <p:nvPicPr>
          <p:cNvPr id="10" name="Picture 9" descr="Admins can add a new user into a Team, and promote them to an Owner.  This is a screenshot of the Add command in the Teams dialog box. ">
            <a:extLst>
              <a:ext uri="{FF2B5EF4-FFF2-40B4-BE49-F238E27FC236}">
                <a16:creationId xmlns:a16="http://schemas.microsoft.com/office/drawing/2014/main" id="{7A39A894-CAE3-468A-B7A1-8AF5E2FD654C}"/>
              </a:ext>
            </a:extLst>
          </p:cNvPr>
          <p:cNvPicPr>
            <a:picLocks noChangeAspect="1"/>
          </p:cNvPicPr>
          <p:nvPr/>
        </p:nvPicPr>
        <p:blipFill>
          <a:blip r:embed="rId3"/>
          <a:stretch>
            <a:fillRect/>
          </a:stretch>
        </p:blipFill>
        <p:spPr>
          <a:xfrm>
            <a:off x="5093893" y="2412360"/>
            <a:ext cx="6570530" cy="2169803"/>
          </a:xfrm>
          <a:prstGeom prst="rect">
            <a:avLst/>
          </a:prstGeom>
          <a:ln>
            <a:noFill/>
          </a:ln>
          <a:effectLst>
            <a:outerShdw blurRad="292100" dist="139700" dir="2700000" algn="tl" rotWithShape="0">
              <a:srgbClr val="333333">
                <a:alpha val="65000"/>
              </a:srgbClr>
            </a:outerShdw>
          </a:effectLst>
        </p:spPr>
      </p:pic>
      <p:sp>
        <p:nvSpPr>
          <p:cNvPr id="12" name="Arrow: Right 11" descr="An arrow pointing upward">
            <a:extLst>
              <a:ext uri="{FF2B5EF4-FFF2-40B4-BE49-F238E27FC236}">
                <a16:creationId xmlns:a16="http://schemas.microsoft.com/office/drawing/2014/main" id="{12E0DDB7-4C8D-4973-B850-A5AA5BD0CB97}"/>
              </a:ext>
            </a:extLst>
          </p:cNvPr>
          <p:cNvSpPr/>
          <p:nvPr/>
        </p:nvSpPr>
        <p:spPr bwMode="auto">
          <a:xfrm rot="16200000">
            <a:off x="4926563" y="3404431"/>
            <a:ext cx="943303"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11" name="Arrow: Right 10" descr="An arrow pointing to the right">
            <a:extLst>
              <a:ext uri="{FF2B5EF4-FFF2-40B4-BE49-F238E27FC236}">
                <a16:creationId xmlns:a16="http://schemas.microsoft.com/office/drawing/2014/main" id="{8F5DB530-B9FE-485A-8150-FC7EC2D876A7}"/>
              </a:ext>
            </a:extLst>
          </p:cNvPr>
          <p:cNvSpPr/>
          <p:nvPr/>
        </p:nvSpPr>
        <p:spPr bwMode="auto">
          <a:xfrm>
            <a:off x="10090288" y="4009948"/>
            <a:ext cx="943303"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pic>
        <p:nvPicPr>
          <p:cNvPr id="8" name="Picture 7" descr="A screenshot of the orphaned Teams highlighted with a warning.  There is an arrow pointing to the warning icon next to the number of owners for the Test Team.">
            <a:extLst>
              <a:ext uri="{FF2B5EF4-FFF2-40B4-BE49-F238E27FC236}">
                <a16:creationId xmlns:a16="http://schemas.microsoft.com/office/drawing/2014/main" id="{AFF3DC03-1D4A-45E6-94AA-0C30D85E9316}"/>
              </a:ext>
            </a:extLst>
          </p:cNvPr>
          <p:cNvPicPr>
            <a:picLocks noChangeAspect="1"/>
          </p:cNvPicPr>
          <p:nvPr/>
        </p:nvPicPr>
        <p:blipFill>
          <a:blip r:embed="rId4"/>
          <a:stretch>
            <a:fillRect/>
          </a:stretch>
        </p:blipFill>
        <p:spPr>
          <a:xfrm>
            <a:off x="345232" y="4963886"/>
            <a:ext cx="11319191" cy="1672825"/>
          </a:xfrm>
          <a:prstGeom prst="rect">
            <a:avLst/>
          </a:prstGeom>
          <a:ln>
            <a:noFill/>
          </a:ln>
          <a:effectLst>
            <a:outerShdw blurRad="292100" dist="139700" dir="2700000" algn="tl" rotWithShape="0">
              <a:srgbClr val="333333">
                <a:alpha val="65000"/>
              </a:srgbClr>
            </a:outerShdw>
          </a:effectLst>
        </p:spPr>
      </p:pic>
      <p:sp>
        <p:nvSpPr>
          <p:cNvPr id="13" name="Arrow: Right 12" descr="An arrow pointing to the left">
            <a:extLst>
              <a:ext uri="{FF2B5EF4-FFF2-40B4-BE49-F238E27FC236}">
                <a16:creationId xmlns:a16="http://schemas.microsoft.com/office/drawing/2014/main" id="{6F5F3751-A22C-45EB-8A1E-656E6EF41D0E}"/>
              </a:ext>
            </a:extLst>
          </p:cNvPr>
          <p:cNvSpPr/>
          <p:nvPr/>
        </p:nvSpPr>
        <p:spPr bwMode="auto">
          <a:xfrm rot="10800000">
            <a:off x="9146985" y="5819972"/>
            <a:ext cx="943303"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6710695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9999389-19D2-4CB1-84E4-3466B20D448A}"/>
              </a:ext>
            </a:extLst>
          </p:cNvPr>
          <p:cNvSpPr>
            <a:spLocks noGrp="1"/>
          </p:cNvSpPr>
          <p:nvPr>
            <p:ph type="title" idx="4294967295"/>
          </p:nvPr>
        </p:nvSpPr>
        <p:spPr>
          <a:xfrm>
            <a:off x="395288" y="341313"/>
            <a:ext cx="11034712" cy="782637"/>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508572" rtl="0" eaLnBrk="1" fontAlgn="auto" latinLnBrk="0" hangingPunct="1">
              <a:lnSpc>
                <a:spcPct val="90000"/>
              </a:lnSpc>
              <a:spcBef>
                <a:spcPts val="0"/>
              </a:spcBef>
              <a:spcAft>
                <a:spcPts val="0"/>
              </a:spcAft>
              <a:buClrTx/>
              <a:buSzTx/>
              <a:buFont typeface="Arial"/>
              <a:buNone/>
              <a:tabLst/>
              <a:defRPr/>
            </a:pPr>
            <a:r>
              <a:rPr kumimoji="0" lang="en-US" sz="4000" b="1" i="0" u="none" strike="noStrike" kern="1200" cap="none" spc="-100" normalizeH="0" baseline="0" noProof="0">
                <a:ln>
                  <a:noFill/>
                </a:ln>
                <a:solidFill>
                  <a:srgbClr val="5239BD"/>
                </a:solidFill>
                <a:effectLst/>
                <a:uLnTx/>
                <a:uFillTx/>
                <a:latin typeface="Segoe UI Semibold" panose="020B0702040204020203" pitchFamily="34" charset="0"/>
                <a:ea typeface="+mn-ea"/>
                <a:cs typeface="Segoe UI Semibold" panose="020B0702040204020203" pitchFamily="34" charset="0"/>
              </a:rPr>
              <a:t>Team Management &amp; </a:t>
            </a:r>
            <a:r>
              <a:rPr lang="en-US" sz="4000" b="1">
                <a:solidFill>
                  <a:srgbClr val="5239BD"/>
                </a:solidFill>
                <a:latin typeface="Segoe UI Semibold" panose="020B0702040204020203" pitchFamily="34" charset="0"/>
                <a:cs typeface="Segoe UI Semibold" panose="020B0702040204020203" pitchFamily="34" charset="0"/>
              </a:rPr>
              <a:t>Microsoft</a:t>
            </a:r>
            <a:r>
              <a:rPr kumimoji="0" lang="en-US" sz="4000" b="1" i="0" u="none" strike="noStrike" kern="1200" cap="none" spc="-100" normalizeH="0" baseline="0" noProof="0">
                <a:ln>
                  <a:noFill/>
                </a:ln>
                <a:solidFill>
                  <a:srgbClr val="5239BD"/>
                </a:solidFill>
                <a:effectLst/>
                <a:uLnTx/>
                <a:uFillTx/>
                <a:latin typeface="Segoe UI Semibold" panose="020B0702040204020203" pitchFamily="34" charset="0"/>
                <a:ea typeface="+mn-ea"/>
                <a:cs typeface="Segoe UI Semibold" panose="020B0702040204020203" pitchFamily="34" charset="0"/>
              </a:rPr>
              <a:t> 365 Groups</a:t>
            </a:r>
          </a:p>
        </p:txBody>
      </p:sp>
      <p:sp>
        <p:nvSpPr>
          <p:cNvPr id="2" name="Text Placeholder 1">
            <a:extLst>
              <a:ext uri="{FF2B5EF4-FFF2-40B4-BE49-F238E27FC236}">
                <a16:creationId xmlns:a16="http://schemas.microsoft.com/office/drawing/2014/main" id="{E1171301-EF02-4CE6-805A-F158E1E620F8}"/>
              </a:ext>
            </a:extLst>
          </p:cNvPr>
          <p:cNvSpPr>
            <a:spLocks noGrp="1"/>
          </p:cNvSpPr>
          <p:nvPr>
            <p:ph type="body" sz="quarter" idx="11"/>
          </p:nvPr>
        </p:nvSpPr>
        <p:spPr>
          <a:xfrm>
            <a:off x="395288" y="1365840"/>
            <a:ext cx="10287314" cy="5553643"/>
          </a:xfrm>
        </p:spPr>
        <p:txBody>
          <a:bodyPr/>
          <a:lstStyle/>
          <a:p>
            <a:pPr marL="457200" indent="-457200">
              <a:buFont typeface="Arial" panose="020B0604020202020204" pitchFamily="34" charset="0"/>
              <a:buChar char="•"/>
            </a:pPr>
            <a:r>
              <a:rPr lang="en-US" sz="2800">
                <a:solidFill>
                  <a:srgbClr val="000000"/>
                </a:solidFill>
                <a:latin typeface="Segoe UI" panose="020B0502040204020203" pitchFamily="34" charset="0"/>
                <a:cs typeface="Segoe UI" panose="020B0502040204020203" pitchFamily="34" charset="0"/>
              </a:rPr>
              <a:t>When adding/removing users from a Team it is best to do this from the client, as it will be instant. If done via PowerShell there can be delays</a:t>
            </a:r>
          </a:p>
          <a:p>
            <a:pPr marL="457200" indent="-457200">
              <a:buFont typeface="Arial" panose="020B0604020202020204" pitchFamily="34" charset="0"/>
              <a:buChar char="•"/>
            </a:pPr>
            <a:endParaRPr lang="en-US" sz="2800">
              <a:solidFill>
                <a:srgbClr val="000000"/>
              </a:solidFill>
              <a:latin typeface="Segoe UI" panose="020B0502040204020203" pitchFamily="34" charset="0"/>
              <a:cs typeface="Segoe UI" panose="020B0502040204020203" pitchFamily="34" charset="0"/>
            </a:endParaRPr>
          </a:p>
          <a:p>
            <a:pPr marL="457200" indent="-457200">
              <a:buFont typeface="Arial" panose="020B0604020202020204" pitchFamily="34" charset="0"/>
              <a:buChar char="•"/>
            </a:pPr>
            <a:r>
              <a:rPr lang="en-US" sz="2800">
                <a:solidFill>
                  <a:srgbClr val="000000"/>
                </a:solidFill>
                <a:latin typeface="Segoe UI" panose="020B0502040204020203" pitchFamily="34" charset="0"/>
                <a:cs typeface="Segoe UI" panose="020B0502040204020203" pitchFamily="34" charset="0"/>
              </a:rPr>
              <a:t>Any Teams-enabled user with permissions to create an Microsoft 365 Group can create a new team and will become owner for that team</a:t>
            </a:r>
          </a:p>
          <a:p>
            <a:pPr marL="457200" indent="-457200">
              <a:buFont typeface="Arial" panose="020B0604020202020204" pitchFamily="34" charset="0"/>
              <a:buChar char="•"/>
            </a:pPr>
            <a:endParaRPr lang="en-US" sz="2800">
              <a:solidFill>
                <a:srgbClr val="000000"/>
              </a:solidFill>
              <a:latin typeface="Segoe UI" panose="020B0502040204020203" pitchFamily="34" charset="0"/>
              <a:cs typeface="Segoe UI" panose="020B0502040204020203" pitchFamily="34" charset="0"/>
            </a:endParaRPr>
          </a:p>
          <a:p>
            <a:pPr marL="457200" indent="-457200">
              <a:buFont typeface="Arial" panose="020B0604020202020204" pitchFamily="34" charset="0"/>
              <a:buChar char="•"/>
            </a:pPr>
            <a:r>
              <a:rPr lang="en-US" sz="2800">
                <a:solidFill>
                  <a:srgbClr val="000000"/>
                </a:solidFill>
                <a:latin typeface="Segoe UI" panose="020B0502040204020203" pitchFamily="34" charset="0"/>
                <a:cs typeface="Segoe UI" panose="020B0502040204020203" pitchFamily="34" charset="0"/>
              </a:rPr>
              <a:t>By default, all users with a mailbox in Exchange Online can create Microsoft 365 Groups</a:t>
            </a:r>
          </a:p>
        </p:txBody>
      </p:sp>
    </p:spTree>
    <p:extLst>
      <p:ext uri="{BB962C8B-B14F-4D97-AF65-F5344CB8AC3E}">
        <p14:creationId xmlns:p14="http://schemas.microsoft.com/office/powerpoint/2010/main" val="491616726"/>
      </p:ext>
    </p:extLst>
  </p:cSld>
  <p:clrMapOvr>
    <a:masterClrMapping/>
  </p:clrMapOvr>
  <p:transition>
    <p:fade/>
  </p:transition>
</p:sld>
</file>

<file path=ppt/slides/slide59.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9999389-19D2-4CB1-84E4-3466B20D448A}"/>
              </a:ext>
            </a:extLst>
          </p:cNvPr>
          <p:cNvSpPr>
            <a:spLocks noGrp="1"/>
          </p:cNvSpPr>
          <p:nvPr>
            <p:ph type="title" idx="4294967295"/>
          </p:nvPr>
        </p:nvSpPr>
        <p:spPr>
          <a:xfrm>
            <a:off x="395288" y="341313"/>
            <a:ext cx="11034712" cy="782637"/>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defRPr/>
            </a:pPr>
            <a:r>
              <a:rPr lang="en-US" sz="4000" b="1">
                <a:solidFill>
                  <a:srgbClr val="5239BD"/>
                </a:solidFill>
                <a:latin typeface="Segoe UI Semibold" panose="020B0702040204020203" pitchFamily="34" charset="0"/>
                <a:cs typeface="Segoe UI Semibold" panose="020B0702040204020203" pitchFamily="34" charset="0"/>
              </a:rPr>
              <a:t>Removing Stale Teams</a:t>
            </a:r>
          </a:p>
        </p:txBody>
      </p:sp>
      <p:sp>
        <p:nvSpPr>
          <p:cNvPr id="2" name="Text Placeholder 1">
            <a:extLst>
              <a:ext uri="{FF2B5EF4-FFF2-40B4-BE49-F238E27FC236}">
                <a16:creationId xmlns:a16="http://schemas.microsoft.com/office/drawing/2014/main" id="{E1171301-EF02-4CE6-805A-F158E1E620F8}"/>
              </a:ext>
            </a:extLst>
          </p:cNvPr>
          <p:cNvSpPr>
            <a:spLocks noGrp="1"/>
          </p:cNvSpPr>
          <p:nvPr>
            <p:ph type="body" sz="quarter" idx="11"/>
          </p:nvPr>
        </p:nvSpPr>
        <p:spPr>
          <a:xfrm>
            <a:off x="1073787" y="1247211"/>
            <a:ext cx="10287314" cy="5553643"/>
          </a:xfrm>
        </p:spPr>
        <p:txBody>
          <a:bodyPr/>
          <a:lstStyle/>
          <a:p>
            <a:r>
              <a:rPr lang="en-GB" sz="2800">
                <a:solidFill>
                  <a:srgbClr val="000000"/>
                </a:solidFill>
                <a:latin typeface="Segoe UI" panose="020B0502040204020203" pitchFamily="34" charset="0"/>
                <a:cs typeface="Segoe UI" panose="020B0502040204020203" pitchFamily="34" charset="0"/>
              </a:rPr>
              <a:t>Microsoft 365 group expiration policy can be used to automatically delete unused Teams.</a:t>
            </a:r>
            <a:endParaRPr lang="en-US" sz="2800">
              <a:solidFill>
                <a:srgbClr val="000000"/>
              </a:solidFill>
              <a:latin typeface="Segoe UI" panose="020B0502040204020203" pitchFamily="34" charset="0"/>
              <a:cs typeface="Segoe UI" panose="020B0502040204020203" pitchFamily="34" charset="0"/>
            </a:endParaRPr>
          </a:p>
          <a:p>
            <a:endParaRPr lang="en-US" sz="2800">
              <a:solidFill>
                <a:srgbClr val="000000"/>
              </a:solidFill>
              <a:latin typeface="Segoe UI" panose="020B0502040204020203" pitchFamily="34" charset="0"/>
              <a:cs typeface="Segoe UI" panose="020B0502040204020203" pitchFamily="34" charset="0"/>
            </a:endParaRPr>
          </a:p>
          <a:p>
            <a:pPr marL="514350" indent="-514350">
              <a:buAutoNum type="arabicParenR"/>
            </a:pPr>
            <a:r>
              <a:rPr lang="en-US" sz="2800">
                <a:solidFill>
                  <a:srgbClr val="000000"/>
                </a:solidFill>
                <a:latin typeface="Segoe UI" panose="020B0502040204020203" pitchFamily="34" charset="0"/>
                <a:cs typeface="Segoe UI" panose="020B0502040204020203" pitchFamily="34" charset="0"/>
              </a:rPr>
              <a:t>Administrators define an expiration period of 30 days +</a:t>
            </a:r>
          </a:p>
          <a:p>
            <a:pPr marL="514350" indent="-514350">
              <a:buAutoNum type="arabicParenR"/>
            </a:pPr>
            <a:endParaRPr lang="en-US" sz="2800">
              <a:solidFill>
                <a:srgbClr val="000000"/>
              </a:solidFill>
              <a:latin typeface="Segoe UI" panose="020B0502040204020203" pitchFamily="34" charset="0"/>
              <a:cs typeface="Segoe UI" panose="020B0502040204020203" pitchFamily="34" charset="0"/>
            </a:endParaRPr>
          </a:p>
          <a:p>
            <a:pPr marL="514350" indent="-514350">
              <a:buAutoNum type="arabicParenR"/>
            </a:pPr>
            <a:r>
              <a:rPr lang="en-US" sz="2800">
                <a:solidFill>
                  <a:srgbClr val="000000"/>
                </a:solidFill>
                <a:latin typeface="Segoe UI" panose="020B0502040204020203" pitchFamily="34" charset="0"/>
                <a:cs typeface="Segoe UI" panose="020B0502040204020203" pitchFamily="34" charset="0"/>
              </a:rPr>
              <a:t>If a Microsoft 365 Group/Team has not been used in this period, an owner will have to click a renew button. </a:t>
            </a:r>
          </a:p>
          <a:p>
            <a:pPr marL="514350" indent="-514350">
              <a:buAutoNum type="arabicParenR"/>
            </a:pPr>
            <a:endParaRPr lang="en-US" sz="2800">
              <a:solidFill>
                <a:srgbClr val="000000"/>
              </a:solidFill>
              <a:latin typeface="Segoe UI" panose="020B0502040204020203" pitchFamily="34" charset="0"/>
              <a:cs typeface="Segoe UI" panose="020B0502040204020203" pitchFamily="34" charset="0"/>
            </a:endParaRPr>
          </a:p>
          <a:p>
            <a:pPr marL="514350" indent="-514350">
              <a:buAutoNum type="arabicParenR"/>
            </a:pPr>
            <a:r>
              <a:rPr lang="en-US" sz="2800">
                <a:solidFill>
                  <a:srgbClr val="000000"/>
                </a:solidFill>
                <a:latin typeface="Segoe UI" panose="020B0502040204020203" pitchFamily="34" charset="0"/>
                <a:cs typeface="Segoe UI" panose="020B0502040204020203" pitchFamily="34" charset="0"/>
              </a:rPr>
              <a:t>If the Team is not renewed then all associated services will be deleted - Team, Group, SharePoint site etc.</a:t>
            </a:r>
          </a:p>
          <a:p>
            <a:pPr marL="514350" indent="-514350">
              <a:buAutoNum type="arabicParenR"/>
            </a:pPr>
            <a:endParaRPr lang="en-US" sz="2800">
              <a:solidFill>
                <a:srgbClr val="000000"/>
              </a:solidFill>
              <a:latin typeface="Segoe UI" panose="020B0502040204020203" pitchFamily="34" charset="0"/>
              <a:cs typeface="Segoe UI" panose="020B0502040204020203" pitchFamily="34" charset="0"/>
            </a:endParaRPr>
          </a:p>
          <a:p>
            <a:endParaRPr lang="en-GB" sz="2800">
              <a:solidFill>
                <a:srgbClr val="00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083536964"/>
      </p:ext>
    </p:extLst>
  </p:cSld>
  <p:clrMapOvr>
    <a:masterClrMapping/>
  </p:clrMapOvr>
  <p:transition>
    <p:fad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C1B319B-F5C8-4925-BF80-55C18CF65F5F}"/>
              </a:ext>
            </a:extLst>
          </p:cNvPr>
          <p:cNvSpPr>
            <a:spLocks noGrp="1"/>
          </p:cNvSpPr>
          <p:nvPr>
            <p:ph type="title"/>
          </p:nvPr>
        </p:nvSpPr>
        <p:spPr/>
        <p:txBody>
          <a:bodyPr/>
          <a:lstStyle/>
          <a:p>
            <a:r>
              <a:rPr lang="en-GB"/>
              <a:t>How Exchange and Microsoft Teams interact</a:t>
            </a:r>
            <a:endParaRPr lang="en-US"/>
          </a:p>
        </p:txBody>
      </p:sp>
      <p:sp>
        <p:nvSpPr>
          <p:cNvPr id="4" name="Content Placeholder 3">
            <a:extLst>
              <a:ext uri="{FF2B5EF4-FFF2-40B4-BE49-F238E27FC236}">
                <a16:creationId xmlns:a16="http://schemas.microsoft.com/office/drawing/2014/main" id="{9F121022-1B86-45B5-B056-27F7B9BD2A6A}"/>
              </a:ext>
            </a:extLst>
          </p:cNvPr>
          <p:cNvSpPr>
            <a:spLocks noGrp="1"/>
          </p:cNvSpPr>
          <p:nvPr>
            <p:ph idx="1"/>
          </p:nvPr>
        </p:nvSpPr>
        <p:spPr>
          <a:xfrm>
            <a:off x="274604" y="1300014"/>
            <a:ext cx="11888047" cy="4996108"/>
          </a:xfrm>
        </p:spPr>
        <p:txBody>
          <a:bodyPr>
            <a:noAutofit/>
          </a:bodyPr>
          <a:lstStyle/>
          <a:p>
            <a:r>
              <a:rPr lang="en-US" sz="2600">
                <a:solidFill>
                  <a:srgbClr val="5239BD"/>
                </a:solidFill>
              </a:rPr>
              <a:t>Mailbox location </a:t>
            </a:r>
            <a:r>
              <a:rPr lang="en-US" sz="2600">
                <a:solidFill>
                  <a:srgbClr val="000000"/>
                </a:solidFill>
              </a:rPr>
              <a:t>– for full feature set user's mailbox must be Exchange Online or </a:t>
            </a:r>
            <a:r>
              <a:rPr lang="en-GB" sz="2600">
                <a:solidFill>
                  <a:srgbClr val="000000"/>
                </a:solidFill>
              </a:rPr>
              <a:t>Exchange 2016 CU3 with Hybrid and above</a:t>
            </a:r>
          </a:p>
          <a:p>
            <a:r>
              <a:rPr lang="en-GB" sz="2600">
                <a:solidFill>
                  <a:srgbClr val="5239BD"/>
                </a:solidFill>
              </a:rPr>
              <a:t>Teams Messages </a:t>
            </a:r>
            <a:r>
              <a:rPr lang="en-GB" sz="2600">
                <a:solidFill>
                  <a:srgbClr val="000000"/>
                </a:solidFill>
              </a:rPr>
              <a:t>– are stored in a hidden folder in the user's mailbox, or the Microsoft 365 Group mailbox</a:t>
            </a:r>
          </a:p>
          <a:p>
            <a:r>
              <a:rPr lang="en-GB" sz="2600">
                <a:solidFill>
                  <a:srgbClr val="5239BD"/>
                </a:solidFill>
              </a:rPr>
              <a:t>Profile Picture </a:t>
            </a:r>
            <a:r>
              <a:rPr lang="en-GB" sz="2600">
                <a:solidFill>
                  <a:srgbClr val="000000"/>
                </a:solidFill>
              </a:rPr>
              <a:t>– is stored in users' mailbox</a:t>
            </a:r>
            <a:endParaRPr lang="en-US" sz="2600">
              <a:solidFill>
                <a:srgbClr val="000000"/>
              </a:solidFill>
            </a:endParaRPr>
          </a:p>
          <a:p>
            <a:endParaRPr lang="en-US" sz="1600"/>
          </a:p>
          <a:p>
            <a:pPr marL="457200" indent="-457200">
              <a:buFont typeface="Arial" panose="020B0604020202020204" pitchFamily="34" charset="0"/>
              <a:buChar char="•"/>
            </a:pPr>
            <a:r>
              <a:rPr lang="en-US" sz="2600">
                <a:solidFill>
                  <a:srgbClr val="000000"/>
                </a:solidFill>
              </a:rPr>
              <a:t>If a user's mailbox does not meet the requirements above the user will not be able to schedule meetings</a:t>
            </a:r>
          </a:p>
          <a:p>
            <a:pPr marL="457200" indent="-457200">
              <a:buFont typeface="Arial" panose="020B0604020202020204" pitchFamily="34" charset="0"/>
              <a:buChar char="•"/>
            </a:pPr>
            <a:r>
              <a:rPr lang="en-US" sz="2600">
                <a:solidFill>
                  <a:srgbClr val="000000"/>
                </a:solidFill>
              </a:rPr>
              <a:t>The user can make use of IM by using the optional “cloud-based mailbox for on-premises users” feature</a:t>
            </a:r>
          </a:p>
          <a:p>
            <a:pPr marL="457200" indent="-457200">
              <a:buFont typeface="Arial" panose="020B0604020202020204" pitchFamily="34" charset="0"/>
              <a:buChar char="•"/>
            </a:pPr>
            <a:r>
              <a:rPr lang="en-US" sz="2600">
                <a:solidFill>
                  <a:srgbClr val="000000"/>
                </a:solidFill>
              </a:rPr>
              <a:t>This allows Security &amp; Compliance features to be used as the messages are stored in the cloud, separately from the user's mailbox</a:t>
            </a:r>
          </a:p>
          <a:p>
            <a:endParaRPr lang="en-US" sz="2600"/>
          </a:p>
          <a:p>
            <a:endParaRPr lang="en-US" sz="2600"/>
          </a:p>
          <a:p>
            <a:endParaRPr lang="en-US" sz="2600"/>
          </a:p>
          <a:p>
            <a:endParaRPr lang="en-US" sz="2600"/>
          </a:p>
          <a:p>
            <a:endParaRPr lang="en-US" sz="2600"/>
          </a:p>
          <a:p>
            <a:pPr lvl="1"/>
            <a:endParaRPr lang="en-US" sz="2600"/>
          </a:p>
        </p:txBody>
      </p:sp>
    </p:spTree>
    <p:extLst>
      <p:ext uri="{BB962C8B-B14F-4D97-AF65-F5344CB8AC3E}">
        <p14:creationId xmlns:p14="http://schemas.microsoft.com/office/powerpoint/2010/main" val="318834878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0">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a:solidFill>
                  <a:srgbClr val="5239BD"/>
                </a:solidFill>
                <a:latin typeface="Segoe UI Semibold" panose="020B0702040204020203" pitchFamily="34" charset="0"/>
                <a:cs typeface="Segoe UI Semibold" panose="020B0702040204020203" pitchFamily="34" charset="0"/>
              </a:rPr>
              <a:t>Exchange Support</a:t>
            </a:r>
          </a:p>
        </p:txBody>
      </p:sp>
      <p:graphicFrame>
        <p:nvGraphicFramePr>
          <p:cNvPr id="4" name="Content Placeholder 6">
            <a:extLst>
              <a:ext uri="{FF2B5EF4-FFF2-40B4-BE49-F238E27FC236}">
                <a16:creationId xmlns:a16="http://schemas.microsoft.com/office/drawing/2014/main" id="{4B8C1094-12D0-48D8-9C74-DC06A5786866}"/>
              </a:ext>
            </a:extLst>
          </p:cNvPr>
          <p:cNvGraphicFramePr>
            <a:graphicFrameLocks/>
          </p:cNvGraphicFramePr>
          <p:nvPr>
            <p:extLst>
              <p:ext uri="{D42A27DB-BD31-4B8C-83A1-F6EECF244321}">
                <p14:modId xmlns:p14="http://schemas.microsoft.com/office/powerpoint/2010/main" val="399667258"/>
              </p:ext>
            </p:extLst>
          </p:nvPr>
        </p:nvGraphicFramePr>
        <p:xfrm>
          <a:off x="240601" y="1337637"/>
          <a:ext cx="11922048" cy="5271313"/>
        </p:xfrm>
        <a:graphic>
          <a:graphicData uri="http://schemas.openxmlformats.org/drawingml/2006/table">
            <a:tbl>
              <a:tblPr firstRow="1" bandRow="1">
                <a:tableStyleId>{0E3FDE45-AF77-4B5C-9715-49D594BDF05E}</a:tableStyleId>
              </a:tblPr>
              <a:tblGrid>
                <a:gridCol w="828952">
                  <a:extLst>
                    <a:ext uri="{9D8B030D-6E8A-4147-A177-3AD203B41FA5}">
                      <a16:colId xmlns:a16="http://schemas.microsoft.com/office/drawing/2014/main" val="3094440303"/>
                    </a:ext>
                  </a:extLst>
                </a:gridCol>
                <a:gridCol w="891191">
                  <a:extLst>
                    <a:ext uri="{9D8B030D-6E8A-4147-A177-3AD203B41FA5}">
                      <a16:colId xmlns:a16="http://schemas.microsoft.com/office/drawing/2014/main" val="3861232591"/>
                    </a:ext>
                  </a:extLst>
                </a:gridCol>
                <a:gridCol w="572459">
                  <a:extLst>
                    <a:ext uri="{9D8B030D-6E8A-4147-A177-3AD203B41FA5}">
                      <a16:colId xmlns:a16="http://schemas.microsoft.com/office/drawing/2014/main" val="1513762704"/>
                    </a:ext>
                  </a:extLst>
                </a:gridCol>
                <a:gridCol w="891432">
                  <a:extLst>
                    <a:ext uri="{9D8B030D-6E8A-4147-A177-3AD203B41FA5}">
                      <a16:colId xmlns:a16="http://schemas.microsoft.com/office/drawing/2014/main" val="957434886"/>
                    </a:ext>
                  </a:extLst>
                </a:gridCol>
                <a:gridCol w="796008">
                  <a:extLst>
                    <a:ext uri="{9D8B030D-6E8A-4147-A177-3AD203B41FA5}">
                      <a16:colId xmlns:a16="http://schemas.microsoft.com/office/drawing/2014/main" val="4100241256"/>
                    </a:ext>
                  </a:extLst>
                </a:gridCol>
                <a:gridCol w="842245">
                  <a:extLst>
                    <a:ext uri="{9D8B030D-6E8A-4147-A177-3AD203B41FA5}">
                      <a16:colId xmlns:a16="http://schemas.microsoft.com/office/drawing/2014/main" val="2956324579"/>
                    </a:ext>
                  </a:extLst>
                </a:gridCol>
                <a:gridCol w="827773">
                  <a:extLst>
                    <a:ext uri="{9D8B030D-6E8A-4147-A177-3AD203B41FA5}">
                      <a16:colId xmlns:a16="http://schemas.microsoft.com/office/drawing/2014/main" val="1507729863"/>
                    </a:ext>
                  </a:extLst>
                </a:gridCol>
                <a:gridCol w="654518">
                  <a:extLst>
                    <a:ext uri="{9D8B030D-6E8A-4147-A177-3AD203B41FA5}">
                      <a16:colId xmlns:a16="http://schemas.microsoft.com/office/drawing/2014/main" val="2510756029"/>
                    </a:ext>
                  </a:extLst>
                </a:gridCol>
                <a:gridCol w="730958">
                  <a:extLst>
                    <a:ext uri="{9D8B030D-6E8A-4147-A177-3AD203B41FA5}">
                      <a16:colId xmlns:a16="http://schemas.microsoft.com/office/drawing/2014/main" val="1392828212"/>
                    </a:ext>
                  </a:extLst>
                </a:gridCol>
                <a:gridCol w="1030465">
                  <a:extLst>
                    <a:ext uri="{9D8B030D-6E8A-4147-A177-3AD203B41FA5}">
                      <a16:colId xmlns:a16="http://schemas.microsoft.com/office/drawing/2014/main" val="2350030369"/>
                    </a:ext>
                  </a:extLst>
                </a:gridCol>
                <a:gridCol w="933651">
                  <a:extLst>
                    <a:ext uri="{9D8B030D-6E8A-4147-A177-3AD203B41FA5}">
                      <a16:colId xmlns:a16="http://schemas.microsoft.com/office/drawing/2014/main" val="1469533016"/>
                    </a:ext>
                  </a:extLst>
                </a:gridCol>
                <a:gridCol w="1126155">
                  <a:extLst>
                    <a:ext uri="{9D8B030D-6E8A-4147-A177-3AD203B41FA5}">
                      <a16:colId xmlns:a16="http://schemas.microsoft.com/office/drawing/2014/main" val="2816529166"/>
                    </a:ext>
                  </a:extLst>
                </a:gridCol>
                <a:gridCol w="933651">
                  <a:extLst>
                    <a:ext uri="{9D8B030D-6E8A-4147-A177-3AD203B41FA5}">
                      <a16:colId xmlns:a16="http://schemas.microsoft.com/office/drawing/2014/main" val="2943604364"/>
                    </a:ext>
                  </a:extLst>
                </a:gridCol>
                <a:gridCol w="862590">
                  <a:extLst>
                    <a:ext uri="{9D8B030D-6E8A-4147-A177-3AD203B41FA5}">
                      <a16:colId xmlns:a16="http://schemas.microsoft.com/office/drawing/2014/main" val="1531430334"/>
                    </a:ext>
                  </a:extLst>
                </a:gridCol>
              </a:tblGrid>
              <a:tr h="791590">
                <a:tc>
                  <a:txBody>
                    <a:bodyPr/>
                    <a:lstStyle/>
                    <a:p>
                      <a:pPr algn="l" fontAlgn="b"/>
                      <a:r>
                        <a:rPr lang="en-GB" sz="1100">
                          <a:effectLst/>
                        </a:rPr>
                        <a:t>User's mailbox is hosted in:</a:t>
                      </a:r>
                      <a:endParaRPr lang="en-GB" sz="1100">
                        <a:effectLst/>
                        <a:latin typeface="Segoe UI" panose="020B0502040204020203" pitchFamily="34" charset="0"/>
                        <a:cs typeface="Segoe UI" panose="020B0502040204020203" pitchFamily="34" charset="0"/>
                      </a:endParaRPr>
                    </a:p>
                  </a:txBody>
                  <a:tcPr marL="76190" marR="76190" marT="57143" marB="57143" anchor="b">
                    <a:solidFill>
                      <a:srgbClr val="5239BD"/>
                    </a:solidFill>
                  </a:tcPr>
                </a:tc>
                <a:tc>
                  <a:txBody>
                    <a:bodyPr/>
                    <a:lstStyle/>
                    <a:p>
                      <a:pPr algn="l" fontAlgn="b"/>
                      <a:r>
                        <a:rPr lang="en-GB" sz="1100">
                          <a:effectLst/>
                        </a:rPr>
                        <a:t>eDiscovery</a:t>
                      </a:r>
                      <a:endParaRPr lang="en-GB" sz="1100">
                        <a:effectLst/>
                        <a:latin typeface="Segoe UI" panose="020B0502040204020203" pitchFamily="34" charset="0"/>
                        <a:cs typeface="Segoe UI" panose="020B0502040204020203" pitchFamily="34" charset="0"/>
                      </a:endParaRPr>
                    </a:p>
                  </a:txBody>
                  <a:tcPr marL="76190" marR="76190" marT="57143" marB="57143" anchor="b">
                    <a:solidFill>
                      <a:srgbClr val="5239BD"/>
                    </a:solidFill>
                  </a:tcPr>
                </a:tc>
                <a:tc>
                  <a:txBody>
                    <a:bodyPr/>
                    <a:lstStyle/>
                    <a:p>
                      <a:pPr algn="l" fontAlgn="b"/>
                      <a:r>
                        <a:rPr lang="en-GB" sz="1100">
                          <a:effectLst/>
                        </a:rPr>
                        <a:t>Legal Hold</a:t>
                      </a:r>
                      <a:endParaRPr lang="en-GB" sz="1100">
                        <a:effectLst/>
                        <a:latin typeface="Segoe UI" panose="020B0502040204020203" pitchFamily="34" charset="0"/>
                        <a:cs typeface="Segoe UI" panose="020B0502040204020203" pitchFamily="34" charset="0"/>
                      </a:endParaRPr>
                    </a:p>
                  </a:txBody>
                  <a:tcPr marL="76190" marR="76190" marT="57143" marB="57143" anchor="b">
                    <a:solidFill>
                      <a:srgbClr val="5239BD"/>
                    </a:solidFill>
                  </a:tcPr>
                </a:tc>
                <a:tc>
                  <a:txBody>
                    <a:bodyPr/>
                    <a:lstStyle/>
                    <a:p>
                      <a:pPr algn="l" fontAlgn="b"/>
                      <a:r>
                        <a:rPr lang="en-GB" sz="1100">
                          <a:effectLst/>
                        </a:rPr>
                        <a:t>Retention</a:t>
                      </a:r>
                      <a:endParaRPr lang="en-GB" sz="1100">
                        <a:effectLst/>
                        <a:latin typeface="Segoe UI" panose="020B0502040204020203" pitchFamily="34" charset="0"/>
                        <a:cs typeface="Segoe UI" panose="020B0502040204020203" pitchFamily="34" charset="0"/>
                      </a:endParaRPr>
                    </a:p>
                  </a:txBody>
                  <a:tcPr marL="76190" marR="76190" marT="57143" marB="57143" anchor="b">
                    <a:solidFill>
                      <a:srgbClr val="5239BD"/>
                    </a:solidFill>
                  </a:tcPr>
                </a:tc>
                <a:tc>
                  <a:txBody>
                    <a:bodyPr/>
                    <a:lstStyle/>
                    <a:p>
                      <a:pPr algn="l" fontAlgn="b"/>
                      <a:r>
                        <a:rPr lang="en-GB" sz="1100">
                          <a:effectLst/>
                        </a:rPr>
                        <a:t>Team and Channel mgmt</a:t>
                      </a:r>
                      <a:endParaRPr lang="en-GB" sz="1100">
                        <a:effectLst/>
                        <a:latin typeface="Segoe UI" panose="020B0502040204020203" pitchFamily="34" charset="0"/>
                        <a:cs typeface="Segoe UI" panose="020B0502040204020203" pitchFamily="34" charset="0"/>
                      </a:endParaRPr>
                    </a:p>
                  </a:txBody>
                  <a:tcPr marL="76190" marR="76190" marT="57143" marB="57143" anchor="b">
                    <a:solidFill>
                      <a:srgbClr val="5239BD"/>
                    </a:solidFill>
                  </a:tcPr>
                </a:tc>
                <a:tc>
                  <a:txBody>
                    <a:bodyPr/>
                    <a:lstStyle/>
                    <a:p>
                      <a:pPr algn="l" fontAlgn="b"/>
                      <a:r>
                        <a:rPr lang="en-GB" sz="1100">
                          <a:effectLst/>
                        </a:rPr>
                        <a:t>Create and view meetings</a:t>
                      </a:r>
                      <a:endParaRPr lang="en-GB" sz="1100">
                        <a:effectLst/>
                        <a:latin typeface="Segoe UI" panose="020B0502040204020203" pitchFamily="34" charset="0"/>
                        <a:cs typeface="Segoe UI" panose="020B0502040204020203" pitchFamily="34" charset="0"/>
                      </a:endParaRPr>
                    </a:p>
                  </a:txBody>
                  <a:tcPr marL="76190" marR="76190" marT="57143" marB="57143" anchor="b">
                    <a:solidFill>
                      <a:srgbClr val="5239BD"/>
                    </a:solidFill>
                  </a:tcPr>
                </a:tc>
                <a:tc>
                  <a:txBody>
                    <a:bodyPr/>
                    <a:lstStyle/>
                    <a:p>
                      <a:pPr algn="l" fontAlgn="b"/>
                      <a:r>
                        <a:rPr lang="en-GB" sz="1100">
                          <a:effectLst/>
                        </a:rPr>
                        <a:t>Modify user profile picture</a:t>
                      </a:r>
                      <a:endParaRPr lang="en-GB" sz="1100">
                        <a:effectLst/>
                        <a:latin typeface="Segoe UI" panose="020B0502040204020203" pitchFamily="34" charset="0"/>
                        <a:cs typeface="Segoe UI" panose="020B0502040204020203" pitchFamily="34" charset="0"/>
                      </a:endParaRPr>
                    </a:p>
                  </a:txBody>
                  <a:tcPr marL="76190" marR="76190" marT="57143" marB="57143" anchor="b">
                    <a:solidFill>
                      <a:srgbClr val="5239BD"/>
                    </a:solidFill>
                  </a:tcPr>
                </a:tc>
                <a:tc>
                  <a:txBody>
                    <a:bodyPr/>
                    <a:lstStyle/>
                    <a:p>
                      <a:pPr algn="l" fontAlgn="b"/>
                      <a:r>
                        <a:rPr lang="en-GB" sz="1100">
                          <a:effectLst/>
                        </a:rPr>
                        <a:t>Call History</a:t>
                      </a:r>
                      <a:endParaRPr lang="en-GB" sz="1100">
                        <a:effectLst/>
                        <a:latin typeface="Segoe UI" panose="020B0502040204020203" pitchFamily="34" charset="0"/>
                        <a:cs typeface="Segoe UI" panose="020B0502040204020203" pitchFamily="34" charset="0"/>
                      </a:endParaRPr>
                    </a:p>
                  </a:txBody>
                  <a:tcPr marL="76190" marR="76190" marT="57143" marB="57143" anchor="b">
                    <a:solidFill>
                      <a:srgbClr val="5239BD"/>
                    </a:solidFill>
                  </a:tcPr>
                </a:tc>
                <a:tc>
                  <a:txBody>
                    <a:bodyPr/>
                    <a:lstStyle/>
                    <a:p>
                      <a:pPr algn="l" fontAlgn="b"/>
                      <a:r>
                        <a:rPr lang="en-GB" sz="1100">
                          <a:effectLst/>
                        </a:rPr>
                        <a:t>Manage Contacts</a:t>
                      </a:r>
                      <a:endParaRPr lang="en-GB" sz="1100">
                        <a:effectLst/>
                        <a:latin typeface="Segoe UI" panose="020B0502040204020203" pitchFamily="34" charset="0"/>
                        <a:cs typeface="Segoe UI" panose="020B0502040204020203" pitchFamily="34" charset="0"/>
                      </a:endParaRPr>
                    </a:p>
                  </a:txBody>
                  <a:tcPr marL="76190" marR="76190" marT="57143" marB="57143" anchor="b">
                    <a:solidFill>
                      <a:srgbClr val="5239BD"/>
                    </a:solidFill>
                  </a:tcPr>
                </a:tc>
                <a:tc>
                  <a:txBody>
                    <a:bodyPr/>
                    <a:lstStyle/>
                    <a:p>
                      <a:pPr algn="l" fontAlgn="b"/>
                      <a:r>
                        <a:rPr lang="en-GB" sz="1100">
                          <a:effectLst/>
                        </a:rPr>
                        <a:t>Access Outlook contacts</a:t>
                      </a:r>
                      <a:endParaRPr lang="en-GB" sz="1100">
                        <a:effectLst/>
                        <a:latin typeface="Segoe UI" panose="020B0502040204020203" pitchFamily="34" charset="0"/>
                        <a:cs typeface="Segoe UI" panose="020B0502040204020203" pitchFamily="34" charset="0"/>
                      </a:endParaRPr>
                    </a:p>
                  </a:txBody>
                  <a:tcPr marL="76190" marR="76190" marT="57143" marB="57143" anchor="b">
                    <a:solidFill>
                      <a:srgbClr val="5239BD"/>
                    </a:solidFill>
                  </a:tcPr>
                </a:tc>
                <a:tc>
                  <a:txBody>
                    <a:bodyPr/>
                    <a:lstStyle/>
                    <a:p>
                      <a:pPr algn="l" fontAlgn="b"/>
                      <a:r>
                        <a:rPr lang="en-GB" sz="1100">
                          <a:effectLst/>
                        </a:rPr>
                        <a:t>Voicemail</a:t>
                      </a:r>
                      <a:endParaRPr lang="en-GB" sz="1100">
                        <a:effectLst/>
                        <a:latin typeface="Segoe UI" panose="020B0502040204020203" pitchFamily="34" charset="0"/>
                        <a:cs typeface="Segoe UI" panose="020B0502040204020203" pitchFamily="34" charset="0"/>
                      </a:endParaRPr>
                    </a:p>
                  </a:txBody>
                  <a:tcPr marL="76190" marR="76190" marT="57143" marB="57143" anchor="b">
                    <a:solidFill>
                      <a:srgbClr val="5239BD"/>
                    </a:solidFill>
                  </a:tcPr>
                </a:tc>
                <a:tc>
                  <a:txBody>
                    <a:bodyPr/>
                    <a:lstStyle/>
                    <a:p>
                      <a:pPr algn="l" fontAlgn="b"/>
                      <a:r>
                        <a:rPr lang="en-GB" sz="1100">
                          <a:effectLst/>
                        </a:rPr>
                        <a:t>Add and configure connectors</a:t>
                      </a:r>
                      <a:endParaRPr lang="en-GB" sz="1100">
                        <a:effectLst/>
                        <a:latin typeface="Segoe UI" panose="020B0502040204020203" pitchFamily="34" charset="0"/>
                        <a:cs typeface="Segoe UI" panose="020B0502040204020203" pitchFamily="34" charset="0"/>
                      </a:endParaRPr>
                    </a:p>
                  </a:txBody>
                  <a:tcPr marL="76190" marR="76190" marT="57143" marB="57143" anchor="b">
                    <a:solidFill>
                      <a:srgbClr val="5239BD"/>
                    </a:solidFill>
                  </a:tcPr>
                </a:tc>
                <a:tc>
                  <a:txBody>
                    <a:bodyPr/>
                    <a:lstStyle/>
                    <a:p>
                      <a:pPr algn="l" fontAlgn="b"/>
                      <a:r>
                        <a:rPr lang="en-GB" sz="1100">
                          <a:effectLst/>
                        </a:rPr>
                        <a:t>Add and configure tabs</a:t>
                      </a:r>
                      <a:endParaRPr lang="en-GB" sz="1100">
                        <a:effectLst/>
                        <a:latin typeface="Segoe UI" panose="020B0502040204020203" pitchFamily="34" charset="0"/>
                        <a:cs typeface="Segoe UI" panose="020B0502040204020203" pitchFamily="34" charset="0"/>
                      </a:endParaRPr>
                    </a:p>
                  </a:txBody>
                  <a:tcPr marL="76190" marR="76190" marT="57143" marB="57143" anchor="b">
                    <a:solidFill>
                      <a:srgbClr val="5239BD"/>
                    </a:solidFill>
                  </a:tcPr>
                </a:tc>
                <a:tc>
                  <a:txBody>
                    <a:bodyPr/>
                    <a:lstStyle/>
                    <a:p>
                      <a:pPr algn="l" fontAlgn="b"/>
                      <a:r>
                        <a:rPr lang="en-GB" sz="1100">
                          <a:effectLst/>
                        </a:rPr>
                        <a:t>Add and configure bots</a:t>
                      </a:r>
                      <a:endParaRPr lang="en-GB" sz="1100">
                        <a:effectLst/>
                        <a:latin typeface="Segoe UI" panose="020B0502040204020203" pitchFamily="34" charset="0"/>
                        <a:cs typeface="Segoe UI" panose="020B0502040204020203" pitchFamily="34" charset="0"/>
                      </a:endParaRPr>
                    </a:p>
                  </a:txBody>
                  <a:tcPr marL="76190" marR="76190" marT="57143" marB="57143" anchor="b">
                    <a:solidFill>
                      <a:srgbClr val="5239BD"/>
                    </a:solidFill>
                  </a:tcPr>
                </a:tc>
                <a:extLst>
                  <a:ext uri="{0D108BD9-81ED-4DB2-BD59-A6C34878D82A}">
                    <a16:rowId xmlns:a16="http://schemas.microsoft.com/office/drawing/2014/main" val="3329198581"/>
                  </a:ext>
                </a:extLst>
              </a:tr>
              <a:tr h="522634">
                <a:tc>
                  <a:txBody>
                    <a:bodyPr/>
                    <a:lstStyle/>
                    <a:p>
                      <a:pPr algn="l" fontAlgn="t"/>
                      <a:r>
                        <a:rPr lang="en-GB" sz="1100" b="1">
                          <a:solidFill>
                            <a:schemeClr val="tx1"/>
                          </a:solidFill>
                          <a:effectLst/>
                        </a:rPr>
                        <a:t>Exchange Online</a:t>
                      </a:r>
                      <a:endParaRPr lang="en-GB" sz="1100">
                        <a:solidFill>
                          <a:schemeClr val="tx1"/>
                        </a:solidFill>
                        <a:effectLst/>
                        <a:latin typeface="Segoe UI" panose="020B0502040204020203" pitchFamily="34" charset="0"/>
                        <a:cs typeface="Segoe UI" panose="020B0502040204020203" pitchFamily="34" charset="0"/>
                      </a:endParaRPr>
                    </a:p>
                  </a:txBody>
                  <a:tcPr marL="76190" marR="76190" marT="57143" marB="57143">
                    <a:solidFill>
                      <a:srgbClr val="5239BD"/>
                    </a:solidFill>
                  </a:tcPr>
                </a:tc>
                <a:tc>
                  <a:txBody>
                    <a:bodyPr/>
                    <a:lstStyle/>
                    <a:p>
                      <a:pPr algn="l" fontAlgn="t"/>
                      <a:r>
                        <a:rPr lang="en-GB" sz="1100" b="1">
                          <a:solidFill>
                            <a:srgbClr val="000000"/>
                          </a:solidFill>
                          <a:effectLst/>
                        </a:rPr>
                        <a:t>Yes </a:t>
                      </a:r>
                      <a:r>
                        <a:rPr lang="en-GB" sz="1100" b="1" baseline="30000">
                          <a:solidFill>
                            <a:srgbClr val="000000"/>
                          </a:solidFill>
                          <a:effectLst/>
                        </a:rPr>
                        <a:t>2</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 </a:t>
                      </a:r>
                      <a:r>
                        <a:rPr lang="en-GB" sz="1100" b="1" baseline="30000">
                          <a:solidFill>
                            <a:srgbClr val="000000"/>
                          </a:solidFill>
                          <a:effectLst/>
                        </a:rPr>
                        <a:t>2</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extLst>
                  <a:ext uri="{0D108BD9-81ED-4DB2-BD59-A6C34878D82A}">
                    <a16:rowId xmlns:a16="http://schemas.microsoft.com/office/drawing/2014/main" val="1541208802"/>
                  </a:ext>
                </a:extLst>
              </a:tr>
              <a:tr h="920832">
                <a:tc>
                  <a:txBody>
                    <a:bodyPr/>
                    <a:lstStyle/>
                    <a:p>
                      <a:pPr algn="l" fontAlgn="t"/>
                      <a:r>
                        <a:rPr lang="en-GB" sz="1100" b="1">
                          <a:solidFill>
                            <a:schemeClr val="tx1"/>
                          </a:solidFill>
                          <a:effectLst/>
                        </a:rPr>
                        <a:t>Exchange Online Dedicated vNext</a:t>
                      </a:r>
                      <a:endParaRPr lang="en-GB" sz="1100">
                        <a:solidFill>
                          <a:schemeClr val="tx1"/>
                        </a:solidFill>
                        <a:effectLst/>
                        <a:latin typeface="Segoe UI" panose="020B0502040204020203" pitchFamily="34" charset="0"/>
                        <a:cs typeface="Segoe UI" panose="020B0502040204020203" pitchFamily="34" charset="0"/>
                      </a:endParaRPr>
                    </a:p>
                  </a:txBody>
                  <a:tcPr marL="76190" marR="76190" marT="57143" marB="57143">
                    <a:solidFill>
                      <a:srgbClr val="5239BD"/>
                    </a:solidFill>
                  </a:tcPr>
                </a:tc>
                <a:tc>
                  <a:txBody>
                    <a:bodyPr/>
                    <a:lstStyle/>
                    <a:p>
                      <a:pPr algn="l" fontAlgn="t"/>
                      <a:r>
                        <a:rPr lang="en-GB" sz="1100" b="1">
                          <a:solidFill>
                            <a:srgbClr val="000000"/>
                          </a:solidFill>
                          <a:effectLst/>
                        </a:rPr>
                        <a:t>Yes </a:t>
                      </a:r>
                      <a:r>
                        <a:rPr lang="en-GB" sz="1100" b="1" baseline="30000">
                          <a:solidFill>
                            <a:srgbClr val="000000"/>
                          </a:solidFill>
                          <a:effectLst/>
                        </a:rPr>
                        <a:t>2</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 </a:t>
                      </a:r>
                      <a:r>
                        <a:rPr lang="en-GB" sz="1100" b="1" baseline="30000">
                          <a:solidFill>
                            <a:srgbClr val="000000"/>
                          </a:solidFill>
                          <a:effectLst/>
                        </a:rPr>
                        <a:t>2</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extLst>
                  <a:ext uri="{0D108BD9-81ED-4DB2-BD59-A6C34878D82A}">
                    <a16:rowId xmlns:a16="http://schemas.microsoft.com/office/drawing/2014/main" val="2261565573"/>
                  </a:ext>
                </a:extLst>
              </a:tr>
              <a:tr h="1717227">
                <a:tc>
                  <a:txBody>
                    <a:bodyPr/>
                    <a:lstStyle/>
                    <a:p>
                      <a:pPr algn="l" fontAlgn="t"/>
                      <a:r>
                        <a:rPr lang="en-GB" sz="1100" b="1">
                          <a:solidFill>
                            <a:schemeClr val="tx1"/>
                          </a:solidFill>
                          <a:effectLst/>
                        </a:rPr>
                        <a:t>Exchange Online Dedicated – Legacy</a:t>
                      </a:r>
                      <a:r>
                        <a:rPr lang="en-GB" sz="1100">
                          <a:solidFill>
                            <a:schemeClr val="tx1"/>
                          </a:solidFill>
                          <a:effectLst/>
                        </a:rPr>
                        <a:t> (Sync to Azure AD required)</a:t>
                      </a:r>
                      <a:endParaRPr lang="en-GB" sz="1100">
                        <a:solidFill>
                          <a:schemeClr val="tx1"/>
                        </a:solidFill>
                        <a:effectLst/>
                        <a:latin typeface="Segoe UI" panose="020B0502040204020203" pitchFamily="34" charset="0"/>
                        <a:cs typeface="Segoe UI" panose="020B0502040204020203" pitchFamily="34" charset="0"/>
                      </a:endParaRPr>
                    </a:p>
                  </a:txBody>
                  <a:tcPr marL="76190" marR="76190" marT="57143" marB="57143">
                    <a:solidFill>
                      <a:srgbClr val="5239BD"/>
                    </a:solidFill>
                  </a:tcPr>
                </a:tc>
                <a:tc>
                  <a:txBody>
                    <a:bodyPr/>
                    <a:lstStyle/>
                    <a:p>
                      <a:pPr algn="l" fontAlgn="t"/>
                      <a:r>
                        <a:rPr lang="en-GB" sz="1100" b="1">
                          <a:solidFill>
                            <a:srgbClr val="000000"/>
                          </a:solidFill>
                          <a:effectLst/>
                        </a:rPr>
                        <a:t>Yes </a:t>
                      </a:r>
                      <a:r>
                        <a:rPr lang="en-GB" sz="1100" b="1" baseline="30000">
                          <a:solidFill>
                            <a:srgbClr val="000000"/>
                          </a:solidFill>
                          <a:effectLst/>
                        </a:rPr>
                        <a:t>2</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 </a:t>
                      </a:r>
                      <a:r>
                        <a:rPr lang="en-GB" sz="1100" b="1" baseline="30000">
                          <a:solidFill>
                            <a:srgbClr val="000000"/>
                          </a:solidFill>
                          <a:effectLst/>
                        </a:rPr>
                        <a:t>2,3</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 </a:t>
                      </a:r>
                      <a:r>
                        <a:rPr lang="en-GB" sz="1100" b="1" baseline="30000">
                          <a:solidFill>
                            <a:srgbClr val="000000"/>
                          </a:solidFill>
                          <a:effectLst/>
                        </a:rPr>
                        <a:t>4</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No</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No</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No</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 </a:t>
                      </a:r>
                      <a:r>
                        <a:rPr lang="en-GB" sz="1100" b="1" baseline="30000">
                          <a:solidFill>
                            <a:srgbClr val="000000"/>
                          </a:solidFill>
                          <a:effectLst/>
                        </a:rPr>
                        <a:t>5</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 </a:t>
                      </a:r>
                      <a:r>
                        <a:rPr lang="en-GB" sz="1100" b="1" baseline="30000">
                          <a:solidFill>
                            <a:srgbClr val="000000"/>
                          </a:solidFill>
                          <a:effectLst/>
                        </a:rPr>
                        <a:t>6</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extLst>
                  <a:ext uri="{0D108BD9-81ED-4DB2-BD59-A6C34878D82A}">
                    <a16:rowId xmlns:a16="http://schemas.microsoft.com/office/drawing/2014/main" val="2996816268"/>
                  </a:ext>
                </a:extLst>
              </a:tr>
              <a:tr h="1319030">
                <a:tc>
                  <a:txBody>
                    <a:bodyPr/>
                    <a:lstStyle/>
                    <a:p>
                      <a:pPr algn="l" fontAlgn="t"/>
                      <a:r>
                        <a:rPr lang="en-GB" sz="1100" b="1">
                          <a:solidFill>
                            <a:schemeClr val="tx1"/>
                          </a:solidFill>
                          <a:effectLst/>
                        </a:rPr>
                        <a:t>Exchange On-premises</a:t>
                      </a:r>
                      <a:r>
                        <a:rPr lang="en-GB" sz="1100">
                          <a:solidFill>
                            <a:schemeClr val="tx1"/>
                          </a:solidFill>
                          <a:effectLst/>
                        </a:rPr>
                        <a:t> (Sync to Azure AD required)</a:t>
                      </a:r>
                      <a:endParaRPr lang="en-GB" sz="1100">
                        <a:solidFill>
                          <a:schemeClr val="tx1"/>
                        </a:solidFill>
                        <a:effectLst/>
                        <a:latin typeface="Segoe UI" panose="020B0502040204020203" pitchFamily="34" charset="0"/>
                        <a:cs typeface="Segoe UI" panose="020B0502040204020203" pitchFamily="34" charset="0"/>
                      </a:endParaRPr>
                    </a:p>
                  </a:txBody>
                  <a:tcPr marL="76190" marR="76190" marT="57143" marB="57143">
                    <a:solidFill>
                      <a:srgbClr val="5239BD"/>
                    </a:solidFill>
                  </a:tcPr>
                </a:tc>
                <a:tc>
                  <a:txBody>
                    <a:bodyPr/>
                    <a:lstStyle/>
                    <a:p>
                      <a:pPr algn="l" fontAlgn="t"/>
                      <a:r>
                        <a:rPr lang="en-GB" sz="1100" b="1">
                          <a:solidFill>
                            <a:srgbClr val="000000"/>
                          </a:solidFill>
                          <a:effectLst/>
                        </a:rPr>
                        <a:t>Yes </a:t>
                      </a:r>
                      <a:r>
                        <a:rPr lang="en-GB" sz="1100" b="1" baseline="30000">
                          <a:solidFill>
                            <a:srgbClr val="000000"/>
                          </a:solidFill>
                          <a:effectLst/>
                        </a:rPr>
                        <a:t>2</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 </a:t>
                      </a:r>
                      <a:r>
                        <a:rPr lang="en-GB" sz="1100" b="1" baseline="30000">
                          <a:solidFill>
                            <a:srgbClr val="000000"/>
                          </a:solidFill>
                          <a:effectLst/>
                        </a:rPr>
                        <a:t>2,3</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 </a:t>
                      </a:r>
                      <a:r>
                        <a:rPr lang="en-GB" sz="1100" b="1" baseline="30000">
                          <a:solidFill>
                            <a:srgbClr val="000000"/>
                          </a:solidFill>
                          <a:effectLst/>
                        </a:rPr>
                        <a:t>4</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 (Exchange 2016 CU3+)</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 (Exchange 2016 CU3+)</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No</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 </a:t>
                      </a:r>
                      <a:r>
                        <a:rPr lang="en-GB" sz="1100" b="1" baseline="30000">
                          <a:solidFill>
                            <a:srgbClr val="000000"/>
                          </a:solidFill>
                          <a:effectLst/>
                        </a:rPr>
                        <a:t>5</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 </a:t>
                      </a:r>
                      <a:r>
                        <a:rPr lang="en-GB" sz="1100" b="1" baseline="30000">
                          <a:solidFill>
                            <a:srgbClr val="000000"/>
                          </a:solidFill>
                          <a:effectLst/>
                        </a:rPr>
                        <a:t>6</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tc>
                  <a:txBody>
                    <a:bodyPr/>
                    <a:lstStyle/>
                    <a:p>
                      <a:pPr algn="l" fontAlgn="t"/>
                      <a:r>
                        <a:rPr lang="en-GB" sz="1100" b="1">
                          <a:solidFill>
                            <a:srgbClr val="000000"/>
                          </a:solidFill>
                          <a:effectLst/>
                        </a:rPr>
                        <a:t>Yes</a:t>
                      </a:r>
                      <a:endParaRPr lang="en-GB" sz="1100" b="1">
                        <a:solidFill>
                          <a:srgbClr val="000000"/>
                        </a:solidFill>
                        <a:effectLst/>
                        <a:latin typeface="Segoe UI" panose="020B0502040204020203" pitchFamily="34" charset="0"/>
                        <a:cs typeface="Segoe UI" panose="020B0502040204020203" pitchFamily="34" charset="0"/>
                      </a:endParaRPr>
                    </a:p>
                  </a:txBody>
                  <a:tcPr marL="76190" marR="76190" marT="57143" marB="57143"/>
                </a:tc>
                <a:extLst>
                  <a:ext uri="{0D108BD9-81ED-4DB2-BD59-A6C34878D82A}">
                    <a16:rowId xmlns:a16="http://schemas.microsoft.com/office/drawing/2014/main" val="3015016830"/>
                  </a:ext>
                </a:extLst>
              </a:tr>
            </a:tbl>
          </a:graphicData>
        </a:graphic>
      </p:graphicFrame>
      <p:sp>
        <p:nvSpPr>
          <p:cNvPr id="5" name="Content Placeholder 2">
            <a:extLst>
              <a:ext uri="{FF2B5EF4-FFF2-40B4-BE49-F238E27FC236}">
                <a16:creationId xmlns:a16="http://schemas.microsoft.com/office/drawing/2014/main" id="{2CC00C92-6DC6-40A2-8A8E-C97EB7E783D5}"/>
              </a:ext>
            </a:extLst>
          </p:cNvPr>
          <p:cNvSpPr txBox="1">
            <a:spLocks/>
          </p:cNvSpPr>
          <p:nvPr/>
        </p:nvSpPr>
        <p:spPr>
          <a:xfrm>
            <a:off x="100164" y="6651125"/>
            <a:ext cx="11885680" cy="394278"/>
          </a:xfrm>
          <a:prstGeom prst="rect">
            <a:avLst/>
          </a:prstGeom>
        </p:spPr>
        <p:txBody>
          <a:bodyPr vert="horz" wrap="square" lIns="146304" tIns="91440" rIns="146304" bIns="91440" rtlCol="0" anchor="ctr">
            <a:noAutofit/>
          </a:bodyPr>
          <a:lstStyle>
            <a:lvl1pPr marL="0"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3600" kern="1200" spc="0" baseline="0">
                <a:solidFill>
                  <a:srgbClr val="43AAFF"/>
                </a:solidFill>
                <a:latin typeface="+mn-lt"/>
                <a:ea typeface="+mn-ea"/>
                <a:cs typeface="+mn-cs"/>
              </a:defRPr>
            </a:lvl1pPr>
            <a:lvl2pPr marL="228577"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mn-cs"/>
              </a:defRPr>
            </a:lvl2pPr>
            <a:lvl3pPr marL="457154"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400" kern="1200" spc="0" baseline="0">
                <a:gradFill>
                  <a:gsLst>
                    <a:gs pos="1250">
                      <a:schemeClr val="tx1"/>
                    </a:gs>
                    <a:gs pos="100000">
                      <a:schemeClr val="tx1"/>
                    </a:gs>
                  </a:gsLst>
                  <a:lin ang="5400000" scaled="0"/>
                </a:gradFill>
                <a:latin typeface="+mn-lt"/>
                <a:ea typeface="+mn-ea"/>
                <a:cs typeface="+mn-cs"/>
              </a:defRPr>
            </a:lvl3pPr>
            <a:lvl4pPr marL="685731"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4pPr>
            <a:lvl5pPr marL="914309" marR="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1800" b="1">
                <a:solidFill>
                  <a:srgbClr val="000000"/>
                </a:solidFill>
                <a:latin typeface="Segoe UI" panose="020B0502040204020203" pitchFamily="34" charset="0"/>
                <a:cs typeface="Segoe UI" panose="020B0502040204020203" pitchFamily="34" charset="0"/>
              </a:rPr>
              <a:t>Clarifications are in the notes</a:t>
            </a:r>
            <a:endParaRPr lang="en-US" altLang="en-US" sz="1100" b="1">
              <a:solidFill>
                <a:srgbClr val="00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806402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529FE65-8A6C-480F-87C5-7CE6FDAA4EED}"/>
              </a:ext>
            </a:extLst>
          </p:cNvPr>
          <p:cNvSpPr>
            <a:spLocks noGrp="1"/>
          </p:cNvSpPr>
          <p:nvPr>
            <p:ph type="title"/>
          </p:nvPr>
        </p:nvSpPr>
        <p:spPr>
          <a:xfrm>
            <a:off x="274604" y="295275"/>
            <a:ext cx="11888047" cy="1245658"/>
          </a:xfrm>
        </p:spPr>
        <p:txBody>
          <a:bodyPr/>
          <a:lstStyle/>
          <a:p>
            <a:r>
              <a:rPr lang="en-US"/>
              <a:t>How SharePoint Online and OneDrive for Business Interacts with Teams</a:t>
            </a:r>
          </a:p>
        </p:txBody>
      </p:sp>
      <p:sp>
        <p:nvSpPr>
          <p:cNvPr id="4" name="Content Placeholder 3">
            <a:extLst>
              <a:ext uri="{FF2B5EF4-FFF2-40B4-BE49-F238E27FC236}">
                <a16:creationId xmlns:a16="http://schemas.microsoft.com/office/drawing/2014/main" id="{0D2F1047-1435-49A6-B89B-0FA2B496B6FE}"/>
              </a:ext>
            </a:extLst>
          </p:cNvPr>
          <p:cNvSpPr>
            <a:spLocks noGrp="1"/>
          </p:cNvSpPr>
          <p:nvPr>
            <p:ph idx="1"/>
          </p:nvPr>
        </p:nvSpPr>
        <p:spPr>
          <a:xfrm>
            <a:off x="422255" y="1946914"/>
            <a:ext cx="10478015" cy="4837282"/>
          </a:xfrm>
        </p:spPr>
        <p:txBody>
          <a:bodyPr vert="horz" wrap="square" lIns="93260" tIns="46630" rIns="93260" bIns="46630" rtlCol="0" anchor="t">
            <a:normAutofit fontScale="55000" lnSpcReduction="20000"/>
          </a:bodyPr>
          <a:lstStyle/>
          <a:p>
            <a:r>
              <a:rPr lang="en-US">
                <a:solidFill>
                  <a:srgbClr val="000000"/>
                </a:solidFill>
              </a:rPr>
              <a:t>SharePoint Online (Files tab) and OneDrive for Business (P2P chat) are used to store files that users share in Teams</a:t>
            </a:r>
          </a:p>
          <a:p>
            <a:endParaRPr lang="en-US">
              <a:solidFill>
                <a:srgbClr val="000000"/>
              </a:solidFill>
            </a:endParaRPr>
          </a:p>
          <a:p>
            <a:r>
              <a:rPr lang="en-US">
                <a:solidFill>
                  <a:srgbClr val="000000"/>
                </a:solidFill>
              </a:rPr>
              <a:t>Every Team gets a modern SharePoint Team site as part of its Microsoft 365 group</a:t>
            </a:r>
          </a:p>
          <a:p>
            <a:endParaRPr lang="en-US" sz="3600">
              <a:solidFill>
                <a:srgbClr val="000000"/>
              </a:solidFill>
            </a:endParaRPr>
          </a:p>
          <a:p>
            <a:r>
              <a:rPr lang="en-US" sz="3600">
                <a:solidFill>
                  <a:srgbClr val="000000"/>
                </a:solidFill>
              </a:rPr>
              <a:t>If team with same name already exists, the SharePoint URL will include a GUID</a:t>
            </a:r>
          </a:p>
          <a:p>
            <a:pPr lvl="1"/>
            <a:endParaRPr lang="en-US" sz="3600">
              <a:solidFill>
                <a:srgbClr val="000000"/>
              </a:solidFill>
            </a:endParaRPr>
          </a:p>
          <a:p>
            <a:r>
              <a:rPr lang="en-US">
                <a:solidFill>
                  <a:srgbClr val="000000"/>
                </a:solidFill>
              </a:rPr>
              <a:t>Team OneNote is stored in SharePoint Online.</a:t>
            </a:r>
          </a:p>
          <a:p>
            <a:endParaRPr lang="en-US">
              <a:solidFill>
                <a:srgbClr val="000000"/>
              </a:solidFill>
            </a:endParaRPr>
          </a:p>
          <a:p>
            <a:r>
              <a:rPr lang="en-US">
                <a:solidFill>
                  <a:srgbClr val="000000"/>
                </a:solidFill>
              </a:rPr>
              <a:t>Add tabs for any: SharePoint page, list, news, single document.</a:t>
            </a:r>
          </a:p>
          <a:p>
            <a:endParaRPr lang="en-US">
              <a:solidFill>
                <a:srgbClr val="000000"/>
              </a:solidFill>
            </a:endParaRPr>
          </a:p>
          <a:p>
            <a:r>
              <a:rPr lang="en-US">
                <a:solidFill>
                  <a:srgbClr val="000000"/>
                </a:solidFill>
              </a:rPr>
              <a:t>SharePoint News connector surfaces News Posts within Teams channels.</a:t>
            </a:r>
          </a:p>
          <a:p>
            <a:endParaRPr lang="en-US">
              <a:solidFill>
                <a:srgbClr val="000000"/>
              </a:solidFill>
            </a:endParaRPr>
          </a:p>
        </p:txBody>
      </p:sp>
      <p:grpSp>
        <p:nvGrpSpPr>
          <p:cNvPr id="8" name="Group 7" descr="A cloud icon and the SharePoint Online icon">
            <a:extLst>
              <a:ext uri="{FF2B5EF4-FFF2-40B4-BE49-F238E27FC236}">
                <a16:creationId xmlns:a16="http://schemas.microsoft.com/office/drawing/2014/main" id="{3B05D3A1-E312-4E9E-BB2B-EC061227549E}"/>
              </a:ext>
            </a:extLst>
          </p:cNvPr>
          <p:cNvGrpSpPr/>
          <p:nvPr/>
        </p:nvGrpSpPr>
        <p:grpSpPr>
          <a:xfrm>
            <a:off x="10097202" y="3393650"/>
            <a:ext cx="2535646" cy="3968520"/>
            <a:chOff x="10097202" y="3393650"/>
            <a:chExt cx="2535646" cy="3968520"/>
          </a:xfrm>
        </p:grpSpPr>
        <p:pic>
          <p:nvPicPr>
            <p:cNvPr id="5" name="Picture 4" descr="A picture containing sign&#10;&#10;Description automatically generated">
              <a:extLst>
                <a:ext uri="{FF2B5EF4-FFF2-40B4-BE49-F238E27FC236}">
                  <a16:creationId xmlns:a16="http://schemas.microsoft.com/office/drawing/2014/main" id="{8B32B2EA-7043-4C24-8C8E-3EE2E79B6859}"/>
                </a:ext>
              </a:extLst>
            </p:cNvPr>
            <p:cNvPicPr>
              <a:picLocks noChangeAspect="1"/>
            </p:cNvPicPr>
            <p:nvPr/>
          </p:nvPicPr>
          <p:blipFill>
            <a:blip r:embed="rId3"/>
            <a:stretch>
              <a:fillRect/>
            </a:stretch>
          </p:blipFill>
          <p:spPr>
            <a:xfrm>
              <a:off x="10148502" y="4920791"/>
              <a:ext cx="2441379" cy="2441379"/>
            </a:xfrm>
            <a:prstGeom prst="rect">
              <a:avLst/>
            </a:prstGeom>
          </p:spPr>
        </p:pic>
        <p:pic>
          <p:nvPicPr>
            <p:cNvPr id="7" name="Picture 6" descr="A close up of a logo&#10;&#10;Description automatically generated">
              <a:extLst>
                <a:ext uri="{FF2B5EF4-FFF2-40B4-BE49-F238E27FC236}">
                  <a16:creationId xmlns:a16="http://schemas.microsoft.com/office/drawing/2014/main" id="{7426B231-CE70-475A-8AC3-823EB2047311}"/>
                </a:ext>
              </a:extLst>
            </p:cNvPr>
            <p:cNvPicPr>
              <a:picLocks noChangeAspect="1"/>
            </p:cNvPicPr>
            <p:nvPr/>
          </p:nvPicPr>
          <p:blipFill>
            <a:blip r:embed="rId4"/>
            <a:stretch>
              <a:fillRect/>
            </a:stretch>
          </p:blipFill>
          <p:spPr>
            <a:xfrm>
              <a:off x="10097202" y="3393650"/>
              <a:ext cx="2535646" cy="2535646"/>
            </a:xfrm>
            <a:prstGeom prst="rect">
              <a:avLst/>
            </a:prstGeom>
          </p:spPr>
        </p:pic>
      </p:grpSp>
    </p:spTree>
    <p:extLst>
      <p:ext uri="{BB962C8B-B14F-4D97-AF65-F5344CB8AC3E}">
        <p14:creationId xmlns:p14="http://schemas.microsoft.com/office/powerpoint/2010/main" val="310860628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7DB89-2AFE-4025-B541-5847D9FD8ECC}"/>
              </a:ext>
            </a:extLst>
          </p:cNvPr>
          <p:cNvSpPr>
            <a:spLocks noGrp="1"/>
          </p:cNvSpPr>
          <p:nvPr>
            <p:ph type="title"/>
          </p:nvPr>
        </p:nvSpPr>
        <p:spPr/>
        <p:txBody>
          <a:bodyPr/>
          <a:lstStyle/>
          <a:p>
            <a:r>
              <a:rPr lang="en-US"/>
              <a:t>Where Are Files Stored?</a:t>
            </a:r>
          </a:p>
        </p:txBody>
      </p:sp>
      <p:sp>
        <p:nvSpPr>
          <p:cNvPr id="12" name="Text Placeholder 11">
            <a:extLst>
              <a:ext uri="{FF2B5EF4-FFF2-40B4-BE49-F238E27FC236}">
                <a16:creationId xmlns:a16="http://schemas.microsoft.com/office/drawing/2014/main" id="{10AF0C59-607C-456D-B1B6-FA91EB71D2A4}"/>
              </a:ext>
            </a:extLst>
          </p:cNvPr>
          <p:cNvSpPr>
            <a:spLocks noGrp="1"/>
          </p:cNvSpPr>
          <p:nvPr>
            <p:ph type="body" sz="quarter" idx="10"/>
          </p:nvPr>
        </p:nvSpPr>
        <p:spPr>
          <a:xfrm>
            <a:off x="274604" y="1505965"/>
            <a:ext cx="9133347" cy="5447645"/>
          </a:xfrm>
        </p:spPr>
        <p:txBody>
          <a:bodyPr/>
          <a:lstStyle/>
          <a:p>
            <a:pPr>
              <a:defRPr/>
            </a:pPr>
            <a:r>
              <a:rPr lang="en-US" sz="3200" dirty="0">
                <a:solidFill>
                  <a:srgbClr val="5239BD"/>
                </a:solidFill>
                <a:cs typeface="Calibri" panose="020F0502020204030204" pitchFamily="34" charset="0"/>
              </a:rPr>
              <a:t>Chat messages</a:t>
            </a:r>
          </a:p>
          <a:p>
            <a:pPr lvl="1">
              <a:defRPr/>
            </a:pPr>
            <a:r>
              <a:rPr lang="en-GB" sz="2400" dirty="0">
                <a:solidFill>
                  <a:srgbClr val="000000"/>
                </a:solidFill>
              </a:rPr>
              <a:t>Private chat files are stored in the sender’s OneDrive for Business</a:t>
            </a:r>
          </a:p>
          <a:p>
            <a:pPr lvl="1">
              <a:defRPr/>
            </a:pPr>
            <a:r>
              <a:rPr lang="en-GB" sz="2400" dirty="0">
                <a:solidFill>
                  <a:srgbClr val="000000"/>
                </a:solidFill>
              </a:rPr>
              <a:t>Permissions are automatically granted to all participants as part of the file sharing process</a:t>
            </a:r>
          </a:p>
          <a:p>
            <a:pPr>
              <a:defRPr/>
            </a:pPr>
            <a:r>
              <a:rPr lang="en-US" sz="3200" dirty="0">
                <a:solidFill>
                  <a:srgbClr val="5239BD"/>
                </a:solidFill>
                <a:cs typeface="Calibri" panose="020F0502020204030204" pitchFamily="34" charset="0"/>
              </a:rPr>
              <a:t>Channel Messages</a:t>
            </a:r>
          </a:p>
          <a:p>
            <a:pPr lvl="1">
              <a:defRPr/>
            </a:pPr>
            <a:r>
              <a:rPr lang="en-US" sz="2400" dirty="0">
                <a:solidFill>
                  <a:srgbClr val="000000"/>
                </a:solidFill>
              </a:rPr>
              <a:t>Files are uploaded to SharePoint</a:t>
            </a:r>
          </a:p>
          <a:p>
            <a:pPr lvl="1">
              <a:defRPr/>
            </a:pPr>
            <a:r>
              <a:rPr lang="en-US" sz="2400" dirty="0">
                <a:solidFill>
                  <a:srgbClr val="000000"/>
                </a:solidFill>
              </a:rPr>
              <a:t>A folder is associated with each channel in the team</a:t>
            </a:r>
          </a:p>
          <a:p>
            <a:pPr>
              <a:defRPr/>
            </a:pPr>
            <a:r>
              <a:rPr lang="en-US" sz="3200" dirty="0">
                <a:solidFill>
                  <a:srgbClr val="5239BD"/>
                </a:solidFill>
                <a:cs typeface="Calibri" panose="020F0502020204030204" pitchFamily="34" charset="0"/>
              </a:rPr>
              <a:t>3</a:t>
            </a:r>
            <a:r>
              <a:rPr lang="en-US" sz="3200" baseline="30000" dirty="0">
                <a:solidFill>
                  <a:srgbClr val="5239BD"/>
                </a:solidFill>
                <a:cs typeface="Calibri" panose="020F0502020204030204" pitchFamily="34" charset="0"/>
              </a:rPr>
              <a:t>rd</a:t>
            </a:r>
            <a:r>
              <a:rPr lang="en-US" sz="3200" dirty="0">
                <a:solidFill>
                  <a:srgbClr val="5239BD"/>
                </a:solidFill>
                <a:cs typeface="Calibri" panose="020F0502020204030204" pitchFamily="34" charset="0"/>
              </a:rPr>
              <a:t> Party cloud storage</a:t>
            </a:r>
          </a:p>
          <a:p>
            <a:pPr lvl="1">
              <a:defRPr/>
            </a:pPr>
            <a:r>
              <a:rPr lang="en-US" sz="2400" dirty="0">
                <a:solidFill>
                  <a:srgbClr val="000000"/>
                </a:solidFill>
              </a:rPr>
              <a:t>Dropbox, Box, Citrix ShareFile, Google Drive can also be used</a:t>
            </a:r>
          </a:p>
        </p:txBody>
      </p:sp>
      <p:grpSp>
        <p:nvGrpSpPr>
          <p:cNvPr id="5" name="Group 4" descr="A cloud icon and the SharePoint Online icon.">
            <a:extLst>
              <a:ext uri="{FF2B5EF4-FFF2-40B4-BE49-F238E27FC236}">
                <a16:creationId xmlns:a16="http://schemas.microsoft.com/office/drawing/2014/main" id="{68C09F3B-2211-4652-BE53-53AE7CD97B87}"/>
              </a:ext>
            </a:extLst>
          </p:cNvPr>
          <p:cNvGrpSpPr/>
          <p:nvPr/>
        </p:nvGrpSpPr>
        <p:grpSpPr>
          <a:xfrm>
            <a:off x="10097202" y="3393650"/>
            <a:ext cx="2535646" cy="3968520"/>
            <a:chOff x="10097202" y="3393650"/>
            <a:chExt cx="2535646" cy="3968520"/>
          </a:xfrm>
        </p:grpSpPr>
        <p:pic>
          <p:nvPicPr>
            <p:cNvPr id="7" name="Picture 6" descr="A picture containing sign&#10;&#10;Description automatically generated">
              <a:extLst>
                <a:ext uri="{FF2B5EF4-FFF2-40B4-BE49-F238E27FC236}">
                  <a16:creationId xmlns:a16="http://schemas.microsoft.com/office/drawing/2014/main" id="{B580A585-223D-468F-A129-94C9E2E43F81}"/>
                </a:ext>
              </a:extLst>
            </p:cNvPr>
            <p:cNvPicPr>
              <a:picLocks noChangeAspect="1"/>
            </p:cNvPicPr>
            <p:nvPr/>
          </p:nvPicPr>
          <p:blipFill>
            <a:blip r:embed="rId3"/>
            <a:stretch>
              <a:fillRect/>
            </a:stretch>
          </p:blipFill>
          <p:spPr>
            <a:xfrm>
              <a:off x="10148502" y="4920791"/>
              <a:ext cx="2441379" cy="2441379"/>
            </a:xfrm>
            <a:prstGeom prst="rect">
              <a:avLst/>
            </a:prstGeom>
          </p:spPr>
        </p:pic>
        <p:pic>
          <p:nvPicPr>
            <p:cNvPr id="8" name="Picture 7" descr="A close up of a logo&#10;&#10;Description automatically generated">
              <a:extLst>
                <a:ext uri="{FF2B5EF4-FFF2-40B4-BE49-F238E27FC236}">
                  <a16:creationId xmlns:a16="http://schemas.microsoft.com/office/drawing/2014/main" id="{F016F933-8CAD-4CF5-B8BA-000AB86034C6}"/>
                </a:ext>
              </a:extLst>
            </p:cNvPr>
            <p:cNvPicPr>
              <a:picLocks noChangeAspect="1"/>
            </p:cNvPicPr>
            <p:nvPr/>
          </p:nvPicPr>
          <p:blipFill>
            <a:blip r:embed="rId4"/>
            <a:stretch>
              <a:fillRect/>
            </a:stretch>
          </p:blipFill>
          <p:spPr>
            <a:xfrm>
              <a:off x="10097202" y="3393650"/>
              <a:ext cx="2535646" cy="2535646"/>
            </a:xfrm>
            <a:prstGeom prst="rect">
              <a:avLst/>
            </a:prstGeom>
          </p:spPr>
        </p:pic>
      </p:grpSp>
    </p:spTree>
    <p:extLst>
      <p:ext uri="{BB962C8B-B14F-4D97-AF65-F5344CB8AC3E}">
        <p14:creationId xmlns:p14="http://schemas.microsoft.com/office/powerpoint/2010/main" val="40748755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4FE99-882B-4DDD-9415-D1D23A7204FB}"/>
              </a:ext>
            </a:extLst>
          </p:cNvPr>
          <p:cNvSpPr>
            <a:spLocks noGrp="1"/>
          </p:cNvSpPr>
          <p:nvPr>
            <p:ph type="title"/>
          </p:nvPr>
        </p:nvSpPr>
        <p:spPr>
          <a:xfrm>
            <a:off x="280751" y="217172"/>
            <a:ext cx="10724938" cy="1351952"/>
          </a:xfrm>
        </p:spPr>
        <p:txBody>
          <a:bodyPr/>
          <a:lstStyle/>
          <a:p>
            <a:r>
              <a:rPr lang="en-US"/>
              <a:t>Team &amp; Channel File Structure</a:t>
            </a:r>
          </a:p>
        </p:txBody>
      </p:sp>
      <p:sp>
        <p:nvSpPr>
          <p:cNvPr id="3" name="Content Placeholder 2">
            <a:extLst>
              <a:ext uri="{FF2B5EF4-FFF2-40B4-BE49-F238E27FC236}">
                <a16:creationId xmlns:a16="http://schemas.microsoft.com/office/drawing/2014/main" id="{2028A39E-2744-4778-B0C1-44373544629E}"/>
              </a:ext>
            </a:extLst>
          </p:cNvPr>
          <p:cNvSpPr>
            <a:spLocks noGrp="1"/>
          </p:cNvSpPr>
          <p:nvPr>
            <p:ph idx="1"/>
          </p:nvPr>
        </p:nvSpPr>
        <p:spPr>
          <a:xfrm>
            <a:off x="239340" y="1328145"/>
            <a:ext cx="6632800" cy="5666380"/>
          </a:xfrm>
        </p:spPr>
        <p:txBody>
          <a:bodyPr>
            <a:normAutofit fontScale="70000" lnSpcReduction="20000"/>
          </a:bodyPr>
          <a:lstStyle/>
          <a:p>
            <a:r>
              <a:rPr lang="en-US">
                <a:solidFill>
                  <a:srgbClr val="5239BD"/>
                </a:solidFill>
              </a:rPr>
              <a:t>SharePoint &amp; Teams</a:t>
            </a:r>
          </a:p>
          <a:p>
            <a:pPr lvl="1"/>
            <a:r>
              <a:rPr lang="en-US">
                <a:solidFill>
                  <a:srgbClr val="000000"/>
                </a:solidFill>
              </a:rPr>
              <a:t>Document library has a folder for each channel</a:t>
            </a:r>
          </a:p>
          <a:p>
            <a:pPr lvl="1"/>
            <a:r>
              <a:rPr lang="en-US">
                <a:solidFill>
                  <a:srgbClr val="000000"/>
                </a:solidFill>
              </a:rPr>
              <a:t>By default, flat permissions structure based on Microsoft 365 Group membership</a:t>
            </a:r>
          </a:p>
          <a:p>
            <a:pPr lvl="1"/>
            <a:r>
              <a:rPr lang="en-US">
                <a:solidFill>
                  <a:srgbClr val="000000"/>
                </a:solidFill>
              </a:rPr>
              <a:t>Any granular permission changes made directly via SharePoint will be honored by Teams</a:t>
            </a:r>
          </a:p>
          <a:p>
            <a:pPr lvl="2"/>
            <a:endParaRPr lang="en-US"/>
          </a:p>
          <a:p>
            <a:r>
              <a:rPr lang="en-US">
                <a:solidFill>
                  <a:srgbClr val="5239BD"/>
                </a:solidFill>
              </a:rPr>
              <a:t>OneDrive for Business</a:t>
            </a:r>
          </a:p>
          <a:p>
            <a:pPr lvl="1"/>
            <a:r>
              <a:rPr lang="en-US">
                <a:solidFill>
                  <a:srgbClr val="000000"/>
                </a:solidFill>
              </a:rPr>
              <a:t>If files being shared already exist in OneDrive then file will be shared in place</a:t>
            </a:r>
          </a:p>
          <a:p>
            <a:pPr lvl="1"/>
            <a:r>
              <a:rPr lang="en-US">
                <a:solidFill>
                  <a:srgbClr val="000000"/>
                </a:solidFill>
              </a:rPr>
              <a:t>If file is not in OneDrive it will be copied to a folder called </a:t>
            </a:r>
            <a:r>
              <a:rPr lang="en-US" b="1">
                <a:solidFill>
                  <a:srgbClr val="000000"/>
                </a:solidFill>
              </a:rPr>
              <a:t>Microsoft Teams Chat Files </a:t>
            </a:r>
            <a:r>
              <a:rPr lang="en-US">
                <a:solidFill>
                  <a:srgbClr val="000000"/>
                </a:solidFill>
              </a:rPr>
              <a:t>and shared from here</a:t>
            </a:r>
          </a:p>
          <a:p>
            <a:pPr lvl="1"/>
            <a:r>
              <a:rPr lang="en-US">
                <a:solidFill>
                  <a:srgbClr val="000000"/>
                </a:solidFill>
              </a:rPr>
              <a:t>Uploaded to the OneDrive of the person sharing a file</a:t>
            </a:r>
          </a:p>
          <a:p>
            <a:pPr lvl="1"/>
            <a:r>
              <a:rPr lang="en-US">
                <a:solidFill>
                  <a:srgbClr val="000000"/>
                </a:solidFill>
              </a:rPr>
              <a:t>Each file has unique permissions granted based on the person or people in the chat</a:t>
            </a:r>
          </a:p>
          <a:p>
            <a:endParaRPr lang="en-US"/>
          </a:p>
        </p:txBody>
      </p:sp>
      <p:grpSp>
        <p:nvGrpSpPr>
          <p:cNvPr id="23" name="Group 22" descr="A chart of the Microsoft Teams Team1 with a General box underneath it, and two channel boxes underneath that.  Next to it is a screenshot of SharePoint Online ...sites/Team1/Shared Documents files.&#10;Under that is a Microsoft Teams User1 box with two boxes underneath that for User2 and User2 and User3.  OneDrive for Business has a box underneath it that says, .../personal/User1/Documents/Microsoft Teams Chat Files">
            <a:extLst>
              <a:ext uri="{FF2B5EF4-FFF2-40B4-BE49-F238E27FC236}">
                <a16:creationId xmlns:a16="http://schemas.microsoft.com/office/drawing/2014/main" id="{043F6A3D-CE5A-49C0-BAD0-A49CFB708507}"/>
              </a:ext>
            </a:extLst>
          </p:cNvPr>
          <p:cNvGrpSpPr/>
          <p:nvPr/>
        </p:nvGrpSpPr>
        <p:grpSpPr>
          <a:xfrm>
            <a:off x="6791669" y="892859"/>
            <a:ext cx="5447278" cy="5778141"/>
            <a:chOff x="6791669" y="892859"/>
            <a:chExt cx="5447278" cy="5778141"/>
          </a:xfrm>
        </p:grpSpPr>
        <p:graphicFrame>
          <p:nvGraphicFramePr>
            <p:cNvPr id="8" name="Diagram 7">
              <a:extLst>
                <a:ext uri="{FF2B5EF4-FFF2-40B4-BE49-F238E27FC236}">
                  <a16:creationId xmlns:a16="http://schemas.microsoft.com/office/drawing/2014/main" id="{079EE99C-389D-49B7-8D4D-C41C8220D0F8}"/>
                </a:ext>
              </a:extLst>
            </p:cNvPr>
            <p:cNvGraphicFramePr/>
            <p:nvPr>
              <p:extLst>
                <p:ext uri="{D42A27DB-BD31-4B8C-83A1-F6EECF244321}">
                  <p14:modId xmlns:p14="http://schemas.microsoft.com/office/powerpoint/2010/main" val="257350473"/>
                </p:ext>
              </p:extLst>
            </p:nvPr>
          </p:nvGraphicFramePr>
          <p:xfrm>
            <a:off x="6791669" y="1238891"/>
            <a:ext cx="2027814" cy="24871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5AC4E323-CB69-4898-A104-AFB4B327BF7D}"/>
                </a:ext>
              </a:extLst>
            </p:cNvPr>
            <p:cNvSpPr txBox="1"/>
            <p:nvPr/>
          </p:nvSpPr>
          <p:spPr>
            <a:xfrm>
              <a:off x="9314951" y="6358927"/>
              <a:ext cx="2880597" cy="312073"/>
            </a:xfrm>
            <a:prstGeom prst="rect">
              <a:avLst/>
            </a:prstGeom>
            <a:noFill/>
          </p:spPr>
          <p:txBody>
            <a:bodyPr wrap="none" rtlCol="0">
              <a:spAutoFit/>
            </a:bodyPr>
            <a:lstStyle/>
            <a:p>
              <a:r>
                <a:rPr lang="en-US" sz="1428" i="1"/>
                <a:t>User files in OneDrive for Business</a:t>
              </a:r>
            </a:p>
          </p:txBody>
        </p:sp>
        <p:graphicFrame>
          <p:nvGraphicFramePr>
            <p:cNvPr id="13" name="Diagram 12">
              <a:extLst>
                <a:ext uri="{FF2B5EF4-FFF2-40B4-BE49-F238E27FC236}">
                  <a16:creationId xmlns:a16="http://schemas.microsoft.com/office/drawing/2014/main" id="{14A30597-1CB4-43BC-B05B-3618F537FEE0}"/>
                </a:ext>
              </a:extLst>
            </p:cNvPr>
            <p:cNvGraphicFramePr/>
            <p:nvPr>
              <p:extLst>
                <p:ext uri="{D42A27DB-BD31-4B8C-83A1-F6EECF244321}">
                  <p14:modId xmlns:p14="http://schemas.microsoft.com/office/powerpoint/2010/main" val="4276661717"/>
                </p:ext>
              </p:extLst>
            </p:nvPr>
          </p:nvGraphicFramePr>
          <p:xfrm>
            <a:off x="7340404" y="4796000"/>
            <a:ext cx="1059204" cy="183211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8" name="Freeform: Shape 17">
              <a:extLst>
                <a:ext uri="{FF2B5EF4-FFF2-40B4-BE49-F238E27FC236}">
                  <a16:creationId xmlns:a16="http://schemas.microsoft.com/office/drawing/2014/main" id="{617CC9F3-6BD1-4CEA-B77F-C9EEDB4ECE8E}"/>
                </a:ext>
              </a:extLst>
            </p:cNvPr>
            <p:cNvSpPr/>
            <p:nvPr/>
          </p:nvSpPr>
          <p:spPr>
            <a:xfrm>
              <a:off x="8476443" y="4796000"/>
              <a:ext cx="3719105" cy="1832117"/>
            </a:xfrm>
            <a:custGeom>
              <a:avLst/>
              <a:gdLst>
                <a:gd name="connsiteX0" fmla="*/ 0 w 3784767"/>
                <a:gd name="connsiteY0" fmla="*/ 183212 h 1832117"/>
                <a:gd name="connsiteX1" fmla="*/ 183212 w 3784767"/>
                <a:gd name="connsiteY1" fmla="*/ 0 h 1832117"/>
                <a:gd name="connsiteX2" fmla="*/ 3601555 w 3784767"/>
                <a:gd name="connsiteY2" fmla="*/ 0 h 1832117"/>
                <a:gd name="connsiteX3" fmla="*/ 3784767 w 3784767"/>
                <a:gd name="connsiteY3" fmla="*/ 183212 h 1832117"/>
                <a:gd name="connsiteX4" fmla="*/ 3784767 w 3784767"/>
                <a:gd name="connsiteY4" fmla="*/ 1648905 h 1832117"/>
                <a:gd name="connsiteX5" fmla="*/ 3601555 w 3784767"/>
                <a:gd name="connsiteY5" fmla="*/ 1832117 h 1832117"/>
                <a:gd name="connsiteX6" fmla="*/ 183212 w 3784767"/>
                <a:gd name="connsiteY6" fmla="*/ 1832117 h 1832117"/>
                <a:gd name="connsiteX7" fmla="*/ 0 w 3784767"/>
                <a:gd name="connsiteY7" fmla="*/ 1648905 h 1832117"/>
                <a:gd name="connsiteX8" fmla="*/ 0 w 3784767"/>
                <a:gd name="connsiteY8" fmla="*/ 183212 h 1832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84767" h="1832117">
                  <a:moveTo>
                    <a:pt x="0" y="183212"/>
                  </a:moveTo>
                  <a:cubicBezTo>
                    <a:pt x="0" y="82027"/>
                    <a:pt x="82027" y="0"/>
                    <a:pt x="183212" y="0"/>
                  </a:cubicBezTo>
                  <a:lnTo>
                    <a:pt x="3601555" y="0"/>
                  </a:lnTo>
                  <a:cubicBezTo>
                    <a:pt x="3702740" y="0"/>
                    <a:pt x="3784767" y="82027"/>
                    <a:pt x="3784767" y="183212"/>
                  </a:cubicBezTo>
                  <a:lnTo>
                    <a:pt x="3784767" y="1648905"/>
                  </a:lnTo>
                  <a:cubicBezTo>
                    <a:pt x="3784767" y="1750090"/>
                    <a:pt x="3702740" y="1832117"/>
                    <a:pt x="3601555" y="1832117"/>
                  </a:cubicBezTo>
                  <a:lnTo>
                    <a:pt x="183212" y="1832117"/>
                  </a:lnTo>
                  <a:cubicBezTo>
                    <a:pt x="82027" y="1832117"/>
                    <a:pt x="0" y="1750090"/>
                    <a:pt x="0" y="1648905"/>
                  </a:cubicBezTo>
                  <a:lnTo>
                    <a:pt x="0" y="183212"/>
                  </a:lnTo>
                  <a:close/>
                </a:path>
              </a:pathLst>
            </a:custGeom>
          </p:spPr>
          <p:style>
            <a:lnRef idx="0">
              <a:schemeClr val="dk2">
                <a:hueOff val="0"/>
                <a:satOff val="0"/>
                <a:lumOff val="0"/>
                <a:alphaOff val="0"/>
              </a:schemeClr>
            </a:lnRef>
            <a:fillRef idx="1">
              <a:schemeClr val="dk2">
                <a:tint val="40000"/>
                <a:hueOff val="0"/>
                <a:satOff val="0"/>
                <a:lumOff val="0"/>
                <a:alphaOff val="0"/>
              </a:schemeClr>
            </a:fillRef>
            <a:effectRef idx="0">
              <a:schemeClr val="dk2">
                <a:tint val="40000"/>
                <a:hueOff val="0"/>
                <a:satOff val="0"/>
                <a:lumOff val="0"/>
                <a:alphaOff val="0"/>
              </a:schemeClr>
            </a:effectRef>
            <a:fontRef idx="minor">
              <a:schemeClr val="dk1">
                <a:hueOff val="0"/>
                <a:satOff val="0"/>
                <a:lumOff val="0"/>
                <a:alphaOff val="0"/>
              </a:schemeClr>
            </a:fontRef>
          </p:style>
          <p:txBody>
            <a:bodyPr spcFirstLastPara="0" vert="horz" wrap="square" lIns="91440" tIns="91440" rIns="91440" bIns="1373922" numCol="1" spcCol="1270" anchor="ctr" anchorCtr="0">
              <a:noAutofit/>
            </a:bodyPr>
            <a:lstStyle/>
            <a:p>
              <a:pPr marL="0" lvl="0" indent="0" algn="ctr" defTabSz="1066800">
                <a:lnSpc>
                  <a:spcPct val="90000"/>
                </a:lnSpc>
                <a:spcBef>
                  <a:spcPct val="0"/>
                </a:spcBef>
                <a:spcAft>
                  <a:spcPct val="35000"/>
                </a:spcAft>
                <a:buNone/>
              </a:pPr>
              <a:endParaRPr lang="en-US" sz="2400" kern="1200"/>
            </a:p>
          </p:txBody>
        </p:sp>
        <p:sp>
          <p:nvSpPr>
            <p:cNvPr id="19" name="Freeform: Shape 18">
              <a:extLst>
                <a:ext uri="{FF2B5EF4-FFF2-40B4-BE49-F238E27FC236}">
                  <a16:creationId xmlns:a16="http://schemas.microsoft.com/office/drawing/2014/main" id="{6CA6B2F1-F282-4989-AB53-2BCB31871179}"/>
                </a:ext>
              </a:extLst>
            </p:cNvPr>
            <p:cNvSpPr/>
            <p:nvPr/>
          </p:nvSpPr>
          <p:spPr>
            <a:xfrm>
              <a:off x="8819483" y="4962335"/>
              <a:ext cx="3037439" cy="1573871"/>
            </a:xfrm>
            <a:custGeom>
              <a:avLst/>
              <a:gdLst>
                <a:gd name="connsiteX0" fmla="*/ 0 w 3027813"/>
                <a:gd name="connsiteY0" fmla="*/ 119027 h 1190267"/>
                <a:gd name="connsiteX1" fmla="*/ 119027 w 3027813"/>
                <a:gd name="connsiteY1" fmla="*/ 0 h 1190267"/>
                <a:gd name="connsiteX2" fmla="*/ 2908786 w 3027813"/>
                <a:gd name="connsiteY2" fmla="*/ 0 h 1190267"/>
                <a:gd name="connsiteX3" fmla="*/ 3027813 w 3027813"/>
                <a:gd name="connsiteY3" fmla="*/ 119027 h 1190267"/>
                <a:gd name="connsiteX4" fmla="*/ 3027813 w 3027813"/>
                <a:gd name="connsiteY4" fmla="*/ 1071240 h 1190267"/>
                <a:gd name="connsiteX5" fmla="*/ 2908786 w 3027813"/>
                <a:gd name="connsiteY5" fmla="*/ 1190267 h 1190267"/>
                <a:gd name="connsiteX6" fmla="*/ 119027 w 3027813"/>
                <a:gd name="connsiteY6" fmla="*/ 1190267 h 1190267"/>
                <a:gd name="connsiteX7" fmla="*/ 0 w 3027813"/>
                <a:gd name="connsiteY7" fmla="*/ 1071240 h 1190267"/>
                <a:gd name="connsiteX8" fmla="*/ 0 w 3027813"/>
                <a:gd name="connsiteY8" fmla="*/ 119027 h 1190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27813" h="1190267">
                  <a:moveTo>
                    <a:pt x="0" y="119027"/>
                  </a:moveTo>
                  <a:cubicBezTo>
                    <a:pt x="0" y="53290"/>
                    <a:pt x="53290" y="0"/>
                    <a:pt x="119027" y="0"/>
                  </a:cubicBezTo>
                  <a:lnTo>
                    <a:pt x="2908786" y="0"/>
                  </a:lnTo>
                  <a:cubicBezTo>
                    <a:pt x="2974523" y="0"/>
                    <a:pt x="3027813" y="53290"/>
                    <a:pt x="3027813" y="119027"/>
                  </a:cubicBezTo>
                  <a:lnTo>
                    <a:pt x="3027813" y="1071240"/>
                  </a:lnTo>
                  <a:cubicBezTo>
                    <a:pt x="3027813" y="1136977"/>
                    <a:pt x="2974523" y="1190267"/>
                    <a:pt x="2908786" y="1190267"/>
                  </a:cubicBezTo>
                  <a:lnTo>
                    <a:pt x="119027" y="1190267"/>
                  </a:lnTo>
                  <a:cubicBezTo>
                    <a:pt x="53290" y="1190267"/>
                    <a:pt x="0" y="1136977"/>
                    <a:pt x="0" y="1071240"/>
                  </a:cubicBezTo>
                  <a:lnTo>
                    <a:pt x="0" y="119027"/>
                  </a:lnTo>
                  <a:close/>
                </a:path>
              </a:pathLst>
            </a:cu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60262" tIns="53912" rIns="60262" bIns="53912" numCol="1" spcCol="1270" anchor="ctr" anchorCtr="0">
              <a:noAutofit/>
            </a:bodyPr>
            <a:lstStyle/>
            <a:p>
              <a:pPr marL="0" lvl="0" indent="0" algn="ctr" defTabSz="444500">
                <a:lnSpc>
                  <a:spcPct val="90000"/>
                </a:lnSpc>
                <a:spcBef>
                  <a:spcPct val="0"/>
                </a:spcBef>
                <a:spcAft>
                  <a:spcPct val="35000"/>
                </a:spcAft>
                <a:buNone/>
              </a:pPr>
              <a:r>
                <a:rPr lang="en-US" sz="1100" kern="1200">
                  <a:solidFill>
                    <a:schemeClr val="tx2">
                      <a:lumMod val="50000"/>
                    </a:schemeClr>
                  </a:solidFill>
                </a:rPr>
                <a:t>…/personal/User1/Documents/</a:t>
              </a:r>
            </a:p>
            <a:p>
              <a:pPr marL="0" lvl="0" indent="0" algn="ctr" defTabSz="444500">
                <a:lnSpc>
                  <a:spcPct val="90000"/>
                </a:lnSpc>
                <a:spcBef>
                  <a:spcPct val="0"/>
                </a:spcBef>
                <a:spcAft>
                  <a:spcPct val="35000"/>
                </a:spcAft>
                <a:buNone/>
              </a:pPr>
              <a:r>
                <a:rPr lang="en-US" sz="1100" kern="1200">
                  <a:solidFill>
                    <a:schemeClr val="tx2">
                      <a:lumMod val="50000"/>
                    </a:schemeClr>
                  </a:solidFill>
                </a:rPr>
                <a:t>Microsoft Teams Chat Files</a:t>
              </a:r>
            </a:p>
          </p:txBody>
        </p:sp>
        <p:graphicFrame>
          <p:nvGraphicFramePr>
            <p:cNvPr id="15" name="Diagram 14">
              <a:extLst>
                <a:ext uri="{FF2B5EF4-FFF2-40B4-BE49-F238E27FC236}">
                  <a16:creationId xmlns:a16="http://schemas.microsoft.com/office/drawing/2014/main" id="{07975D09-9662-424C-B113-A9BC731927F5}"/>
                </a:ext>
              </a:extLst>
            </p:cNvPr>
            <p:cNvGraphicFramePr/>
            <p:nvPr>
              <p:extLst>
                <p:ext uri="{D42A27DB-BD31-4B8C-83A1-F6EECF244321}">
                  <p14:modId xmlns:p14="http://schemas.microsoft.com/office/powerpoint/2010/main" val="3914198164"/>
                </p:ext>
              </p:extLst>
            </p:nvPr>
          </p:nvGraphicFramePr>
          <p:xfrm>
            <a:off x="8410781" y="1238891"/>
            <a:ext cx="3784767" cy="248712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1" name="TextBox 20">
              <a:extLst>
                <a:ext uri="{FF2B5EF4-FFF2-40B4-BE49-F238E27FC236}">
                  <a16:creationId xmlns:a16="http://schemas.microsoft.com/office/drawing/2014/main" id="{F67C5B82-0341-4864-AD8B-FDA254702DD4}"/>
                </a:ext>
              </a:extLst>
            </p:cNvPr>
            <p:cNvSpPr txBox="1"/>
            <p:nvPr/>
          </p:nvSpPr>
          <p:spPr>
            <a:xfrm>
              <a:off x="7089313" y="4417502"/>
              <a:ext cx="5149633" cy="461665"/>
            </a:xfrm>
            <a:prstGeom prst="rect">
              <a:avLst/>
            </a:prstGeom>
            <a:noFill/>
          </p:spPr>
          <p:txBody>
            <a:bodyPr wrap="square" lIns="182880" tIns="146304" rIns="182880" bIns="146304" rtlCol="0">
              <a:spAutoFit/>
            </a:bodyPr>
            <a:lstStyle/>
            <a:p>
              <a:pPr>
                <a:lnSpc>
                  <a:spcPct val="90000"/>
                </a:lnSpc>
                <a:spcAft>
                  <a:spcPts val="600"/>
                </a:spcAft>
              </a:pPr>
              <a:r>
                <a:rPr lang="en-US" sz="1200">
                  <a:gradFill>
                    <a:gsLst>
                      <a:gs pos="2917">
                        <a:schemeClr val="tx1"/>
                      </a:gs>
                      <a:gs pos="30000">
                        <a:schemeClr val="tx1"/>
                      </a:gs>
                    </a:gsLst>
                    <a:lin ang="5400000" scaled="0"/>
                  </a:gradFill>
                </a:rPr>
                <a:t>Microsoft Teams                             OneDrive for Business</a:t>
              </a:r>
            </a:p>
          </p:txBody>
        </p:sp>
        <p:sp>
          <p:nvSpPr>
            <p:cNvPr id="22" name="TextBox 21">
              <a:extLst>
                <a:ext uri="{FF2B5EF4-FFF2-40B4-BE49-F238E27FC236}">
                  <a16:creationId xmlns:a16="http://schemas.microsoft.com/office/drawing/2014/main" id="{1E9BED47-0096-455D-9A93-C2C5BD785E81}"/>
                </a:ext>
              </a:extLst>
            </p:cNvPr>
            <p:cNvSpPr txBox="1"/>
            <p:nvPr/>
          </p:nvSpPr>
          <p:spPr>
            <a:xfrm>
              <a:off x="7089314" y="892859"/>
              <a:ext cx="5149633" cy="461665"/>
            </a:xfrm>
            <a:prstGeom prst="rect">
              <a:avLst/>
            </a:prstGeom>
            <a:noFill/>
          </p:spPr>
          <p:txBody>
            <a:bodyPr wrap="square" lIns="182880" tIns="146304" rIns="182880" bIns="146304" rtlCol="0">
              <a:spAutoFit/>
            </a:bodyPr>
            <a:lstStyle/>
            <a:p>
              <a:pPr>
                <a:lnSpc>
                  <a:spcPct val="90000"/>
                </a:lnSpc>
                <a:spcAft>
                  <a:spcPts val="600"/>
                </a:spcAft>
              </a:pPr>
              <a:r>
                <a:rPr lang="en-US" sz="1200">
                  <a:gradFill>
                    <a:gsLst>
                      <a:gs pos="2917">
                        <a:schemeClr val="tx1"/>
                      </a:gs>
                      <a:gs pos="30000">
                        <a:schemeClr val="tx1"/>
                      </a:gs>
                    </a:gsLst>
                    <a:lin ang="5400000" scaled="0"/>
                  </a:gradFill>
                </a:rPr>
                <a:t>Microsoft Teams                            SharePoint Online</a:t>
              </a:r>
            </a:p>
          </p:txBody>
        </p:sp>
      </p:grpSp>
    </p:spTree>
    <p:extLst>
      <p:ext uri="{BB962C8B-B14F-4D97-AF65-F5344CB8AC3E}">
        <p14:creationId xmlns:p14="http://schemas.microsoft.com/office/powerpoint/2010/main" val="296156254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4FE99-882B-4DDD-9415-D1D23A7204FB}"/>
              </a:ext>
            </a:extLst>
          </p:cNvPr>
          <p:cNvSpPr>
            <a:spLocks noGrp="1"/>
          </p:cNvSpPr>
          <p:nvPr>
            <p:ph type="title"/>
          </p:nvPr>
        </p:nvSpPr>
        <p:spPr>
          <a:xfrm>
            <a:off x="454561" y="247669"/>
            <a:ext cx="10724938" cy="892974"/>
          </a:xfrm>
        </p:spPr>
        <p:txBody>
          <a:bodyPr/>
          <a:lstStyle/>
          <a:p>
            <a:r>
              <a:rPr lang="en-US"/>
              <a:t>Private Channel Structure</a:t>
            </a:r>
          </a:p>
        </p:txBody>
      </p:sp>
      <p:sp>
        <p:nvSpPr>
          <p:cNvPr id="3" name="Content Placeholder 2">
            <a:extLst>
              <a:ext uri="{FF2B5EF4-FFF2-40B4-BE49-F238E27FC236}">
                <a16:creationId xmlns:a16="http://schemas.microsoft.com/office/drawing/2014/main" id="{2028A39E-2744-4778-B0C1-44373544629E}"/>
              </a:ext>
            </a:extLst>
          </p:cNvPr>
          <p:cNvSpPr>
            <a:spLocks noGrp="1"/>
          </p:cNvSpPr>
          <p:nvPr>
            <p:ph idx="1"/>
          </p:nvPr>
        </p:nvSpPr>
        <p:spPr>
          <a:xfrm>
            <a:off x="454561" y="1574204"/>
            <a:ext cx="11281926" cy="5420321"/>
          </a:xfrm>
        </p:spPr>
        <p:txBody>
          <a:bodyPr>
            <a:normAutofit fontScale="55000" lnSpcReduction="20000"/>
          </a:bodyPr>
          <a:lstStyle/>
          <a:p>
            <a:r>
              <a:rPr lang="en-GB">
                <a:solidFill>
                  <a:srgbClr val="000000"/>
                </a:solidFill>
              </a:rPr>
              <a:t>Currently, private channels support connectors and tabs (except Stream, Planner, and Forms)</a:t>
            </a:r>
          </a:p>
          <a:p>
            <a:r>
              <a:rPr lang="en-GB">
                <a:solidFill>
                  <a:srgbClr val="000000"/>
                </a:solidFill>
              </a:rPr>
              <a:t>Full app support including messaging extensions and bots is coming</a:t>
            </a:r>
          </a:p>
          <a:p>
            <a:endParaRPr lang="en-GB">
              <a:solidFill>
                <a:srgbClr val="000000"/>
              </a:solidFill>
            </a:endParaRPr>
          </a:p>
          <a:p>
            <a:r>
              <a:rPr lang="en-GB">
                <a:solidFill>
                  <a:srgbClr val="000000"/>
                </a:solidFill>
              </a:rPr>
              <a:t>Each team can have a maximum of 30 private channels and each private channel can have a maximum of 250 members</a:t>
            </a:r>
          </a:p>
          <a:p>
            <a:r>
              <a:rPr lang="en-GB">
                <a:solidFill>
                  <a:srgbClr val="000000"/>
                </a:solidFill>
              </a:rPr>
              <a:t>The 30 private channel limit is in addition to the 200 standard channel limit per team</a:t>
            </a:r>
          </a:p>
          <a:p>
            <a:endParaRPr lang="en-GB">
              <a:solidFill>
                <a:srgbClr val="000000"/>
              </a:solidFill>
            </a:endParaRPr>
          </a:p>
          <a:p>
            <a:r>
              <a:rPr lang="en-GB">
                <a:solidFill>
                  <a:srgbClr val="000000"/>
                </a:solidFill>
              </a:rPr>
              <a:t>Each private channel has its own SharePoint site collection</a:t>
            </a:r>
          </a:p>
          <a:p>
            <a:endParaRPr lang="en-GB">
              <a:solidFill>
                <a:srgbClr val="000000"/>
              </a:solidFill>
            </a:endParaRPr>
          </a:p>
          <a:p>
            <a:r>
              <a:rPr lang="en-GB">
                <a:solidFill>
                  <a:srgbClr val="000000"/>
                </a:solidFill>
              </a:rPr>
              <a:t>This separation ensures access to private channel files is restricted to only members of the private</a:t>
            </a:r>
          </a:p>
          <a:p>
            <a:endParaRPr lang="en-GB">
              <a:solidFill>
                <a:srgbClr val="000000"/>
              </a:solidFill>
            </a:endParaRPr>
          </a:p>
          <a:p>
            <a:r>
              <a:rPr lang="en-GB">
                <a:solidFill>
                  <a:srgbClr val="000000"/>
                </a:solidFill>
              </a:rPr>
              <a:t>These site collections are created with a document library by default and can be easily enhanced to a full-featured site collection through the site management interface</a:t>
            </a:r>
            <a:endParaRPr lang="en-US">
              <a:solidFill>
                <a:srgbClr val="000000"/>
              </a:solidFill>
            </a:endParaRPr>
          </a:p>
        </p:txBody>
      </p:sp>
    </p:spTree>
    <p:extLst>
      <p:ext uri="{BB962C8B-B14F-4D97-AF65-F5344CB8AC3E}">
        <p14:creationId xmlns:p14="http://schemas.microsoft.com/office/powerpoint/2010/main" val="128914567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7BB72-3171-40FF-82AC-0FD7CD6FAC20}"/>
              </a:ext>
            </a:extLst>
          </p:cNvPr>
          <p:cNvSpPr>
            <a:spLocks noGrp="1"/>
          </p:cNvSpPr>
          <p:nvPr>
            <p:ph type="title"/>
          </p:nvPr>
        </p:nvSpPr>
        <p:spPr>
          <a:xfrm>
            <a:off x="374271" y="258723"/>
            <a:ext cx="7489371" cy="917575"/>
          </a:xfrm>
        </p:spPr>
        <p:txBody>
          <a:bodyPr/>
          <a:lstStyle/>
          <a:p>
            <a:r>
              <a:rPr lang="en-GB" sz="4000" b="1"/>
              <a:t>Plan for governance in Teams</a:t>
            </a:r>
          </a:p>
        </p:txBody>
      </p:sp>
      <p:sp>
        <p:nvSpPr>
          <p:cNvPr id="3" name="Text Placeholder 2">
            <a:extLst>
              <a:ext uri="{FF2B5EF4-FFF2-40B4-BE49-F238E27FC236}">
                <a16:creationId xmlns:a16="http://schemas.microsoft.com/office/drawing/2014/main" id="{EA56A0DA-B3BE-496E-AFDE-C57730F81258}"/>
              </a:ext>
            </a:extLst>
          </p:cNvPr>
          <p:cNvSpPr>
            <a:spLocks noGrp="1"/>
          </p:cNvSpPr>
          <p:nvPr>
            <p:ph type="body" sz="quarter" idx="10"/>
          </p:nvPr>
        </p:nvSpPr>
        <p:spPr>
          <a:xfrm>
            <a:off x="0" y="919163"/>
            <a:ext cx="7489825" cy="1200329"/>
          </a:xfrm>
        </p:spPr>
        <p:txBody>
          <a:bodyPr/>
          <a:lstStyle/>
          <a:p>
            <a:r>
              <a:rPr lang="en-US" sz="2000"/>
              <a:t> </a:t>
            </a:r>
          </a:p>
          <a:p>
            <a:endParaRPr lang="en-US"/>
          </a:p>
        </p:txBody>
      </p:sp>
      <p:graphicFrame>
        <p:nvGraphicFramePr>
          <p:cNvPr id="7" name="Table 7">
            <a:extLst>
              <a:ext uri="{FF2B5EF4-FFF2-40B4-BE49-F238E27FC236}">
                <a16:creationId xmlns:a16="http://schemas.microsoft.com/office/drawing/2014/main" id="{0CA15F4E-2F71-4A57-B099-A4184787DD47}"/>
              </a:ext>
            </a:extLst>
          </p:cNvPr>
          <p:cNvGraphicFramePr>
            <a:graphicFrameLocks noGrp="1"/>
          </p:cNvGraphicFramePr>
          <p:nvPr>
            <p:extLst>
              <p:ext uri="{D42A27DB-BD31-4B8C-83A1-F6EECF244321}">
                <p14:modId xmlns:p14="http://schemas.microsoft.com/office/powerpoint/2010/main" val="574285853"/>
              </p:ext>
            </p:extLst>
          </p:nvPr>
        </p:nvGraphicFramePr>
        <p:xfrm>
          <a:off x="497843" y="1012871"/>
          <a:ext cx="11439202" cy="5843332"/>
        </p:xfrm>
        <a:graphic>
          <a:graphicData uri="http://schemas.openxmlformats.org/drawingml/2006/table">
            <a:tbl>
              <a:tblPr firstRow="1" bandRow="1">
                <a:tableStyleId>{0E3FDE45-AF77-4B5C-9715-49D594BDF05E}</a:tableStyleId>
              </a:tblPr>
              <a:tblGrid>
                <a:gridCol w="2142615">
                  <a:extLst>
                    <a:ext uri="{9D8B030D-6E8A-4147-A177-3AD203B41FA5}">
                      <a16:colId xmlns:a16="http://schemas.microsoft.com/office/drawing/2014/main" val="1261326620"/>
                    </a:ext>
                  </a:extLst>
                </a:gridCol>
                <a:gridCol w="6431623">
                  <a:extLst>
                    <a:ext uri="{9D8B030D-6E8A-4147-A177-3AD203B41FA5}">
                      <a16:colId xmlns:a16="http://schemas.microsoft.com/office/drawing/2014/main" val="4095957246"/>
                    </a:ext>
                  </a:extLst>
                </a:gridCol>
                <a:gridCol w="2864964">
                  <a:extLst>
                    <a:ext uri="{9D8B030D-6E8A-4147-A177-3AD203B41FA5}">
                      <a16:colId xmlns:a16="http://schemas.microsoft.com/office/drawing/2014/main" val="3552875529"/>
                    </a:ext>
                  </a:extLst>
                </a:gridCol>
              </a:tblGrid>
              <a:tr h="570292">
                <a:tc>
                  <a:txBody>
                    <a:bodyPr/>
                    <a:lstStyle/>
                    <a:p>
                      <a:r>
                        <a:rPr lang="en-GB" sz="1800" b="1">
                          <a:solidFill>
                            <a:schemeClr val="tx1"/>
                          </a:solidFill>
                        </a:rPr>
                        <a:t>Capability</a:t>
                      </a:r>
                    </a:p>
                  </a:txBody>
                  <a:tcPr/>
                </a:tc>
                <a:tc>
                  <a:txBody>
                    <a:bodyPr/>
                    <a:lstStyle/>
                    <a:p>
                      <a:r>
                        <a:rPr lang="en-GB" sz="1800" b="1" dirty="0">
                          <a:solidFill>
                            <a:schemeClr val="tx1"/>
                          </a:solidFill>
                        </a:rPr>
                        <a:t>Details</a:t>
                      </a:r>
                    </a:p>
                  </a:txBody>
                  <a:tcPr/>
                </a:tc>
                <a:tc>
                  <a:txBody>
                    <a:bodyPr/>
                    <a:lstStyle/>
                    <a:p>
                      <a:r>
                        <a:rPr lang="en-GB" sz="1800" b="1" dirty="0">
                          <a:solidFill>
                            <a:schemeClr val="tx1"/>
                          </a:solidFill>
                        </a:rPr>
                        <a:t>License required</a:t>
                      </a:r>
                    </a:p>
                  </a:txBody>
                  <a:tcPr/>
                </a:tc>
                <a:extLst>
                  <a:ext uri="{0D108BD9-81ED-4DB2-BD59-A6C34878D82A}">
                    <a16:rowId xmlns:a16="http://schemas.microsoft.com/office/drawing/2014/main" val="1756930394"/>
                  </a:ext>
                </a:extLst>
              </a:tr>
              <a:tr h="0">
                <a:tc>
                  <a:txBody>
                    <a:bodyPr/>
                    <a:lstStyle/>
                    <a:p>
                      <a:r>
                        <a:rPr lang="en-GB" sz="1500" b="1">
                          <a:solidFill>
                            <a:srgbClr val="000000"/>
                          </a:solidFill>
                        </a:rPr>
                        <a:t>Team naming policy</a:t>
                      </a:r>
                    </a:p>
                  </a:txBody>
                  <a:tcPr anchor="ctr"/>
                </a:tc>
                <a:tc>
                  <a:txBody>
                    <a:bodyPr/>
                    <a:lstStyle/>
                    <a:p>
                      <a:r>
                        <a:rPr lang="en-GB" sz="1500" b="1">
                          <a:solidFill>
                            <a:srgbClr val="000000"/>
                          </a:solidFill>
                        </a:rPr>
                        <a:t>Use Prefix-Suffix–based, Custom Blocked Words.</a:t>
                      </a:r>
                    </a:p>
                  </a:txBody>
                  <a:tcPr anchor="ctr"/>
                </a:tc>
                <a:tc>
                  <a:txBody>
                    <a:bodyPr/>
                    <a:lstStyle/>
                    <a:p>
                      <a:r>
                        <a:rPr lang="en-GB" sz="1500" b="1">
                          <a:solidFill>
                            <a:srgbClr val="000000"/>
                          </a:solidFill>
                        </a:rPr>
                        <a:t>Azure AD Premium P1</a:t>
                      </a:r>
                    </a:p>
                  </a:txBody>
                  <a:tcPr anchor="ctr"/>
                </a:tc>
                <a:extLst>
                  <a:ext uri="{0D108BD9-81ED-4DB2-BD59-A6C34878D82A}">
                    <a16:rowId xmlns:a16="http://schemas.microsoft.com/office/drawing/2014/main" val="3304898390"/>
                  </a:ext>
                </a:extLst>
              </a:tr>
              <a:tr h="0">
                <a:tc>
                  <a:txBody>
                    <a:bodyPr/>
                    <a:lstStyle/>
                    <a:p>
                      <a:r>
                        <a:rPr lang="en-GB" sz="1500" b="1">
                          <a:solidFill>
                            <a:srgbClr val="000000"/>
                          </a:solidFill>
                        </a:rPr>
                        <a:t>Team classification</a:t>
                      </a:r>
                    </a:p>
                  </a:txBody>
                  <a:tcPr anchor="ctr"/>
                </a:tc>
                <a:tc>
                  <a:txBody>
                    <a:bodyPr/>
                    <a:lstStyle/>
                    <a:p>
                      <a:r>
                        <a:rPr lang="en-GB" sz="1500" b="1">
                          <a:solidFill>
                            <a:srgbClr val="000000"/>
                          </a:solidFill>
                        </a:rPr>
                        <a:t>Assign classifications to teams (label only no action)</a:t>
                      </a:r>
                    </a:p>
                  </a:txBody>
                  <a:tcPr anchor="ctr"/>
                </a:tc>
                <a:tc>
                  <a:txBody>
                    <a:bodyPr/>
                    <a:lstStyle/>
                    <a:p>
                      <a:r>
                        <a:rPr lang="en-GB" sz="1500" b="1">
                          <a:solidFill>
                            <a:srgbClr val="000000"/>
                          </a:solidFill>
                        </a:rPr>
                        <a:t>Azure AD Premium P1</a:t>
                      </a:r>
                    </a:p>
                  </a:txBody>
                  <a:tcPr anchor="ctr"/>
                </a:tc>
                <a:extLst>
                  <a:ext uri="{0D108BD9-81ED-4DB2-BD59-A6C34878D82A}">
                    <a16:rowId xmlns:a16="http://schemas.microsoft.com/office/drawing/2014/main" val="1647003766"/>
                  </a:ext>
                </a:extLst>
              </a:tr>
              <a:tr h="0">
                <a:tc>
                  <a:txBody>
                    <a:bodyPr/>
                    <a:lstStyle/>
                    <a:p>
                      <a:r>
                        <a:rPr lang="en-GB" sz="1500" b="1">
                          <a:solidFill>
                            <a:srgbClr val="000000"/>
                          </a:solidFill>
                        </a:rPr>
                        <a:t>Sensitivity Labels</a:t>
                      </a:r>
                    </a:p>
                  </a:txBody>
                  <a:tcPr anchor="ctr"/>
                </a:tc>
                <a:tc>
                  <a:txBody>
                    <a:bodyPr/>
                    <a:lstStyle/>
                    <a:p>
                      <a:r>
                        <a:rPr lang="en-GB" sz="1500" b="1">
                          <a:solidFill>
                            <a:srgbClr val="000000"/>
                          </a:solidFill>
                        </a:rPr>
                        <a:t>Enforce - public/private &amp; external user access &amp; access from unmanaged devices. </a:t>
                      </a:r>
                    </a:p>
                  </a:txBody>
                  <a:tcPr anchor="ctr"/>
                </a:tc>
                <a:tc>
                  <a:txBody>
                    <a:bodyPr/>
                    <a:lstStyle/>
                    <a:p>
                      <a:r>
                        <a:rPr lang="en-GB" sz="1500" b="1" dirty="0">
                          <a:solidFill>
                            <a:srgbClr val="000000"/>
                          </a:solidFill>
                        </a:rPr>
                        <a:t>Check notes</a:t>
                      </a:r>
                    </a:p>
                  </a:txBody>
                  <a:tcPr anchor="ctr"/>
                </a:tc>
                <a:extLst>
                  <a:ext uri="{0D108BD9-81ED-4DB2-BD59-A6C34878D82A}">
                    <a16:rowId xmlns:a16="http://schemas.microsoft.com/office/drawing/2014/main" val="270452707"/>
                  </a:ext>
                </a:extLst>
              </a:tr>
              <a:tr h="0">
                <a:tc>
                  <a:txBody>
                    <a:bodyPr/>
                    <a:lstStyle/>
                    <a:p>
                      <a:r>
                        <a:rPr lang="en-GB" sz="1500" b="1">
                          <a:solidFill>
                            <a:srgbClr val="000000"/>
                          </a:solidFill>
                        </a:rPr>
                        <a:t>Team guest access</a:t>
                      </a:r>
                    </a:p>
                  </a:txBody>
                  <a:tcPr anchor="ctr"/>
                </a:tc>
                <a:tc>
                  <a:txBody>
                    <a:bodyPr/>
                    <a:lstStyle/>
                    <a:p>
                      <a:r>
                        <a:rPr lang="en-GB" sz="1500" b="1">
                          <a:solidFill>
                            <a:srgbClr val="000000"/>
                          </a:solidFill>
                        </a:rPr>
                        <a:t>Allow or prevent guests from being added to teams.</a:t>
                      </a:r>
                    </a:p>
                  </a:txBody>
                  <a:tcPr anchor="ctr"/>
                </a:tc>
                <a:tc>
                  <a:txBody>
                    <a:bodyPr/>
                    <a:lstStyle/>
                    <a:p>
                      <a:r>
                        <a:rPr lang="en-GB" sz="1500" b="1" dirty="0">
                          <a:solidFill>
                            <a:srgbClr val="000000"/>
                          </a:solidFill>
                        </a:rPr>
                        <a:t>First 50K guests (included)</a:t>
                      </a:r>
                      <a:r>
                        <a:rPr lang="en-GB" sz="1600" dirty="0">
                          <a:solidFill>
                            <a:srgbClr val="000000"/>
                          </a:solidFill>
                          <a:effectLst/>
                        </a:rPr>
                        <a:t> </a:t>
                      </a:r>
                      <a:r>
                        <a:rPr lang="en-GB" sz="1400" dirty="0">
                          <a:solidFill>
                            <a:srgbClr val="000000"/>
                          </a:solidFill>
                          <a:effectLst/>
                        </a:rPr>
                        <a:t>¹</a:t>
                      </a:r>
                      <a:endParaRPr lang="en-GB" sz="1500" b="1" dirty="0">
                        <a:solidFill>
                          <a:srgbClr val="000000"/>
                        </a:solidFill>
                      </a:endParaRPr>
                    </a:p>
                  </a:txBody>
                  <a:tcPr anchor="ctr"/>
                </a:tc>
                <a:extLst>
                  <a:ext uri="{0D108BD9-81ED-4DB2-BD59-A6C34878D82A}">
                    <a16:rowId xmlns:a16="http://schemas.microsoft.com/office/drawing/2014/main" val="3998607336"/>
                  </a:ext>
                </a:extLst>
              </a:tr>
              <a:tr h="0">
                <a:tc>
                  <a:txBody>
                    <a:bodyPr/>
                    <a:lstStyle/>
                    <a:p>
                      <a:r>
                        <a:rPr lang="en-GB" sz="1500" b="1">
                          <a:solidFill>
                            <a:srgbClr val="000000"/>
                          </a:solidFill>
                        </a:rPr>
                        <a:t>Team creation</a:t>
                      </a:r>
                    </a:p>
                  </a:txBody>
                  <a:tcPr anchor="ctr"/>
                </a:tc>
                <a:tc>
                  <a:txBody>
                    <a:bodyPr/>
                    <a:lstStyle/>
                    <a:p>
                      <a:r>
                        <a:rPr lang="en-GB" sz="1500" b="1">
                          <a:solidFill>
                            <a:srgbClr val="000000"/>
                          </a:solidFill>
                        </a:rPr>
                        <a:t>Control who can create Microsoft 365 Groups/Teams</a:t>
                      </a:r>
                    </a:p>
                  </a:txBody>
                  <a:tcPr anchor="ctr"/>
                </a:tc>
                <a:tc>
                  <a:txBody>
                    <a:bodyPr/>
                    <a:lstStyle/>
                    <a:p>
                      <a:r>
                        <a:rPr lang="en-GB" sz="1500" b="1">
                          <a:solidFill>
                            <a:srgbClr val="000000"/>
                          </a:solidFill>
                        </a:rPr>
                        <a:t>Limit to admins only – No</a:t>
                      </a:r>
                    </a:p>
                    <a:p>
                      <a:r>
                        <a:rPr lang="en-GB" sz="1500" b="1">
                          <a:solidFill>
                            <a:srgbClr val="000000"/>
                          </a:solidFill>
                        </a:rPr>
                        <a:t>Limit by users in security group - Azure AD Premium P1</a:t>
                      </a:r>
                    </a:p>
                  </a:txBody>
                  <a:tcPr anchor="ctr"/>
                </a:tc>
                <a:extLst>
                  <a:ext uri="{0D108BD9-81ED-4DB2-BD59-A6C34878D82A}">
                    <a16:rowId xmlns:a16="http://schemas.microsoft.com/office/drawing/2014/main" val="3146617152"/>
                  </a:ext>
                </a:extLst>
              </a:tr>
              <a:tr h="0">
                <a:tc>
                  <a:txBody>
                    <a:bodyPr/>
                    <a:lstStyle/>
                    <a:p>
                      <a:r>
                        <a:rPr lang="en-GB" sz="1500" b="1">
                          <a:solidFill>
                            <a:srgbClr val="000000"/>
                          </a:solidFill>
                        </a:rPr>
                        <a:t>Expiration policy</a:t>
                      </a:r>
                    </a:p>
                  </a:txBody>
                  <a:tcPr anchor="ctr"/>
                </a:tc>
                <a:tc>
                  <a:txBody>
                    <a:bodyPr/>
                    <a:lstStyle/>
                    <a:p>
                      <a:r>
                        <a:rPr lang="en-GB" sz="1500" b="1">
                          <a:solidFill>
                            <a:srgbClr val="000000"/>
                          </a:solidFill>
                        </a:rPr>
                        <a:t>Manage the lifecycle of Microsoft 365 groups by setting an expiration policy.</a:t>
                      </a:r>
                    </a:p>
                  </a:txBody>
                  <a:tcPr anchor="ctr"/>
                </a:tc>
                <a:tc>
                  <a:txBody>
                    <a:bodyPr/>
                    <a:lstStyle/>
                    <a:p>
                      <a:r>
                        <a:rPr lang="en-GB" sz="1500" b="1">
                          <a:solidFill>
                            <a:srgbClr val="000000"/>
                          </a:solidFill>
                        </a:rPr>
                        <a:t>Azure AD Premium P1</a:t>
                      </a:r>
                    </a:p>
                  </a:txBody>
                  <a:tcPr anchor="ctr"/>
                </a:tc>
                <a:extLst>
                  <a:ext uri="{0D108BD9-81ED-4DB2-BD59-A6C34878D82A}">
                    <a16:rowId xmlns:a16="http://schemas.microsoft.com/office/drawing/2014/main" val="1372174099"/>
                  </a:ext>
                </a:extLst>
              </a:tr>
              <a:tr h="0">
                <a:tc>
                  <a:txBody>
                    <a:bodyPr/>
                    <a:lstStyle/>
                    <a:p>
                      <a:r>
                        <a:rPr lang="en-GB" sz="1500" b="1">
                          <a:solidFill>
                            <a:srgbClr val="000000"/>
                          </a:solidFill>
                        </a:rPr>
                        <a:t>Retention policy</a:t>
                      </a:r>
                    </a:p>
                  </a:txBody>
                  <a:tcPr anchor="ctr"/>
                </a:tc>
                <a:tc>
                  <a:txBody>
                    <a:bodyPr/>
                    <a:lstStyle/>
                    <a:p>
                      <a:r>
                        <a:rPr lang="en-GB" sz="1500" b="1">
                          <a:solidFill>
                            <a:srgbClr val="000000"/>
                          </a:solidFill>
                        </a:rPr>
                        <a:t>Retain or delete data for a specific time period by setting retention policies for Teams in the Security &amp; compliance center.</a:t>
                      </a:r>
                    </a:p>
                  </a:txBody>
                  <a:tcPr anchor="ctr"/>
                </a:tc>
                <a:tc>
                  <a:txBody>
                    <a:bodyPr/>
                    <a:lstStyle/>
                    <a:p>
                      <a:r>
                        <a:rPr lang="en-GB" sz="1500" b="1">
                          <a:solidFill>
                            <a:srgbClr val="000000"/>
                          </a:solidFill>
                        </a:rPr>
                        <a:t>E3</a:t>
                      </a:r>
                    </a:p>
                  </a:txBody>
                  <a:tcPr anchor="ctr"/>
                </a:tc>
                <a:extLst>
                  <a:ext uri="{0D108BD9-81ED-4DB2-BD59-A6C34878D82A}">
                    <a16:rowId xmlns:a16="http://schemas.microsoft.com/office/drawing/2014/main" val="1503170883"/>
                  </a:ext>
                </a:extLst>
              </a:tr>
              <a:tr h="0">
                <a:tc>
                  <a:txBody>
                    <a:bodyPr/>
                    <a:lstStyle/>
                    <a:p>
                      <a:r>
                        <a:rPr lang="en-GB" sz="1500" b="1">
                          <a:solidFill>
                            <a:srgbClr val="000000"/>
                          </a:solidFill>
                        </a:rPr>
                        <a:t>Archive and restore</a:t>
                      </a:r>
                    </a:p>
                  </a:txBody>
                  <a:tcPr anchor="ctr"/>
                </a:tc>
                <a:tc>
                  <a:txBody>
                    <a:bodyPr/>
                    <a:lstStyle/>
                    <a:p>
                      <a:r>
                        <a:rPr lang="en-GB" sz="1500" b="1">
                          <a:solidFill>
                            <a:srgbClr val="000000"/>
                          </a:solidFill>
                        </a:rPr>
                        <a:t>Archive a team when it’s no longer active but you want to keep it around for reference or to reactivate in the future.</a:t>
                      </a:r>
                    </a:p>
                  </a:txBody>
                  <a:tcPr anchor="ctr"/>
                </a:tc>
                <a:tc>
                  <a:txBody>
                    <a:bodyPr/>
                    <a:lstStyle/>
                    <a:p>
                      <a:r>
                        <a:rPr lang="en-GB" sz="1500" b="1">
                          <a:solidFill>
                            <a:srgbClr val="000000"/>
                          </a:solidFill>
                        </a:rPr>
                        <a:t>No</a:t>
                      </a:r>
                    </a:p>
                  </a:txBody>
                  <a:tcPr anchor="ctr"/>
                </a:tc>
                <a:extLst>
                  <a:ext uri="{0D108BD9-81ED-4DB2-BD59-A6C34878D82A}">
                    <a16:rowId xmlns:a16="http://schemas.microsoft.com/office/drawing/2014/main" val="1271748656"/>
                  </a:ext>
                </a:extLst>
              </a:tr>
              <a:tr h="0">
                <a:tc>
                  <a:txBody>
                    <a:bodyPr/>
                    <a:lstStyle/>
                    <a:p>
                      <a:r>
                        <a:rPr lang="en-GB" sz="1500" b="1">
                          <a:solidFill>
                            <a:srgbClr val="000000"/>
                          </a:solidFill>
                        </a:rPr>
                        <a:t>DLP</a:t>
                      </a:r>
                    </a:p>
                  </a:txBody>
                  <a:tcPr anchor="ctr"/>
                </a:tc>
                <a:tc>
                  <a:txBody>
                    <a:bodyPr/>
                    <a:lstStyle/>
                    <a:p>
                      <a:r>
                        <a:rPr lang="en-GB" sz="1500" b="1">
                          <a:solidFill>
                            <a:srgbClr val="000000"/>
                          </a:solidFill>
                        </a:rPr>
                        <a:t>Define policies that prevent people from sharing sensitive information in a Microsoft Teams channel or chat session. </a:t>
                      </a:r>
                    </a:p>
                  </a:txBody>
                  <a:tcPr anchor="ctr"/>
                </a:tc>
                <a:tc>
                  <a:txBody>
                    <a:bodyPr/>
                    <a:lstStyle/>
                    <a:p>
                      <a:r>
                        <a:rPr lang="en-GB" sz="1500" b="1">
                          <a:solidFill>
                            <a:srgbClr val="000000"/>
                          </a:solidFill>
                        </a:rPr>
                        <a:t>E5</a:t>
                      </a:r>
                    </a:p>
                  </a:txBody>
                  <a:tcPr anchor="ctr"/>
                </a:tc>
                <a:extLst>
                  <a:ext uri="{0D108BD9-81ED-4DB2-BD59-A6C34878D82A}">
                    <a16:rowId xmlns:a16="http://schemas.microsoft.com/office/drawing/2014/main" val="3081461801"/>
                  </a:ext>
                </a:extLst>
              </a:tr>
              <a:tr h="0">
                <a:tc>
                  <a:txBody>
                    <a:bodyPr/>
                    <a:lstStyle/>
                    <a:p>
                      <a:r>
                        <a:rPr lang="en-GB" sz="1500" b="1">
                          <a:solidFill>
                            <a:srgbClr val="000000"/>
                          </a:solidFill>
                        </a:rPr>
                        <a:t>DLP</a:t>
                      </a:r>
                    </a:p>
                  </a:txBody>
                  <a:tcPr anchor="ctr"/>
                </a:tc>
                <a:tc>
                  <a:txBody>
                    <a:bodyPr/>
                    <a:lstStyle/>
                    <a:p>
                      <a:r>
                        <a:rPr lang="en-GB" sz="1500" b="1">
                          <a:solidFill>
                            <a:srgbClr val="000000"/>
                          </a:solidFill>
                        </a:rPr>
                        <a:t>Protection for SharePoint Online, OneDrive, and Exchange Online related to Teams</a:t>
                      </a:r>
                    </a:p>
                  </a:txBody>
                  <a:tcPr anchor="ctr"/>
                </a:tc>
                <a:tc>
                  <a:txBody>
                    <a:bodyPr/>
                    <a:lstStyle/>
                    <a:p>
                      <a:r>
                        <a:rPr lang="en-GB" sz="1500" b="1" dirty="0">
                          <a:solidFill>
                            <a:srgbClr val="000000"/>
                          </a:solidFill>
                        </a:rPr>
                        <a:t>E3</a:t>
                      </a:r>
                    </a:p>
                  </a:txBody>
                  <a:tcPr anchor="ctr"/>
                </a:tc>
                <a:extLst>
                  <a:ext uri="{0D108BD9-81ED-4DB2-BD59-A6C34878D82A}">
                    <a16:rowId xmlns:a16="http://schemas.microsoft.com/office/drawing/2014/main" val="2510656893"/>
                  </a:ext>
                </a:extLst>
              </a:tr>
            </a:tbl>
          </a:graphicData>
        </a:graphic>
      </p:graphicFrame>
    </p:spTree>
    <p:extLst>
      <p:ext uri="{BB962C8B-B14F-4D97-AF65-F5344CB8AC3E}">
        <p14:creationId xmlns:p14="http://schemas.microsoft.com/office/powerpoint/2010/main" val="12664846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7BB72-3171-40FF-82AC-0FD7CD6FAC20}"/>
              </a:ext>
            </a:extLst>
          </p:cNvPr>
          <p:cNvSpPr>
            <a:spLocks noGrp="1"/>
          </p:cNvSpPr>
          <p:nvPr>
            <p:ph type="title"/>
          </p:nvPr>
        </p:nvSpPr>
        <p:spPr>
          <a:xfrm>
            <a:off x="154112" y="177467"/>
            <a:ext cx="8948791" cy="917575"/>
          </a:xfrm>
        </p:spPr>
        <p:txBody>
          <a:bodyPr/>
          <a:lstStyle/>
          <a:p>
            <a:r>
              <a:rPr lang="en-US" sz="4000"/>
              <a:t>Teams Retention/Deletion Policies </a:t>
            </a:r>
          </a:p>
        </p:txBody>
      </p:sp>
      <p:sp>
        <p:nvSpPr>
          <p:cNvPr id="9" name="Rectangle 8">
            <a:extLst>
              <a:ext uri="{FF2B5EF4-FFF2-40B4-BE49-F238E27FC236}">
                <a16:creationId xmlns:a16="http://schemas.microsoft.com/office/drawing/2014/main" id="{A88D018F-DE58-412A-9FD0-052E0EB47135}"/>
              </a:ext>
            </a:extLst>
          </p:cNvPr>
          <p:cNvSpPr/>
          <p:nvPr/>
        </p:nvSpPr>
        <p:spPr>
          <a:xfrm>
            <a:off x="154112" y="2160609"/>
            <a:ext cx="6732692" cy="1938992"/>
          </a:xfrm>
          <a:prstGeom prst="rect">
            <a:avLst/>
          </a:prstGeom>
        </p:spPr>
        <p:txBody>
          <a:bodyPr wrap="square">
            <a:spAutoFit/>
          </a:bodyPr>
          <a:lstStyle/>
          <a:p>
            <a:r>
              <a:rPr lang="en-US" sz="2400">
                <a:solidFill>
                  <a:srgbClr val="000000"/>
                </a:solidFill>
                <a:cs typeface="Segoe UI Light" panose="020B0502040204020203" pitchFamily="34" charset="0"/>
              </a:rPr>
              <a:t>By design, retention and deletion policies for </a:t>
            </a:r>
            <a:r>
              <a:rPr lang="en-US" sz="2400" b="1">
                <a:solidFill>
                  <a:srgbClr val="000000"/>
                </a:solidFill>
                <a:cs typeface="Segoe UI Light" panose="020B0502040204020203" pitchFamily="34" charset="0"/>
              </a:rPr>
              <a:t>files</a:t>
            </a:r>
            <a:r>
              <a:rPr lang="en-US" sz="2400">
                <a:solidFill>
                  <a:srgbClr val="000000"/>
                </a:solidFill>
                <a:cs typeface="Segoe UI Light" panose="020B0502040204020203" pitchFamily="34" charset="0"/>
              </a:rPr>
              <a:t> in Teams are configured through SharePoint Online and OneDrive for Business locations</a:t>
            </a:r>
            <a:br>
              <a:rPr lang="en-US" sz="2400">
                <a:solidFill>
                  <a:srgbClr val="000000"/>
                </a:solidFill>
                <a:cs typeface="Segoe UI Light" panose="020B0502040204020203" pitchFamily="34" charset="0"/>
              </a:rPr>
            </a:br>
            <a:endParaRPr lang="en-US" sz="2400">
              <a:solidFill>
                <a:srgbClr val="000000"/>
              </a:solidFill>
              <a:cs typeface="Segoe UI Light" panose="020B0502040204020203" pitchFamily="34" charset="0"/>
            </a:endParaRPr>
          </a:p>
        </p:txBody>
      </p:sp>
      <p:sp>
        <p:nvSpPr>
          <p:cNvPr id="8" name="Arrow: Right 7" descr="An arrow pointing to the right">
            <a:extLst>
              <a:ext uri="{FF2B5EF4-FFF2-40B4-BE49-F238E27FC236}">
                <a16:creationId xmlns:a16="http://schemas.microsoft.com/office/drawing/2014/main" id="{B838D7BD-74EF-4ABA-9382-B8AB8AA72AB6}"/>
              </a:ext>
            </a:extLst>
          </p:cNvPr>
          <p:cNvSpPr/>
          <p:nvPr/>
        </p:nvSpPr>
        <p:spPr bwMode="auto">
          <a:xfrm>
            <a:off x="7331648" y="2487819"/>
            <a:ext cx="891436"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4" name="Rectangle 3">
            <a:extLst>
              <a:ext uri="{FF2B5EF4-FFF2-40B4-BE49-F238E27FC236}">
                <a16:creationId xmlns:a16="http://schemas.microsoft.com/office/drawing/2014/main" id="{8C794DB2-8DD1-49F0-A2AF-A9CCBE2D8A7A}"/>
              </a:ext>
            </a:extLst>
          </p:cNvPr>
          <p:cNvSpPr/>
          <p:nvPr/>
        </p:nvSpPr>
        <p:spPr>
          <a:xfrm>
            <a:off x="154112" y="4160647"/>
            <a:ext cx="6732692" cy="2308324"/>
          </a:xfrm>
          <a:prstGeom prst="rect">
            <a:avLst/>
          </a:prstGeom>
        </p:spPr>
        <p:txBody>
          <a:bodyPr wrap="square">
            <a:spAutoFit/>
          </a:bodyPr>
          <a:lstStyle/>
          <a:p>
            <a:r>
              <a:rPr lang="en-US" sz="2400">
                <a:solidFill>
                  <a:srgbClr val="000000"/>
                </a:solidFill>
                <a:cs typeface="Segoe UI Light" panose="020B0502040204020203" pitchFamily="34" charset="0"/>
              </a:rPr>
              <a:t>By default Teams conversations are persistent and retained forever – a deletion policy will change this</a:t>
            </a:r>
          </a:p>
          <a:p>
            <a:endParaRPr lang="en-US" sz="2400">
              <a:solidFill>
                <a:srgbClr val="000000"/>
              </a:solidFill>
              <a:cs typeface="Segoe UI Light" panose="020B0502040204020203" pitchFamily="34" charset="0"/>
            </a:endParaRPr>
          </a:p>
          <a:p>
            <a:r>
              <a:rPr lang="en-US" sz="2400">
                <a:solidFill>
                  <a:srgbClr val="000000"/>
                </a:solidFill>
                <a:cs typeface="Segoe UI Light" panose="020B0502040204020203" pitchFamily="34" charset="0"/>
              </a:rPr>
              <a:t>Teams chat and channel messages are configured via a separate policy</a:t>
            </a:r>
            <a:endParaRPr lang="it-IT" sz="2400">
              <a:solidFill>
                <a:srgbClr val="000000"/>
              </a:solidFill>
            </a:endParaRPr>
          </a:p>
        </p:txBody>
      </p:sp>
      <p:sp>
        <p:nvSpPr>
          <p:cNvPr id="10" name="Arrow: Right 9" descr="An arrow pointing to the right">
            <a:extLst>
              <a:ext uri="{FF2B5EF4-FFF2-40B4-BE49-F238E27FC236}">
                <a16:creationId xmlns:a16="http://schemas.microsoft.com/office/drawing/2014/main" id="{A4525AA6-1497-4A63-8F33-A214DAC7607A}"/>
              </a:ext>
            </a:extLst>
          </p:cNvPr>
          <p:cNvSpPr/>
          <p:nvPr/>
        </p:nvSpPr>
        <p:spPr bwMode="auto">
          <a:xfrm>
            <a:off x="7331649" y="4797190"/>
            <a:ext cx="891436"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11" name="Arrow: Right 10" descr="An arrow pointing to the right">
            <a:extLst>
              <a:ext uri="{FF2B5EF4-FFF2-40B4-BE49-F238E27FC236}">
                <a16:creationId xmlns:a16="http://schemas.microsoft.com/office/drawing/2014/main" id="{725F28A3-92D0-4153-9E60-089EA14F6D9F}"/>
              </a:ext>
            </a:extLst>
          </p:cNvPr>
          <p:cNvSpPr/>
          <p:nvPr/>
        </p:nvSpPr>
        <p:spPr bwMode="auto">
          <a:xfrm>
            <a:off x="7331648" y="5517391"/>
            <a:ext cx="891436"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12" name="Arrow: Right 11" descr="An arrow pointing to the right">
            <a:extLst>
              <a:ext uri="{FF2B5EF4-FFF2-40B4-BE49-F238E27FC236}">
                <a16:creationId xmlns:a16="http://schemas.microsoft.com/office/drawing/2014/main" id="{BCE13ECB-95BD-4FEE-8B01-DD7FBAEB60BE}"/>
              </a:ext>
            </a:extLst>
          </p:cNvPr>
          <p:cNvSpPr/>
          <p:nvPr/>
        </p:nvSpPr>
        <p:spPr bwMode="auto">
          <a:xfrm>
            <a:off x="7331648" y="1915282"/>
            <a:ext cx="891436"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pic>
        <p:nvPicPr>
          <p:cNvPr id="5" name="Picture 4">
            <a:extLst>
              <a:ext uri="{FF2B5EF4-FFF2-40B4-BE49-F238E27FC236}">
                <a16:creationId xmlns:a16="http://schemas.microsoft.com/office/drawing/2014/main" id="{96D88701-B6E0-42D3-BD87-539A6054E08D}"/>
              </a:ext>
            </a:extLst>
          </p:cNvPr>
          <p:cNvPicPr>
            <a:picLocks noChangeAspect="1"/>
          </p:cNvPicPr>
          <p:nvPr/>
        </p:nvPicPr>
        <p:blipFill>
          <a:blip r:embed="rId3"/>
          <a:stretch>
            <a:fillRect/>
          </a:stretch>
        </p:blipFill>
        <p:spPr>
          <a:xfrm>
            <a:off x="8317232" y="0"/>
            <a:ext cx="4117656" cy="6994525"/>
          </a:xfrm>
          <a:prstGeom prst="rect">
            <a:avLst/>
          </a:prstGeom>
        </p:spPr>
      </p:pic>
    </p:spTree>
    <p:extLst>
      <p:ext uri="{BB962C8B-B14F-4D97-AF65-F5344CB8AC3E}">
        <p14:creationId xmlns:p14="http://schemas.microsoft.com/office/powerpoint/2010/main" val="55863401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7BB72-3171-40FF-82AC-0FD7CD6FAC20}"/>
              </a:ext>
            </a:extLst>
          </p:cNvPr>
          <p:cNvSpPr>
            <a:spLocks noGrp="1"/>
          </p:cNvSpPr>
          <p:nvPr>
            <p:ph type="title"/>
          </p:nvPr>
        </p:nvSpPr>
        <p:spPr>
          <a:xfrm>
            <a:off x="154112" y="177467"/>
            <a:ext cx="8948791" cy="917575"/>
          </a:xfrm>
        </p:spPr>
        <p:txBody>
          <a:bodyPr/>
          <a:lstStyle/>
          <a:p>
            <a:r>
              <a:rPr lang="en-US" sz="4000"/>
              <a:t>Audit Log</a:t>
            </a:r>
          </a:p>
        </p:txBody>
      </p:sp>
      <p:sp>
        <p:nvSpPr>
          <p:cNvPr id="3" name="Text Placeholder 2">
            <a:extLst>
              <a:ext uri="{FF2B5EF4-FFF2-40B4-BE49-F238E27FC236}">
                <a16:creationId xmlns:a16="http://schemas.microsoft.com/office/drawing/2014/main" id="{EA56A0DA-B3BE-496E-AFDE-C57730F81258}"/>
              </a:ext>
            </a:extLst>
          </p:cNvPr>
          <p:cNvSpPr>
            <a:spLocks noGrp="1"/>
          </p:cNvSpPr>
          <p:nvPr>
            <p:ph type="body" sz="quarter" idx="10"/>
          </p:nvPr>
        </p:nvSpPr>
        <p:spPr>
          <a:xfrm>
            <a:off x="0" y="919163"/>
            <a:ext cx="7489825" cy="1200329"/>
          </a:xfrm>
        </p:spPr>
        <p:txBody>
          <a:bodyPr/>
          <a:lstStyle/>
          <a:p>
            <a:r>
              <a:rPr lang="en-US" sz="2000"/>
              <a:t> </a:t>
            </a:r>
          </a:p>
          <a:p>
            <a:endParaRPr lang="en-US"/>
          </a:p>
        </p:txBody>
      </p:sp>
      <p:sp>
        <p:nvSpPr>
          <p:cNvPr id="9" name="Rectangle 8">
            <a:extLst>
              <a:ext uri="{FF2B5EF4-FFF2-40B4-BE49-F238E27FC236}">
                <a16:creationId xmlns:a16="http://schemas.microsoft.com/office/drawing/2014/main" id="{A88D018F-DE58-412A-9FD0-052E0EB47135}"/>
              </a:ext>
            </a:extLst>
          </p:cNvPr>
          <p:cNvSpPr/>
          <p:nvPr/>
        </p:nvSpPr>
        <p:spPr>
          <a:xfrm>
            <a:off x="154112" y="1095042"/>
            <a:ext cx="5780157" cy="6186309"/>
          </a:xfrm>
          <a:prstGeom prst="rect">
            <a:avLst/>
          </a:prstGeom>
        </p:spPr>
        <p:txBody>
          <a:bodyPr wrap="square">
            <a:spAutoFit/>
          </a:bodyPr>
          <a:lstStyle/>
          <a:p>
            <a:r>
              <a:rPr lang="en-GB">
                <a:solidFill>
                  <a:srgbClr val="000000"/>
                </a:solidFill>
              </a:rPr>
              <a:t>The audit log can help you investigate specific activities across Microsoft 365 services. For Microsoft Teams, here are some of the activities that are audited:</a:t>
            </a:r>
          </a:p>
          <a:p>
            <a:endParaRPr lang="en-GB">
              <a:solidFill>
                <a:srgbClr val="000000"/>
              </a:solidFill>
              <a:cs typeface="Segoe UI Light" panose="020B0502040204020203" pitchFamily="34" charset="0"/>
            </a:endParaRPr>
          </a:p>
          <a:p>
            <a:pPr marL="342900" indent="-342900">
              <a:buFont typeface="Arial" panose="020B0604020202020204" pitchFamily="34" charset="0"/>
              <a:buChar char="•"/>
            </a:pPr>
            <a:r>
              <a:rPr lang="en-US" sz="1600">
                <a:solidFill>
                  <a:srgbClr val="000000"/>
                </a:solidFill>
                <a:cs typeface="Segoe UI Light" panose="020B0502040204020203" pitchFamily="34" charset="0"/>
              </a:rPr>
              <a:t>Added bot to team</a:t>
            </a:r>
          </a:p>
          <a:p>
            <a:pPr marL="342900" indent="-342900">
              <a:buFont typeface="Arial" panose="020B0604020202020204" pitchFamily="34" charset="0"/>
              <a:buChar char="•"/>
            </a:pPr>
            <a:r>
              <a:rPr lang="en-GB" sz="1600">
                <a:solidFill>
                  <a:srgbClr val="000000"/>
                </a:solidFill>
              </a:rPr>
              <a:t>Added channel</a:t>
            </a:r>
          </a:p>
          <a:p>
            <a:pPr marL="342900" indent="-342900">
              <a:buFont typeface="Arial" panose="020B0604020202020204" pitchFamily="34" charset="0"/>
              <a:buChar char="•"/>
            </a:pPr>
            <a:r>
              <a:rPr lang="en-GB" sz="1600">
                <a:solidFill>
                  <a:srgbClr val="000000"/>
                </a:solidFill>
              </a:rPr>
              <a:t>Added connector</a:t>
            </a:r>
          </a:p>
          <a:p>
            <a:pPr marL="342900" indent="-342900">
              <a:buFont typeface="Arial" panose="020B0604020202020204" pitchFamily="34" charset="0"/>
              <a:buChar char="•"/>
            </a:pPr>
            <a:r>
              <a:rPr lang="en-GB" sz="1600">
                <a:solidFill>
                  <a:srgbClr val="000000"/>
                </a:solidFill>
              </a:rPr>
              <a:t>Added members</a:t>
            </a:r>
          </a:p>
          <a:p>
            <a:pPr marL="342900" indent="-342900">
              <a:buFont typeface="Arial" panose="020B0604020202020204" pitchFamily="34" charset="0"/>
              <a:buChar char="•"/>
            </a:pPr>
            <a:r>
              <a:rPr lang="en-GB" sz="1600">
                <a:solidFill>
                  <a:srgbClr val="000000"/>
                </a:solidFill>
              </a:rPr>
              <a:t>Added tab</a:t>
            </a:r>
          </a:p>
          <a:p>
            <a:pPr marL="342900" indent="-342900">
              <a:buFont typeface="Arial" panose="020B0604020202020204" pitchFamily="34" charset="0"/>
              <a:buChar char="•"/>
            </a:pPr>
            <a:r>
              <a:rPr lang="en-GB" sz="1600">
                <a:solidFill>
                  <a:srgbClr val="000000"/>
                </a:solidFill>
              </a:rPr>
              <a:t>Changed channel setting</a:t>
            </a:r>
          </a:p>
          <a:p>
            <a:pPr marL="342900" indent="-342900">
              <a:buFont typeface="Arial" panose="020B0604020202020204" pitchFamily="34" charset="0"/>
              <a:buChar char="•"/>
            </a:pPr>
            <a:r>
              <a:rPr lang="en-GB" sz="1600">
                <a:solidFill>
                  <a:srgbClr val="000000"/>
                </a:solidFill>
              </a:rPr>
              <a:t>Changed organization setting</a:t>
            </a:r>
          </a:p>
          <a:p>
            <a:pPr marL="342900" indent="-342900">
              <a:buFont typeface="Arial" panose="020B0604020202020204" pitchFamily="34" charset="0"/>
              <a:buChar char="•"/>
            </a:pPr>
            <a:r>
              <a:rPr lang="en-GB" sz="1600">
                <a:solidFill>
                  <a:srgbClr val="000000"/>
                </a:solidFill>
              </a:rPr>
              <a:t>Changed role of members in team</a:t>
            </a:r>
          </a:p>
          <a:p>
            <a:pPr marL="342900" indent="-342900">
              <a:buFont typeface="Arial" panose="020B0604020202020204" pitchFamily="34" charset="0"/>
              <a:buChar char="•"/>
            </a:pPr>
            <a:r>
              <a:rPr lang="en-GB" sz="1600">
                <a:solidFill>
                  <a:srgbClr val="000000"/>
                </a:solidFill>
              </a:rPr>
              <a:t>Changed team setting</a:t>
            </a:r>
          </a:p>
          <a:p>
            <a:pPr marL="342900" indent="-342900">
              <a:buFont typeface="Arial" panose="020B0604020202020204" pitchFamily="34" charset="0"/>
              <a:buChar char="•"/>
            </a:pPr>
            <a:r>
              <a:rPr lang="en-GB" sz="1600">
                <a:solidFill>
                  <a:srgbClr val="000000"/>
                </a:solidFill>
              </a:rPr>
              <a:t>Created team</a:t>
            </a:r>
          </a:p>
          <a:p>
            <a:pPr marL="342900" indent="-342900">
              <a:buFont typeface="Arial" panose="020B0604020202020204" pitchFamily="34" charset="0"/>
              <a:buChar char="•"/>
            </a:pPr>
            <a:r>
              <a:rPr lang="en-GB" sz="1600">
                <a:solidFill>
                  <a:srgbClr val="000000"/>
                </a:solidFill>
              </a:rPr>
              <a:t>Deleted channel</a:t>
            </a:r>
          </a:p>
          <a:p>
            <a:pPr marL="342900" indent="-342900">
              <a:buFont typeface="Arial" panose="020B0604020202020204" pitchFamily="34" charset="0"/>
              <a:buChar char="•"/>
            </a:pPr>
            <a:r>
              <a:rPr lang="en-GB" sz="1600">
                <a:solidFill>
                  <a:srgbClr val="000000"/>
                </a:solidFill>
              </a:rPr>
              <a:t>Deleted team</a:t>
            </a:r>
          </a:p>
          <a:p>
            <a:pPr marL="342900" indent="-342900">
              <a:buFont typeface="Arial" panose="020B0604020202020204" pitchFamily="34" charset="0"/>
              <a:buChar char="•"/>
            </a:pPr>
            <a:r>
              <a:rPr lang="en-GB" sz="1600">
                <a:solidFill>
                  <a:srgbClr val="000000"/>
                </a:solidFill>
              </a:rPr>
              <a:t>Removed bot from team</a:t>
            </a:r>
          </a:p>
          <a:p>
            <a:pPr marL="342900" indent="-342900">
              <a:buFont typeface="Arial" panose="020B0604020202020204" pitchFamily="34" charset="0"/>
              <a:buChar char="•"/>
            </a:pPr>
            <a:r>
              <a:rPr lang="en-GB" sz="1600">
                <a:solidFill>
                  <a:srgbClr val="000000"/>
                </a:solidFill>
              </a:rPr>
              <a:t>Removed connector</a:t>
            </a:r>
          </a:p>
          <a:p>
            <a:pPr marL="342900" indent="-342900">
              <a:buFont typeface="Arial" panose="020B0604020202020204" pitchFamily="34" charset="0"/>
              <a:buChar char="•"/>
            </a:pPr>
            <a:r>
              <a:rPr lang="en-GB" sz="1600">
                <a:solidFill>
                  <a:srgbClr val="000000"/>
                </a:solidFill>
              </a:rPr>
              <a:t>Removed members</a:t>
            </a:r>
          </a:p>
          <a:p>
            <a:pPr marL="342900" indent="-342900">
              <a:buFont typeface="Arial" panose="020B0604020202020204" pitchFamily="34" charset="0"/>
              <a:buChar char="•"/>
            </a:pPr>
            <a:r>
              <a:rPr lang="en-GB" sz="1600">
                <a:solidFill>
                  <a:srgbClr val="000000"/>
                </a:solidFill>
              </a:rPr>
              <a:t>Removed tab</a:t>
            </a:r>
          </a:p>
          <a:p>
            <a:pPr marL="342900" indent="-342900">
              <a:buFont typeface="Arial" panose="020B0604020202020204" pitchFamily="34" charset="0"/>
              <a:buChar char="•"/>
            </a:pPr>
            <a:r>
              <a:rPr lang="en-GB" sz="1600">
                <a:solidFill>
                  <a:srgbClr val="000000"/>
                </a:solidFill>
              </a:rPr>
              <a:t>Updated connector</a:t>
            </a:r>
          </a:p>
          <a:p>
            <a:pPr marL="342900" indent="-342900">
              <a:buFont typeface="Arial" panose="020B0604020202020204" pitchFamily="34" charset="0"/>
              <a:buChar char="•"/>
            </a:pPr>
            <a:r>
              <a:rPr lang="en-GB" sz="1600">
                <a:solidFill>
                  <a:srgbClr val="000000"/>
                </a:solidFill>
              </a:rPr>
              <a:t>Updated tab</a:t>
            </a:r>
          </a:p>
          <a:p>
            <a:pPr marL="342900" indent="-342900">
              <a:buFont typeface="Arial" panose="020B0604020202020204" pitchFamily="34" charset="0"/>
              <a:buChar char="•"/>
            </a:pPr>
            <a:r>
              <a:rPr lang="en-GB" sz="1600">
                <a:solidFill>
                  <a:srgbClr val="000000"/>
                </a:solidFill>
              </a:rPr>
              <a:t>User signed into Teams</a:t>
            </a:r>
          </a:p>
          <a:p>
            <a:pPr marL="342900" indent="-342900">
              <a:buFont typeface="Arial" panose="020B0604020202020204" pitchFamily="34" charset="0"/>
              <a:buChar char="•"/>
            </a:pPr>
            <a:endParaRPr lang="en-US">
              <a:solidFill>
                <a:srgbClr val="000000"/>
              </a:solidFill>
              <a:cs typeface="Segoe UI Light" panose="020B0502040204020203" pitchFamily="34" charset="0"/>
            </a:endParaRPr>
          </a:p>
        </p:txBody>
      </p:sp>
      <p:pic>
        <p:nvPicPr>
          <p:cNvPr id="6" name="Picture 5">
            <a:extLst>
              <a:ext uri="{FF2B5EF4-FFF2-40B4-BE49-F238E27FC236}">
                <a16:creationId xmlns:a16="http://schemas.microsoft.com/office/drawing/2014/main" id="{CFBFE196-53A4-4696-92F2-3FE5928C108B}"/>
              </a:ext>
            </a:extLst>
          </p:cNvPr>
          <p:cNvPicPr>
            <a:picLocks noChangeAspect="1"/>
          </p:cNvPicPr>
          <p:nvPr/>
        </p:nvPicPr>
        <p:blipFill>
          <a:blip r:embed="rId3"/>
          <a:stretch>
            <a:fillRect/>
          </a:stretch>
        </p:blipFill>
        <p:spPr>
          <a:xfrm>
            <a:off x="4007839" y="2266616"/>
            <a:ext cx="8001910" cy="3632867"/>
          </a:xfrm>
          <a:prstGeom prst="rect">
            <a:avLst/>
          </a:prstGeom>
        </p:spPr>
      </p:pic>
    </p:spTree>
    <p:extLst>
      <p:ext uri="{BB962C8B-B14F-4D97-AF65-F5344CB8AC3E}">
        <p14:creationId xmlns:p14="http://schemas.microsoft.com/office/powerpoint/2010/main" val="33525637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Triaging issues</a:t>
            </a:r>
          </a:p>
        </p:txBody>
      </p:sp>
      <p:sp>
        <p:nvSpPr>
          <p:cNvPr id="4" name="Subtitle 3">
            <a:extLst>
              <a:ext uri="{FF2B5EF4-FFF2-40B4-BE49-F238E27FC236}">
                <a16:creationId xmlns:a16="http://schemas.microsoft.com/office/drawing/2014/main" id="{B717A66A-C539-4AF5-A62F-831ABD79270E}"/>
              </a:ext>
            </a:extLst>
          </p:cNvPr>
          <p:cNvSpPr>
            <a:spLocks noGrp="1"/>
          </p:cNvSpPr>
          <p:nvPr>
            <p:ph type="subTitle" idx="27"/>
          </p:nvPr>
        </p:nvSpPr>
        <p:spPr/>
        <p:txBody>
          <a:bodyPr/>
          <a:lstStyle/>
          <a:p>
            <a:r>
              <a:rPr lang="en-US" i="1" dirty="0"/>
              <a:t>Asking the right questions</a:t>
            </a:r>
          </a:p>
        </p:txBody>
      </p:sp>
      <p:sp>
        <p:nvSpPr>
          <p:cNvPr id="8" name="Freeform: Shape 7">
            <a:extLst>
              <a:ext uri="{FF2B5EF4-FFF2-40B4-BE49-F238E27FC236}">
                <a16:creationId xmlns:a16="http://schemas.microsoft.com/office/drawing/2014/main" id="{918E7032-ED2D-47E1-8B7C-887F34E6860A}"/>
              </a:ext>
            </a:extLst>
          </p:cNvPr>
          <p:cNvSpPr/>
          <p:nvPr/>
        </p:nvSpPr>
        <p:spPr>
          <a:xfrm>
            <a:off x="3656420" y="1662685"/>
            <a:ext cx="758261" cy="91439"/>
          </a:xfrm>
          <a:custGeom>
            <a:avLst/>
            <a:gdLst>
              <a:gd name="connsiteX0" fmla="*/ 0 w 758272"/>
              <a:gd name="connsiteY0" fmla="*/ 45720 h 91440"/>
              <a:gd name="connsiteX1" fmla="*/ 758272 w 758272"/>
              <a:gd name="connsiteY1" fmla="*/ 45720 h 91440"/>
            </a:gdLst>
            <a:ahLst/>
            <a:cxnLst>
              <a:cxn ang="0">
                <a:pos x="connsiteX0" y="connsiteY0"/>
              </a:cxn>
              <a:cxn ang="0">
                <a:pos x="connsiteX1" y="connsiteY1"/>
              </a:cxn>
            </a:cxnLst>
            <a:rect l="l" t="t" r="r" b="b"/>
            <a:pathLst>
              <a:path w="758272" h="91440">
                <a:moveTo>
                  <a:pt x="0" y="45720"/>
                </a:moveTo>
                <a:lnTo>
                  <a:pt x="758272" y="45720"/>
                </a:lnTo>
              </a:path>
            </a:pathLst>
          </a:custGeom>
          <a:noFill/>
          <a:ln w="57150">
            <a:tailEnd type="arrow"/>
          </a:ln>
          <a:effectLst>
            <a:outerShdw blurRad="50800" dist="38100" dir="2700000" algn="tl" rotWithShape="0">
              <a:prstClr val="black">
                <a:alpha val="40000"/>
              </a:prstClr>
            </a:outerShdw>
          </a:effectLst>
        </p:spPr>
        <p:style>
          <a:lnRef idx="1">
            <a:schemeClr val="accent1">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72110" tIns="41775" rIns="372109" bIns="41775" numCol="1" spcCol="1270" anchor="ctr" anchorCtr="0">
            <a:noAutofit/>
          </a:bodyPr>
          <a:lstStyle/>
          <a:p>
            <a:pPr algn="ctr" defTabSz="222253">
              <a:lnSpc>
                <a:spcPct val="90000"/>
              </a:lnSpc>
              <a:spcBef>
                <a:spcPct val="0"/>
              </a:spcBef>
              <a:spcAft>
                <a:spcPct val="35000"/>
              </a:spcAft>
            </a:pPr>
            <a:endParaRPr lang="en-US" sz="500">
              <a:solidFill>
                <a:schemeClr val="tx1"/>
              </a:solidFill>
            </a:endParaRPr>
          </a:p>
        </p:txBody>
      </p:sp>
      <p:sp>
        <p:nvSpPr>
          <p:cNvPr id="9" name="Rectangle: Rounded Corners 8">
            <a:extLst>
              <a:ext uri="{FF2B5EF4-FFF2-40B4-BE49-F238E27FC236}">
                <a16:creationId xmlns:a16="http://schemas.microsoft.com/office/drawing/2014/main" id="{79CBE45F-BE75-4D47-83FB-210EADEA5B1E}"/>
              </a:ext>
            </a:extLst>
          </p:cNvPr>
          <p:cNvSpPr/>
          <p:nvPr/>
        </p:nvSpPr>
        <p:spPr>
          <a:xfrm>
            <a:off x="283834" y="1568800"/>
            <a:ext cx="3429832" cy="917562"/>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35127" tIns="135127" rIns="135127" bIns="135127" numCol="1" spcCol="1270" anchor="ctr" anchorCtr="0">
            <a:noAutofit/>
          </a:bodyPr>
          <a:lstStyle/>
          <a:p>
            <a:pPr algn="ctr" defTabSz="844560">
              <a:lnSpc>
                <a:spcPct val="90000"/>
              </a:lnSpc>
              <a:spcBef>
                <a:spcPct val="0"/>
              </a:spcBef>
              <a:spcAft>
                <a:spcPct val="35000"/>
              </a:spcAft>
            </a:pPr>
            <a:r>
              <a:rPr lang="en-US" sz="1900" dirty="0">
                <a:solidFill>
                  <a:schemeClr val="tx1"/>
                </a:solidFill>
                <a:effectLst>
                  <a:outerShdw blurRad="38100" dist="38100" dir="2700000" algn="tl">
                    <a:srgbClr val="000000">
                      <a:alpha val="43137"/>
                    </a:srgbClr>
                  </a:outerShdw>
                </a:effectLst>
                <a:latin typeface="Segoe UI Semibold" panose="020B0702040204020203" pitchFamily="34" charset="0"/>
                <a:cs typeface="Segoe UI Semibold" panose="020B0702040204020203" pitchFamily="34" charset="0"/>
              </a:rPr>
              <a:t>Was user able to sign in before?</a:t>
            </a:r>
          </a:p>
        </p:txBody>
      </p:sp>
      <p:sp>
        <p:nvSpPr>
          <p:cNvPr id="10" name="Freeform: Shape 9">
            <a:extLst>
              <a:ext uri="{FF2B5EF4-FFF2-40B4-BE49-F238E27FC236}">
                <a16:creationId xmlns:a16="http://schemas.microsoft.com/office/drawing/2014/main" id="{AE178A1A-1A22-4228-B1BF-603FE25A3216}"/>
              </a:ext>
            </a:extLst>
          </p:cNvPr>
          <p:cNvSpPr/>
          <p:nvPr/>
        </p:nvSpPr>
        <p:spPr>
          <a:xfrm>
            <a:off x="7920284" y="1677898"/>
            <a:ext cx="758261" cy="91439"/>
          </a:xfrm>
          <a:custGeom>
            <a:avLst/>
            <a:gdLst>
              <a:gd name="connsiteX0" fmla="*/ 0 w 758272"/>
              <a:gd name="connsiteY0" fmla="*/ 45720 h 91440"/>
              <a:gd name="connsiteX1" fmla="*/ 758272 w 758272"/>
              <a:gd name="connsiteY1" fmla="*/ 45720 h 91440"/>
            </a:gdLst>
            <a:ahLst/>
            <a:cxnLst>
              <a:cxn ang="0">
                <a:pos x="connsiteX0" y="connsiteY0"/>
              </a:cxn>
              <a:cxn ang="0">
                <a:pos x="connsiteX1" y="connsiteY1"/>
              </a:cxn>
            </a:cxnLst>
            <a:rect l="l" t="t" r="r" b="b"/>
            <a:pathLst>
              <a:path w="758272" h="91440">
                <a:moveTo>
                  <a:pt x="0" y="45720"/>
                </a:moveTo>
                <a:lnTo>
                  <a:pt x="758272" y="45720"/>
                </a:lnTo>
              </a:path>
            </a:pathLst>
          </a:custGeom>
          <a:noFill/>
          <a:ln w="57150">
            <a:tailEnd type="arrow"/>
          </a:ln>
          <a:effectLst>
            <a:outerShdw blurRad="50800" dist="38100" dir="2700000" algn="tl" rotWithShape="0">
              <a:prstClr val="black">
                <a:alpha val="40000"/>
              </a:prstClr>
            </a:outerShdw>
          </a:effectLst>
        </p:spPr>
        <p:style>
          <a:lnRef idx="1">
            <a:schemeClr val="accent1">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72110" tIns="41775" rIns="372109" bIns="41775" numCol="1" spcCol="1270" anchor="ctr" anchorCtr="0">
            <a:noAutofit/>
          </a:bodyPr>
          <a:lstStyle/>
          <a:p>
            <a:pPr algn="ctr" defTabSz="222253">
              <a:lnSpc>
                <a:spcPct val="90000"/>
              </a:lnSpc>
              <a:spcBef>
                <a:spcPct val="0"/>
              </a:spcBef>
              <a:spcAft>
                <a:spcPct val="35000"/>
              </a:spcAft>
            </a:pPr>
            <a:endParaRPr lang="en-US" sz="500">
              <a:solidFill>
                <a:schemeClr val="tx1"/>
              </a:solidFill>
            </a:endParaRPr>
          </a:p>
        </p:txBody>
      </p:sp>
      <p:sp>
        <p:nvSpPr>
          <p:cNvPr id="11" name="Rectangle: Rounded Corners 10">
            <a:extLst>
              <a:ext uri="{FF2B5EF4-FFF2-40B4-BE49-F238E27FC236}">
                <a16:creationId xmlns:a16="http://schemas.microsoft.com/office/drawing/2014/main" id="{F201A8C0-C824-40EB-B412-BAEE23456027}"/>
              </a:ext>
            </a:extLst>
          </p:cNvPr>
          <p:cNvSpPr/>
          <p:nvPr/>
        </p:nvSpPr>
        <p:spPr>
          <a:xfrm>
            <a:off x="4502528" y="1568800"/>
            <a:ext cx="3429832" cy="917562"/>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35127" tIns="135127" rIns="135127" bIns="135127" numCol="1" spcCol="1270" anchor="ctr" anchorCtr="0">
            <a:noAutofit/>
          </a:bodyPr>
          <a:lstStyle/>
          <a:p>
            <a:pPr algn="ctr" defTabSz="844560">
              <a:lnSpc>
                <a:spcPct val="90000"/>
              </a:lnSpc>
              <a:spcBef>
                <a:spcPct val="0"/>
              </a:spcBef>
              <a:spcAft>
                <a:spcPct val="35000"/>
              </a:spcAft>
            </a:pPr>
            <a:r>
              <a:rPr lang="en-US" sz="1900" dirty="0">
                <a:solidFill>
                  <a:schemeClr val="tx1"/>
                </a:solidFill>
                <a:effectLst>
                  <a:outerShdw blurRad="38100" dist="38100" dir="2700000" algn="tl">
                    <a:srgbClr val="000000">
                      <a:alpha val="43137"/>
                    </a:srgbClr>
                  </a:outerShdw>
                </a:effectLst>
                <a:latin typeface="Segoe UI Semibold" panose="020B0702040204020203" pitchFamily="34" charset="0"/>
                <a:cs typeface="Segoe UI Semibold" panose="020B0702040204020203" pitchFamily="34" charset="0"/>
              </a:rPr>
              <a:t>How widespread is the sign-in failure?</a:t>
            </a:r>
          </a:p>
        </p:txBody>
      </p:sp>
      <p:sp>
        <p:nvSpPr>
          <p:cNvPr id="12" name="Freeform: Shape 11">
            <a:extLst>
              <a:ext uri="{FF2B5EF4-FFF2-40B4-BE49-F238E27FC236}">
                <a16:creationId xmlns:a16="http://schemas.microsoft.com/office/drawing/2014/main" id="{87E8C2CB-69D6-4BCF-9F85-E1E0D292B59C}"/>
              </a:ext>
            </a:extLst>
          </p:cNvPr>
          <p:cNvSpPr/>
          <p:nvPr/>
        </p:nvSpPr>
        <p:spPr>
          <a:xfrm>
            <a:off x="283834" y="3038448"/>
            <a:ext cx="10152304" cy="1258215"/>
          </a:xfrm>
          <a:custGeom>
            <a:avLst/>
            <a:gdLst>
              <a:gd name="connsiteX0" fmla="*/ 8437507 w 8437507"/>
              <a:gd name="connsiteY0" fmla="*/ 0 h 758272"/>
              <a:gd name="connsiteX1" fmla="*/ 8437507 w 8437507"/>
              <a:gd name="connsiteY1" fmla="*/ 396236 h 758272"/>
              <a:gd name="connsiteX2" fmla="*/ 0 w 8437507"/>
              <a:gd name="connsiteY2" fmla="*/ 396236 h 758272"/>
              <a:gd name="connsiteX3" fmla="*/ 0 w 8437507"/>
              <a:gd name="connsiteY3" fmla="*/ 758272 h 758272"/>
            </a:gdLst>
            <a:ahLst/>
            <a:cxnLst>
              <a:cxn ang="0">
                <a:pos x="connsiteX0" y="connsiteY0"/>
              </a:cxn>
              <a:cxn ang="0">
                <a:pos x="connsiteX1" y="connsiteY1"/>
              </a:cxn>
              <a:cxn ang="0">
                <a:pos x="connsiteX2" y="connsiteY2"/>
              </a:cxn>
              <a:cxn ang="0">
                <a:pos x="connsiteX3" y="connsiteY3"/>
              </a:cxn>
            </a:cxnLst>
            <a:rect l="l" t="t" r="r" b="b"/>
            <a:pathLst>
              <a:path w="8437507" h="758272">
                <a:moveTo>
                  <a:pt x="8437507" y="0"/>
                </a:moveTo>
                <a:lnTo>
                  <a:pt x="8437507" y="396236"/>
                </a:lnTo>
                <a:lnTo>
                  <a:pt x="0" y="396236"/>
                </a:lnTo>
                <a:lnTo>
                  <a:pt x="0" y="758272"/>
                </a:lnTo>
              </a:path>
            </a:pathLst>
          </a:custGeom>
          <a:noFill/>
          <a:ln w="57150">
            <a:tailEnd type="arrow"/>
          </a:ln>
          <a:effectLst>
            <a:outerShdw blurRad="50800" dist="38100" dir="2700000" algn="tl" rotWithShape="0">
              <a:prstClr val="black">
                <a:alpha val="40000"/>
              </a:prstClr>
            </a:outerShdw>
          </a:effectLst>
        </p:spPr>
        <p:style>
          <a:lnRef idx="1">
            <a:schemeClr val="accent1">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4019539" tIns="375186" rIns="4019539" bIns="375186" numCol="1" spcCol="1270" anchor="ctr" anchorCtr="0">
            <a:noAutofit/>
          </a:bodyPr>
          <a:lstStyle/>
          <a:p>
            <a:pPr algn="ctr" defTabSz="222253">
              <a:lnSpc>
                <a:spcPct val="90000"/>
              </a:lnSpc>
              <a:spcBef>
                <a:spcPct val="0"/>
              </a:spcBef>
              <a:spcAft>
                <a:spcPct val="35000"/>
              </a:spcAft>
            </a:pPr>
            <a:endParaRPr lang="en-US" sz="500">
              <a:solidFill>
                <a:schemeClr val="tx1"/>
              </a:solidFill>
            </a:endParaRPr>
          </a:p>
        </p:txBody>
      </p:sp>
      <p:sp>
        <p:nvSpPr>
          <p:cNvPr id="13" name="Rectangle: Rounded Corners 12">
            <a:extLst>
              <a:ext uri="{FF2B5EF4-FFF2-40B4-BE49-F238E27FC236}">
                <a16:creationId xmlns:a16="http://schemas.microsoft.com/office/drawing/2014/main" id="{B6552A8C-7B78-442D-8F36-EEDC4D8578B3}"/>
              </a:ext>
            </a:extLst>
          </p:cNvPr>
          <p:cNvSpPr/>
          <p:nvPr/>
        </p:nvSpPr>
        <p:spPr>
          <a:xfrm>
            <a:off x="8721222" y="1568800"/>
            <a:ext cx="3429832" cy="917562"/>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35127" tIns="135127" rIns="135127" bIns="135127" numCol="1" spcCol="1270" anchor="ctr" anchorCtr="0">
            <a:noAutofit/>
          </a:bodyPr>
          <a:lstStyle/>
          <a:p>
            <a:pPr algn="ctr" defTabSz="844560">
              <a:lnSpc>
                <a:spcPct val="90000"/>
              </a:lnSpc>
              <a:spcBef>
                <a:spcPct val="0"/>
              </a:spcBef>
              <a:spcAft>
                <a:spcPct val="35000"/>
              </a:spcAft>
            </a:pPr>
            <a:r>
              <a:rPr lang="en-US" sz="1900" dirty="0">
                <a:solidFill>
                  <a:schemeClr val="tx1"/>
                </a:solidFill>
                <a:effectLst>
                  <a:outerShdw blurRad="38100" dist="38100" dir="2700000" algn="tl">
                    <a:srgbClr val="000000">
                      <a:alpha val="43137"/>
                    </a:srgbClr>
                  </a:outerShdw>
                </a:effectLst>
                <a:latin typeface="Segoe UI Semibold" panose="020B0702040204020203" pitchFamily="34" charset="0"/>
                <a:cs typeface="Segoe UI Semibold" panose="020B0702040204020203" pitchFamily="34" charset="0"/>
              </a:rPr>
              <a:t>How often can you reproduce the issue?</a:t>
            </a:r>
          </a:p>
        </p:txBody>
      </p:sp>
      <p:sp>
        <p:nvSpPr>
          <p:cNvPr id="14" name="Freeform: Shape 13">
            <a:extLst>
              <a:ext uri="{FF2B5EF4-FFF2-40B4-BE49-F238E27FC236}">
                <a16:creationId xmlns:a16="http://schemas.microsoft.com/office/drawing/2014/main" id="{80388643-F067-4F98-AB08-2766FB05440F}"/>
              </a:ext>
            </a:extLst>
          </p:cNvPr>
          <p:cNvSpPr/>
          <p:nvPr/>
        </p:nvSpPr>
        <p:spPr>
          <a:xfrm>
            <a:off x="3627261" y="4513291"/>
            <a:ext cx="758261" cy="91439"/>
          </a:xfrm>
          <a:custGeom>
            <a:avLst/>
            <a:gdLst>
              <a:gd name="connsiteX0" fmla="*/ 0 w 758272"/>
              <a:gd name="connsiteY0" fmla="*/ 45720 h 91440"/>
              <a:gd name="connsiteX1" fmla="*/ 758272 w 758272"/>
              <a:gd name="connsiteY1" fmla="*/ 45720 h 91440"/>
            </a:gdLst>
            <a:ahLst/>
            <a:cxnLst>
              <a:cxn ang="0">
                <a:pos x="connsiteX0" y="connsiteY0"/>
              </a:cxn>
              <a:cxn ang="0">
                <a:pos x="connsiteX1" y="connsiteY1"/>
              </a:cxn>
            </a:cxnLst>
            <a:rect l="l" t="t" r="r" b="b"/>
            <a:pathLst>
              <a:path w="758272" h="91440">
                <a:moveTo>
                  <a:pt x="0" y="45720"/>
                </a:moveTo>
                <a:lnTo>
                  <a:pt x="758272" y="45720"/>
                </a:lnTo>
              </a:path>
            </a:pathLst>
          </a:custGeom>
          <a:noFill/>
          <a:ln w="57150">
            <a:tailEnd type="arrow"/>
          </a:ln>
          <a:effectLst>
            <a:outerShdw blurRad="50800" dist="38100" dir="2700000" algn="tl" rotWithShape="0">
              <a:prstClr val="black">
                <a:alpha val="40000"/>
              </a:prstClr>
            </a:outerShdw>
          </a:effectLst>
        </p:spPr>
        <p:style>
          <a:lnRef idx="1">
            <a:schemeClr val="accent1">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72110" tIns="41774" rIns="372109" bIns="41776" numCol="1" spcCol="1270" anchor="ctr" anchorCtr="0">
            <a:noAutofit/>
          </a:bodyPr>
          <a:lstStyle/>
          <a:p>
            <a:pPr algn="ctr" defTabSz="222253">
              <a:lnSpc>
                <a:spcPct val="90000"/>
              </a:lnSpc>
              <a:spcBef>
                <a:spcPct val="0"/>
              </a:spcBef>
              <a:spcAft>
                <a:spcPct val="35000"/>
              </a:spcAft>
            </a:pPr>
            <a:endParaRPr lang="en-US" sz="500">
              <a:solidFill>
                <a:schemeClr val="tx1"/>
              </a:solidFill>
            </a:endParaRPr>
          </a:p>
        </p:txBody>
      </p:sp>
      <p:sp>
        <p:nvSpPr>
          <p:cNvPr id="15" name="Rectangle: Rounded Corners 14">
            <a:extLst>
              <a:ext uri="{FF2B5EF4-FFF2-40B4-BE49-F238E27FC236}">
                <a16:creationId xmlns:a16="http://schemas.microsoft.com/office/drawing/2014/main" id="{CEA28347-C34C-4ACC-9CF0-49A74E938F34}"/>
              </a:ext>
            </a:extLst>
          </p:cNvPr>
          <p:cNvSpPr/>
          <p:nvPr/>
        </p:nvSpPr>
        <p:spPr>
          <a:xfrm>
            <a:off x="283834" y="4413718"/>
            <a:ext cx="3429832" cy="916930"/>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35127" tIns="135127" rIns="135127" bIns="135127" numCol="1" spcCol="1270" anchor="ctr" anchorCtr="0">
            <a:noAutofit/>
          </a:bodyPr>
          <a:lstStyle/>
          <a:p>
            <a:pPr algn="ctr" defTabSz="844560">
              <a:lnSpc>
                <a:spcPct val="90000"/>
              </a:lnSpc>
              <a:spcBef>
                <a:spcPct val="0"/>
              </a:spcBef>
              <a:spcAft>
                <a:spcPct val="35000"/>
              </a:spcAft>
            </a:pPr>
            <a:r>
              <a:rPr lang="en-US" sz="1900" dirty="0">
                <a:solidFill>
                  <a:schemeClr val="tx1"/>
                </a:solidFill>
                <a:effectLst>
                  <a:outerShdw blurRad="38100" dist="38100" dir="2700000" algn="tl">
                    <a:srgbClr val="000000">
                      <a:alpha val="43137"/>
                    </a:srgbClr>
                  </a:outerShdw>
                </a:effectLst>
                <a:latin typeface="Segoe UI Semibold" panose="020B0702040204020203" pitchFamily="34" charset="0"/>
                <a:cs typeface="Segoe UI Semibold" panose="020B0702040204020203" pitchFamily="34" charset="0"/>
              </a:rPr>
              <a:t>What clients are impacted?</a:t>
            </a:r>
            <a:endParaRPr lang="en-US" sz="1500" dirty="0">
              <a:solidFill>
                <a:schemeClr val="tx1"/>
              </a:solidFill>
              <a:effectLst>
                <a:outerShdw blurRad="38100" dist="38100" dir="2700000" algn="tl">
                  <a:srgbClr val="000000">
                    <a:alpha val="43137"/>
                  </a:srgbClr>
                </a:outerShdw>
              </a:effectLst>
            </a:endParaRPr>
          </a:p>
        </p:txBody>
      </p:sp>
      <p:sp>
        <p:nvSpPr>
          <p:cNvPr id="16" name="Rectangle: Rounded Corners 15">
            <a:extLst>
              <a:ext uri="{FF2B5EF4-FFF2-40B4-BE49-F238E27FC236}">
                <a16:creationId xmlns:a16="http://schemas.microsoft.com/office/drawing/2014/main" id="{EFBA5F12-1FE4-41F4-8C0A-4979F412DA1D}"/>
              </a:ext>
            </a:extLst>
          </p:cNvPr>
          <p:cNvSpPr/>
          <p:nvPr/>
        </p:nvSpPr>
        <p:spPr>
          <a:xfrm>
            <a:off x="4502528" y="4415560"/>
            <a:ext cx="3429832" cy="915087"/>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35127" tIns="135127" rIns="135127" bIns="135127" numCol="1" spcCol="1270" anchor="ctr" anchorCtr="0">
            <a:noAutofit/>
          </a:bodyPr>
          <a:lstStyle/>
          <a:p>
            <a:pPr algn="ctr" defTabSz="844560">
              <a:lnSpc>
                <a:spcPct val="90000"/>
              </a:lnSpc>
              <a:spcBef>
                <a:spcPct val="0"/>
              </a:spcBef>
              <a:spcAft>
                <a:spcPct val="35000"/>
              </a:spcAft>
            </a:pPr>
            <a:r>
              <a:rPr lang="en-US" sz="1900" dirty="0">
                <a:solidFill>
                  <a:schemeClr val="tx1"/>
                </a:solidFill>
                <a:effectLst>
                  <a:outerShdw blurRad="38100" dist="38100" dir="2700000" algn="tl">
                    <a:srgbClr val="000000">
                      <a:alpha val="43137"/>
                    </a:srgbClr>
                  </a:outerShdw>
                </a:effectLst>
                <a:latin typeface="Segoe UI Semibold" panose="020B0702040204020203" pitchFamily="34" charset="0"/>
                <a:cs typeface="Segoe UI Semibold" panose="020B0702040204020203" pitchFamily="34" charset="0"/>
              </a:rPr>
              <a:t>What networks were the user on during the failure?</a:t>
            </a:r>
          </a:p>
        </p:txBody>
      </p:sp>
      <p:sp>
        <p:nvSpPr>
          <p:cNvPr id="17" name="Double Bracket 16">
            <a:extLst>
              <a:ext uri="{FF2B5EF4-FFF2-40B4-BE49-F238E27FC236}">
                <a16:creationId xmlns:a16="http://schemas.microsoft.com/office/drawing/2014/main" id="{3F286C6C-EB24-4C11-AC66-8BCF1136BC2C}"/>
              </a:ext>
            </a:extLst>
          </p:cNvPr>
          <p:cNvSpPr/>
          <p:nvPr/>
        </p:nvSpPr>
        <p:spPr>
          <a:xfrm>
            <a:off x="274688" y="2609269"/>
            <a:ext cx="3429832" cy="515676"/>
          </a:xfrm>
          <a:prstGeom prst="bracketPair">
            <a:avLst/>
          </a:prstGeom>
          <a:solidFill>
            <a:schemeClr val="accent6">
              <a:lumMod val="50000"/>
            </a:schemeClr>
          </a:solidFill>
          <a:ln w="38100">
            <a:solidFill>
              <a:schemeClr val="accent6">
                <a:lumMod val="40000"/>
                <a:lumOff val="60000"/>
              </a:schemeClr>
            </a:solidFill>
            <a:headEnd type="none"/>
            <a:tailEnd type="non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r>
              <a:rPr lang="en-US" dirty="0">
                <a:effectLst>
                  <a:outerShdw blurRad="38100" dist="38100" dir="2700000" algn="tl">
                    <a:srgbClr val="000000">
                      <a:alpha val="43137"/>
                    </a:srgbClr>
                  </a:outerShdw>
                </a:effectLst>
              </a:rPr>
              <a:t>Provisioning Issue?</a:t>
            </a:r>
          </a:p>
        </p:txBody>
      </p:sp>
      <p:sp>
        <p:nvSpPr>
          <p:cNvPr id="18" name="Double Bracket 17">
            <a:extLst>
              <a:ext uri="{FF2B5EF4-FFF2-40B4-BE49-F238E27FC236}">
                <a16:creationId xmlns:a16="http://schemas.microsoft.com/office/drawing/2014/main" id="{39D8D3F8-E8F4-4F21-B63D-DCE16722661E}"/>
              </a:ext>
            </a:extLst>
          </p:cNvPr>
          <p:cNvSpPr/>
          <p:nvPr/>
        </p:nvSpPr>
        <p:spPr>
          <a:xfrm>
            <a:off x="4468327" y="2603621"/>
            <a:ext cx="3429832" cy="578251"/>
          </a:xfrm>
          <a:prstGeom prst="bracketPair">
            <a:avLst/>
          </a:prstGeom>
          <a:solidFill>
            <a:schemeClr val="accent6">
              <a:lumMod val="50000"/>
            </a:schemeClr>
          </a:solidFill>
          <a:ln w="38100">
            <a:solidFill>
              <a:schemeClr val="accent6">
                <a:lumMod val="40000"/>
                <a:lumOff val="60000"/>
              </a:schemeClr>
            </a:solidFill>
          </a:ln>
        </p:spPr>
        <p:txBody>
          <a:bodyPr wrap="square" anchor="ctr">
            <a:spAutoFit/>
          </a:bodyPr>
          <a:lstStyle/>
          <a:p>
            <a:pPr marL="114301" lvl="1" indent="-114301" algn="ctr" defTabSz="666758">
              <a:lnSpc>
                <a:spcPct val="90000"/>
              </a:lnSpc>
              <a:spcBef>
                <a:spcPct val="0"/>
              </a:spcBef>
              <a:spcAft>
                <a:spcPct val="15000"/>
              </a:spcAft>
            </a:pPr>
            <a:r>
              <a:rPr lang="en-US" sz="1400" dirty="0">
                <a:effectLst>
                  <a:outerShdw blurRad="38100" dist="38100" dir="2700000" algn="tl">
                    <a:srgbClr val="000000">
                      <a:alpha val="43137"/>
                    </a:srgbClr>
                  </a:outerShdw>
                </a:effectLst>
              </a:rPr>
              <a:t>1 user? A few users? </a:t>
            </a:r>
          </a:p>
          <a:p>
            <a:pPr marL="114301" lvl="1" indent="-114301" algn="ctr" defTabSz="666758">
              <a:lnSpc>
                <a:spcPct val="90000"/>
              </a:lnSpc>
              <a:spcBef>
                <a:spcPct val="0"/>
              </a:spcBef>
              <a:spcAft>
                <a:spcPct val="15000"/>
              </a:spcAft>
            </a:pPr>
            <a:r>
              <a:rPr lang="en-US" sz="1400" dirty="0">
                <a:effectLst>
                  <a:outerShdw blurRad="38100" dist="38100" dir="2700000" algn="tl">
                    <a:srgbClr val="000000">
                      <a:alpha val="43137"/>
                    </a:srgbClr>
                  </a:outerShdw>
                </a:effectLst>
              </a:rPr>
              <a:t>All users in the tenant?</a:t>
            </a:r>
          </a:p>
        </p:txBody>
      </p:sp>
      <p:sp>
        <p:nvSpPr>
          <p:cNvPr id="20" name="Double Bracket 19">
            <a:extLst>
              <a:ext uri="{FF2B5EF4-FFF2-40B4-BE49-F238E27FC236}">
                <a16:creationId xmlns:a16="http://schemas.microsoft.com/office/drawing/2014/main" id="{C99E9B74-D1C1-47C2-B463-F0584BF50A49}"/>
              </a:ext>
            </a:extLst>
          </p:cNvPr>
          <p:cNvSpPr/>
          <p:nvPr/>
        </p:nvSpPr>
        <p:spPr>
          <a:xfrm>
            <a:off x="8730369" y="2603621"/>
            <a:ext cx="3429832" cy="578251"/>
          </a:xfrm>
          <a:prstGeom prst="bracketPair">
            <a:avLst/>
          </a:prstGeom>
          <a:solidFill>
            <a:schemeClr val="accent6">
              <a:lumMod val="50000"/>
            </a:schemeClr>
          </a:solidFill>
          <a:ln w="38100">
            <a:solidFill>
              <a:schemeClr val="accent6">
                <a:lumMod val="40000"/>
                <a:lumOff val="60000"/>
              </a:schemeClr>
            </a:solidFill>
          </a:ln>
        </p:spPr>
        <p:txBody>
          <a:bodyPr wrap="square" anchor="ctr">
            <a:spAutoFit/>
          </a:bodyPr>
          <a:lstStyle/>
          <a:p>
            <a:pPr marL="114301" lvl="1" indent="-114301" algn="ctr" defTabSz="666758">
              <a:lnSpc>
                <a:spcPct val="90000"/>
              </a:lnSpc>
              <a:spcBef>
                <a:spcPct val="0"/>
              </a:spcBef>
              <a:spcAft>
                <a:spcPct val="15000"/>
              </a:spcAft>
            </a:pPr>
            <a:r>
              <a:rPr lang="en-US" sz="1400" dirty="0">
                <a:effectLst>
                  <a:outerShdw blurRad="38100" dist="38100" dir="2700000" algn="tl">
                    <a:srgbClr val="000000">
                      <a:alpha val="43137"/>
                    </a:srgbClr>
                  </a:outerShdw>
                </a:effectLst>
              </a:rPr>
              <a:t>Intermittent</a:t>
            </a:r>
          </a:p>
          <a:p>
            <a:pPr marL="114301" lvl="1" indent="-114301" algn="ctr" defTabSz="666758">
              <a:lnSpc>
                <a:spcPct val="90000"/>
              </a:lnSpc>
              <a:spcBef>
                <a:spcPct val="0"/>
              </a:spcBef>
              <a:spcAft>
                <a:spcPct val="15000"/>
              </a:spcAft>
            </a:pPr>
            <a:r>
              <a:rPr lang="en-US" sz="1400" dirty="0">
                <a:effectLst>
                  <a:outerShdw blurRad="38100" dist="38100" dir="2700000" algn="tl">
                    <a:srgbClr val="000000">
                      <a:alpha val="43137"/>
                    </a:srgbClr>
                  </a:outerShdw>
                </a:effectLst>
              </a:rPr>
              <a:t>Consistent</a:t>
            </a:r>
          </a:p>
        </p:txBody>
      </p:sp>
      <p:sp>
        <p:nvSpPr>
          <p:cNvPr id="21" name="Rectangle 20">
            <a:extLst>
              <a:ext uri="{FF2B5EF4-FFF2-40B4-BE49-F238E27FC236}">
                <a16:creationId xmlns:a16="http://schemas.microsoft.com/office/drawing/2014/main" id="{5749AB74-465B-4F20-830E-41FA092620A0}"/>
              </a:ext>
            </a:extLst>
          </p:cNvPr>
          <p:cNvSpPr/>
          <p:nvPr/>
        </p:nvSpPr>
        <p:spPr>
          <a:xfrm>
            <a:off x="3108370" y="2983668"/>
            <a:ext cx="6216562" cy="306056"/>
          </a:xfrm>
          <a:prstGeom prst="rect">
            <a:avLst/>
          </a:prstGeom>
        </p:spPr>
        <p:txBody>
          <a:bodyPr>
            <a:spAutoFit/>
          </a:bodyPr>
          <a:lstStyle/>
          <a:p>
            <a:pPr marL="114301" lvl="1" indent="-114301" algn="ctr" defTabSz="666758">
              <a:lnSpc>
                <a:spcPct val="90000"/>
              </a:lnSpc>
              <a:spcBef>
                <a:spcPct val="0"/>
              </a:spcBef>
              <a:spcAft>
                <a:spcPct val="15000"/>
              </a:spcAft>
            </a:pPr>
            <a:r>
              <a:rPr lang="en-US" sz="1500" dirty="0">
                <a:effectLst>
                  <a:outerShdw blurRad="38100" dist="38100" dir="2700000" algn="tl">
                    <a:srgbClr val="000000">
                      <a:alpha val="43137"/>
                    </a:srgbClr>
                  </a:outerShdw>
                </a:effectLst>
              </a:rPr>
              <a:t>		</a:t>
            </a:r>
            <a:endParaRPr lang="en-US" dirty="0"/>
          </a:p>
        </p:txBody>
      </p:sp>
      <p:sp>
        <p:nvSpPr>
          <p:cNvPr id="22" name="Double Bracket 21">
            <a:extLst>
              <a:ext uri="{FF2B5EF4-FFF2-40B4-BE49-F238E27FC236}">
                <a16:creationId xmlns:a16="http://schemas.microsoft.com/office/drawing/2014/main" id="{DE6E4D7B-F3AC-4919-AF72-53912FF16AC8}"/>
              </a:ext>
            </a:extLst>
          </p:cNvPr>
          <p:cNvSpPr/>
          <p:nvPr/>
        </p:nvSpPr>
        <p:spPr>
          <a:xfrm>
            <a:off x="249633" y="5444511"/>
            <a:ext cx="3429832" cy="610025"/>
          </a:xfrm>
          <a:prstGeom prst="bracketPair">
            <a:avLst/>
          </a:prstGeom>
          <a:solidFill>
            <a:schemeClr val="accent6">
              <a:lumMod val="50000"/>
            </a:schemeClr>
          </a:solidFill>
          <a:ln w="38100">
            <a:solidFill>
              <a:schemeClr val="accent6">
                <a:lumMod val="40000"/>
                <a:lumOff val="60000"/>
              </a:schemeClr>
            </a:solidFill>
            <a:headEnd type="none"/>
            <a:tailEnd type="non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r>
              <a:rPr lang="en-US" dirty="0">
                <a:effectLst>
                  <a:outerShdw blurRad="38100" dist="38100" dir="2700000" algn="tl">
                    <a:srgbClr val="000000">
                      <a:alpha val="43137"/>
                    </a:srgbClr>
                  </a:outerShdw>
                </a:effectLst>
              </a:rPr>
              <a:t>Web Browser?  Windows? </a:t>
            </a:r>
            <a:br>
              <a:rPr lang="en-US" dirty="0">
                <a:effectLst>
                  <a:outerShdw blurRad="38100" dist="38100" dir="2700000" algn="tl">
                    <a:srgbClr val="000000">
                      <a:alpha val="43137"/>
                    </a:srgbClr>
                  </a:outerShdw>
                </a:effectLst>
              </a:rPr>
            </a:br>
            <a:r>
              <a:rPr lang="en-US" dirty="0">
                <a:effectLst>
                  <a:outerShdw blurRad="38100" dist="38100" dir="2700000" algn="tl">
                    <a:srgbClr val="000000">
                      <a:alpha val="43137"/>
                    </a:srgbClr>
                  </a:outerShdw>
                </a:effectLst>
              </a:rPr>
              <a:t>Mac?  Mobile?</a:t>
            </a:r>
          </a:p>
        </p:txBody>
      </p:sp>
      <p:sp>
        <p:nvSpPr>
          <p:cNvPr id="24" name="Double Bracket 23">
            <a:extLst>
              <a:ext uri="{FF2B5EF4-FFF2-40B4-BE49-F238E27FC236}">
                <a16:creationId xmlns:a16="http://schemas.microsoft.com/office/drawing/2014/main" id="{D7C43E44-003B-4886-AB81-F5BC0A697FC5}"/>
              </a:ext>
            </a:extLst>
          </p:cNvPr>
          <p:cNvSpPr/>
          <p:nvPr/>
        </p:nvSpPr>
        <p:spPr>
          <a:xfrm>
            <a:off x="4468326" y="5444511"/>
            <a:ext cx="3429832" cy="1027268"/>
          </a:xfrm>
          <a:prstGeom prst="bracketPair">
            <a:avLst/>
          </a:prstGeom>
          <a:solidFill>
            <a:schemeClr val="accent6">
              <a:lumMod val="50000"/>
            </a:schemeClr>
          </a:solidFill>
          <a:ln w="38100">
            <a:solidFill>
              <a:schemeClr val="accent6">
                <a:lumMod val="40000"/>
                <a:lumOff val="60000"/>
              </a:schemeClr>
            </a:solidFill>
            <a:headEnd type="none"/>
            <a:tailEnd type="non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r>
              <a:rPr lang="en-US" sz="1200" dirty="0">
                <a:effectLst>
                  <a:outerShdw blurRad="38100" dist="38100" dir="2700000" algn="tl">
                    <a:srgbClr val="000000">
                      <a:alpha val="43137"/>
                    </a:srgbClr>
                  </a:outerShdw>
                </a:effectLst>
              </a:rPr>
              <a:t>Wired Corp </a:t>
            </a:r>
            <a:br>
              <a:rPr lang="en-US" sz="1200" dirty="0">
                <a:effectLst>
                  <a:outerShdw blurRad="38100" dist="38100" dir="2700000" algn="tl">
                    <a:srgbClr val="000000">
                      <a:alpha val="43137"/>
                    </a:srgbClr>
                  </a:outerShdw>
                </a:effectLst>
              </a:rPr>
            </a:br>
            <a:r>
              <a:rPr lang="en-US" sz="1200" dirty="0">
                <a:effectLst>
                  <a:outerShdw blurRad="38100" dist="38100" dir="2700000" algn="tl">
                    <a:srgbClr val="000000">
                      <a:alpha val="43137"/>
                    </a:srgbClr>
                  </a:outerShdw>
                </a:effectLst>
              </a:rPr>
              <a:t>Wireless Corp </a:t>
            </a:r>
          </a:p>
          <a:p>
            <a:pPr algn="ctr"/>
            <a:r>
              <a:rPr lang="en-US" sz="1200" dirty="0">
                <a:effectLst>
                  <a:outerShdw blurRad="38100" dist="38100" dir="2700000" algn="tl">
                    <a:srgbClr val="000000">
                      <a:alpha val="43137"/>
                    </a:srgbClr>
                  </a:outerShdw>
                </a:effectLst>
              </a:rPr>
              <a:t>Wireless VPN to Corp</a:t>
            </a:r>
          </a:p>
          <a:p>
            <a:pPr algn="ctr"/>
            <a:r>
              <a:rPr lang="en-US" sz="1200" dirty="0">
                <a:effectLst>
                  <a:outerShdw blurRad="38100" dist="38100" dir="2700000" algn="tl">
                    <a:srgbClr val="000000">
                      <a:alpha val="43137"/>
                    </a:srgbClr>
                  </a:outerShdw>
                </a:effectLst>
              </a:rPr>
              <a:t>Wired VPN to Corp</a:t>
            </a:r>
          </a:p>
          <a:p>
            <a:pPr algn="ctr"/>
            <a:r>
              <a:rPr lang="en-US" sz="1200" dirty="0">
                <a:effectLst>
                  <a:outerShdw blurRad="38100" dist="38100" dir="2700000" algn="tl">
                    <a:srgbClr val="000000">
                      <a:alpha val="43137"/>
                    </a:srgbClr>
                  </a:outerShdw>
                </a:effectLst>
              </a:rPr>
              <a:t>Wired or Wireless Public / Home Internet</a:t>
            </a:r>
          </a:p>
        </p:txBody>
      </p:sp>
      <p:sp>
        <p:nvSpPr>
          <p:cNvPr id="56" name="Freeform: Shape 55">
            <a:extLst>
              <a:ext uri="{FF2B5EF4-FFF2-40B4-BE49-F238E27FC236}">
                <a16:creationId xmlns:a16="http://schemas.microsoft.com/office/drawing/2014/main" id="{7AB260EC-2221-4E62-B9A1-832655C228BF}"/>
              </a:ext>
            </a:extLst>
          </p:cNvPr>
          <p:cNvSpPr/>
          <p:nvPr/>
        </p:nvSpPr>
        <p:spPr>
          <a:xfrm>
            <a:off x="7986261" y="4853117"/>
            <a:ext cx="4294553" cy="201414"/>
          </a:xfrm>
          <a:custGeom>
            <a:avLst/>
            <a:gdLst>
              <a:gd name="connsiteX0" fmla="*/ 0 w 758272"/>
              <a:gd name="connsiteY0" fmla="*/ 45720 h 91440"/>
              <a:gd name="connsiteX1" fmla="*/ 758272 w 758272"/>
              <a:gd name="connsiteY1" fmla="*/ 45720 h 91440"/>
            </a:gdLst>
            <a:ahLst/>
            <a:cxnLst>
              <a:cxn ang="0">
                <a:pos x="connsiteX0" y="connsiteY0"/>
              </a:cxn>
              <a:cxn ang="0">
                <a:pos x="connsiteX1" y="connsiteY1"/>
              </a:cxn>
            </a:cxnLst>
            <a:rect l="l" t="t" r="r" b="b"/>
            <a:pathLst>
              <a:path w="758272" h="91440">
                <a:moveTo>
                  <a:pt x="0" y="45720"/>
                </a:moveTo>
                <a:lnTo>
                  <a:pt x="758272" y="45720"/>
                </a:lnTo>
              </a:path>
            </a:pathLst>
          </a:custGeom>
          <a:noFill/>
          <a:ln w="57150">
            <a:tailEnd type="arrow"/>
          </a:ln>
          <a:effectLst>
            <a:outerShdw blurRad="50800" dist="38100" dir="2700000" algn="tl" rotWithShape="0">
              <a:prstClr val="black">
                <a:alpha val="40000"/>
              </a:prstClr>
            </a:outerShdw>
          </a:effectLst>
        </p:spPr>
        <p:style>
          <a:lnRef idx="1">
            <a:schemeClr val="accent1">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72110" tIns="41774" rIns="372109" bIns="41776" numCol="1" spcCol="1270" anchor="ctr" anchorCtr="0">
            <a:noAutofit/>
          </a:bodyPr>
          <a:lstStyle/>
          <a:p>
            <a:pPr algn="ctr" defTabSz="222253">
              <a:lnSpc>
                <a:spcPct val="90000"/>
              </a:lnSpc>
              <a:spcBef>
                <a:spcPct val="0"/>
              </a:spcBef>
              <a:spcAft>
                <a:spcPct val="35000"/>
              </a:spcAft>
            </a:pPr>
            <a:endParaRPr lang="en-US" sz="500">
              <a:solidFill>
                <a:schemeClr val="tx1"/>
              </a:solidFill>
            </a:endParaRPr>
          </a:p>
        </p:txBody>
      </p:sp>
      <p:sp>
        <p:nvSpPr>
          <p:cNvPr id="26" name="TextBox 25">
            <a:extLst>
              <a:ext uri="{FF2B5EF4-FFF2-40B4-BE49-F238E27FC236}">
                <a16:creationId xmlns:a16="http://schemas.microsoft.com/office/drawing/2014/main" id="{06D439BD-4950-4890-BB04-C72A239A7D62}"/>
              </a:ext>
            </a:extLst>
          </p:cNvPr>
          <p:cNvSpPr txBox="1"/>
          <p:nvPr/>
        </p:nvSpPr>
        <p:spPr>
          <a:xfrm>
            <a:off x="76014" y="2528436"/>
            <a:ext cx="391207" cy="393728"/>
          </a:xfrm>
          <a:prstGeom prst="rect">
            <a:avLst/>
          </a:prstGeom>
          <a:solidFill>
            <a:srgbClr val="0078D7"/>
          </a:solidFill>
          <a:ln>
            <a:solidFill>
              <a:schemeClr val="bg1">
                <a:lumMod val="65000"/>
              </a:schemeClr>
            </a:solidFill>
          </a:ln>
        </p:spPr>
        <p:txBody>
          <a:bodyPr wrap="square" lIns="0" tIns="0" rIns="0" bIns="0" rtlCol="0" anchor="ctr">
            <a:noAutofit/>
          </a:bodyPr>
          <a:lstStyle/>
          <a:p>
            <a:pPr algn="ctr">
              <a:lnSpc>
                <a:spcPct val="90000"/>
              </a:lnSpc>
              <a:spcAft>
                <a:spcPts val="600"/>
              </a:spcAft>
            </a:pPr>
            <a:r>
              <a:rPr lang="en-US" sz="2400" dirty="0">
                <a:latin typeface="Segoe UI Semibold" panose="020B0702040204020203" pitchFamily="34" charset="0"/>
                <a:cs typeface="Segoe UI Semibold" panose="020B0702040204020203" pitchFamily="34" charset="0"/>
              </a:rPr>
              <a:t>a</a:t>
            </a:r>
          </a:p>
        </p:txBody>
      </p:sp>
      <p:sp>
        <p:nvSpPr>
          <p:cNvPr id="27" name="TextBox 26">
            <a:extLst>
              <a:ext uri="{FF2B5EF4-FFF2-40B4-BE49-F238E27FC236}">
                <a16:creationId xmlns:a16="http://schemas.microsoft.com/office/drawing/2014/main" id="{BB7C29B2-0BC0-4BB3-AD70-2DD278811481}"/>
              </a:ext>
            </a:extLst>
          </p:cNvPr>
          <p:cNvSpPr txBox="1"/>
          <p:nvPr/>
        </p:nvSpPr>
        <p:spPr>
          <a:xfrm>
            <a:off x="76014" y="1496260"/>
            <a:ext cx="391207" cy="393728"/>
          </a:xfrm>
          <a:prstGeom prst="rect">
            <a:avLst/>
          </a:prstGeom>
          <a:solidFill>
            <a:schemeClr val="accent6">
              <a:lumMod val="50000"/>
            </a:schemeClr>
          </a:solidFill>
          <a:ln>
            <a:solidFill>
              <a:schemeClr val="bg1">
                <a:lumMod val="65000"/>
              </a:schemeClr>
            </a:solidFill>
          </a:ln>
        </p:spPr>
        <p:txBody>
          <a:bodyPr wrap="square" lIns="0" tIns="0" rIns="0" bIns="0" rtlCol="0" anchor="t">
            <a:noAutofit/>
          </a:bodyPr>
          <a:lstStyle/>
          <a:p>
            <a:pPr algn="ctr">
              <a:lnSpc>
                <a:spcPct val="90000"/>
              </a:lnSpc>
              <a:spcAft>
                <a:spcPts val="600"/>
              </a:spcAft>
            </a:pPr>
            <a:r>
              <a:rPr lang="en-US" sz="2400" dirty="0">
                <a:latin typeface="Segoe UI Semibold" panose="020B0702040204020203" pitchFamily="34" charset="0"/>
                <a:cs typeface="Segoe UI Semibold" panose="020B0702040204020203" pitchFamily="34" charset="0"/>
              </a:rPr>
              <a:t>q</a:t>
            </a:r>
          </a:p>
        </p:txBody>
      </p:sp>
      <p:sp>
        <p:nvSpPr>
          <p:cNvPr id="28" name="TextBox 27">
            <a:extLst>
              <a:ext uri="{FF2B5EF4-FFF2-40B4-BE49-F238E27FC236}">
                <a16:creationId xmlns:a16="http://schemas.microsoft.com/office/drawing/2014/main" id="{5F2A9BF4-BD46-4C67-8C71-D268F08BC1FD}"/>
              </a:ext>
            </a:extLst>
          </p:cNvPr>
          <p:cNvSpPr txBox="1"/>
          <p:nvPr/>
        </p:nvSpPr>
        <p:spPr>
          <a:xfrm>
            <a:off x="4445282" y="2528436"/>
            <a:ext cx="391207" cy="393728"/>
          </a:xfrm>
          <a:prstGeom prst="rect">
            <a:avLst/>
          </a:prstGeom>
          <a:solidFill>
            <a:srgbClr val="0078D7"/>
          </a:solidFill>
          <a:ln>
            <a:solidFill>
              <a:schemeClr val="bg1">
                <a:lumMod val="65000"/>
              </a:schemeClr>
            </a:solidFill>
          </a:ln>
        </p:spPr>
        <p:txBody>
          <a:bodyPr wrap="square" lIns="0" tIns="0" rIns="0" bIns="0" rtlCol="0" anchor="ctr">
            <a:noAutofit/>
          </a:bodyPr>
          <a:lstStyle/>
          <a:p>
            <a:pPr algn="ctr">
              <a:lnSpc>
                <a:spcPct val="90000"/>
              </a:lnSpc>
              <a:spcAft>
                <a:spcPts val="600"/>
              </a:spcAft>
            </a:pPr>
            <a:r>
              <a:rPr lang="en-US" sz="2400" dirty="0">
                <a:latin typeface="Segoe UI Semibold" panose="020B0702040204020203" pitchFamily="34" charset="0"/>
                <a:cs typeface="Segoe UI Semibold" panose="020B0702040204020203" pitchFamily="34" charset="0"/>
              </a:rPr>
              <a:t>a</a:t>
            </a:r>
          </a:p>
        </p:txBody>
      </p:sp>
      <p:sp>
        <p:nvSpPr>
          <p:cNvPr id="29" name="TextBox 28">
            <a:extLst>
              <a:ext uri="{FF2B5EF4-FFF2-40B4-BE49-F238E27FC236}">
                <a16:creationId xmlns:a16="http://schemas.microsoft.com/office/drawing/2014/main" id="{FF14C381-F9CE-4809-8DDF-6E13FB6BCDD3}"/>
              </a:ext>
            </a:extLst>
          </p:cNvPr>
          <p:cNvSpPr txBox="1"/>
          <p:nvPr/>
        </p:nvSpPr>
        <p:spPr>
          <a:xfrm>
            <a:off x="4445282" y="1496260"/>
            <a:ext cx="391207" cy="393728"/>
          </a:xfrm>
          <a:prstGeom prst="rect">
            <a:avLst/>
          </a:prstGeom>
          <a:solidFill>
            <a:schemeClr val="accent6">
              <a:lumMod val="50000"/>
            </a:schemeClr>
          </a:solidFill>
          <a:ln>
            <a:solidFill>
              <a:schemeClr val="bg1">
                <a:lumMod val="65000"/>
              </a:schemeClr>
            </a:solidFill>
          </a:ln>
        </p:spPr>
        <p:txBody>
          <a:bodyPr wrap="square" lIns="0" tIns="0" rIns="0" bIns="0" rtlCol="0" anchor="t">
            <a:noAutofit/>
          </a:bodyPr>
          <a:lstStyle/>
          <a:p>
            <a:pPr algn="ctr">
              <a:lnSpc>
                <a:spcPct val="90000"/>
              </a:lnSpc>
              <a:spcAft>
                <a:spcPts val="600"/>
              </a:spcAft>
            </a:pPr>
            <a:r>
              <a:rPr lang="en-US" sz="2400" dirty="0">
                <a:latin typeface="Segoe UI Semibold" panose="020B0702040204020203" pitchFamily="34" charset="0"/>
                <a:cs typeface="Segoe UI Semibold" panose="020B0702040204020203" pitchFamily="34" charset="0"/>
              </a:rPr>
              <a:t>q</a:t>
            </a:r>
          </a:p>
        </p:txBody>
      </p:sp>
      <p:sp>
        <p:nvSpPr>
          <p:cNvPr id="30" name="TextBox 29">
            <a:extLst>
              <a:ext uri="{FF2B5EF4-FFF2-40B4-BE49-F238E27FC236}">
                <a16:creationId xmlns:a16="http://schemas.microsoft.com/office/drawing/2014/main" id="{FECE3ECE-F9B0-48DA-BABB-60D154B4224D}"/>
              </a:ext>
            </a:extLst>
          </p:cNvPr>
          <p:cNvSpPr txBox="1"/>
          <p:nvPr/>
        </p:nvSpPr>
        <p:spPr>
          <a:xfrm>
            <a:off x="8721221" y="2528436"/>
            <a:ext cx="391207" cy="393728"/>
          </a:xfrm>
          <a:prstGeom prst="rect">
            <a:avLst/>
          </a:prstGeom>
          <a:solidFill>
            <a:srgbClr val="0078D7"/>
          </a:solidFill>
          <a:ln>
            <a:solidFill>
              <a:schemeClr val="bg1">
                <a:lumMod val="65000"/>
              </a:schemeClr>
            </a:solidFill>
          </a:ln>
        </p:spPr>
        <p:txBody>
          <a:bodyPr wrap="square" lIns="0" tIns="0" rIns="0" bIns="0" rtlCol="0" anchor="ctr">
            <a:noAutofit/>
          </a:bodyPr>
          <a:lstStyle/>
          <a:p>
            <a:pPr algn="ctr">
              <a:lnSpc>
                <a:spcPct val="90000"/>
              </a:lnSpc>
              <a:spcAft>
                <a:spcPts val="600"/>
              </a:spcAft>
            </a:pPr>
            <a:r>
              <a:rPr lang="en-US" sz="2400" dirty="0">
                <a:latin typeface="Segoe UI Semibold" panose="020B0702040204020203" pitchFamily="34" charset="0"/>
                <a:cs typeface="Segoe UI Semibold" panose="020B0702040204020203" pitchFamily="34" charset="0"/>
              </a:rPr>
              <a:t>a</a:t>
            </a:r>
          </a:p>
        </p:txBody>
      </p:sp>
      <p:sp>
        <p:nvSpPr>
          <p:cNvPr id="31" name="TextBox 30">
            <a:extLst>
              <a:ext uri="{FF2B5EF4-FFF2-40B4-BE49-F238E27FC236}">
                <a16:creationId xmlns:a16="http://schemas.microsoft.com/office/drawing/2014/main" id="{0200D7C9-8B7D-4BD9-8416-A679C4A66916}"/>
              </a:ext>
            </a:extLst>
          </p:cNvPr>
          <p:cNvSpPr txBox="1"/>
          <p:nvPr/>
        </p:nvSpPr>
        <p:spPr>
          <a:xfrm>
            <a:off x="8721221" y="1496260"/>
            <a:ext cx="391207" cy="393728"/>
          </a:xfrm>
          <a:prstGeom prst="rect">
            <a:avLst/>
          </a:prstGeom>
          <a:solidFill>
            <a:schemeClr val="accent6">
              <a:lumMod val="50000"/>
            </a:schemeClr>
          </a:solidFill>
          <a:ln>
            <a:solidFill>
              <a:schemeClr val="bg1">
                <a:lumMod val="65000"/>
              </a:schemeClr>
            </a:solidFill>
          </a:ln>
        </p:spPr>
        <p:txBody>
          <a:bodyPr wrap="square" lIns="0" tIns="0" rIns="0" bIns="0" rtlCol="0" anchor="t">
            <a:noAutofit/>
          </a:bodyPr>
          <a:lstStyle/>
          <a:p>
            <a:pPr algn="ctr">
              <a:lnSpc>
                <a:spcPct val="90000"/>
              </a:lnSpc>
              <a:spcAft>
                <a:spcPts val="600"/>
              </a:spcAft>
            </a:pPr>
            <a:r>
              <a:rPr lang="en-US" sz="2400" dirty="0">
                <a:latin typeface="Segoe UI Semibold" panose="020B0702040204020203" pitchFamily="34" charset="0"/>
                <a:cs typeface="Segoe UI Semibold" panose="020B0702040204020203" pitchFamily="34" charset="0"/>
              </a:rPr>
              <a:t>q</a:t>
            </a:r>
          </a:p>
        </p:txBody>
      </p:sp>
      <p:sp>
        <p:nvSpPr>
          <p:cNvPr id="32" name="TextBox 31">
            <a:extLst>
              <a:ext uri="{FF2B5EF4-FFF2-40B4-BE49-F238E27FC236}">
                <a16:creationId xmlns:a16="http://schemas.microsoft.com/office/drawing/2014/main" id="{3EA5BBFC-10A2-4C0B-994E-8CDE821CD260}"/>
              </a:ext>
            </a:extLst>
          </p:cNvPr>
          <p:cNvSpPr txBox="1"/>
          <p:nvPr/>
        </p:nvSpPr>
        <p:spPr>
          <a:xfrm>
            <a:off x="88249" y="5391306"/>
            <a:ext cx="391207" cy="393728"/>
          </a:xfrm>
          <a:prstGeom prst="rect">
            <a:avLst/>
          </a:prstGeom>
          <a:solidFill>
            <a:srgbClr val="0078D7"/>
          </a:solidFill>
          <a:ln>
            <a:solidFill>
              <a:schemeClr val="bg1">
                <a:lumMod val="65000"/>
              </a:schemeClr>
            </a:solidFill>
          </a:ln>
        </p:spPr>
        <p:txBody>
          <a:bodyPr wrap="square" lIns="0" tIns="0" rIns="0" bIns="0" rtlCol="0" anchor="ctr">
            <a:noAutofit/>
          </a:bodyPr>
          <a:lstStyle/>
          <a:p>
            <a:pPr algn="ctr">
              <a:lnSpc>
                <a:spcPct val="90000"/>
              </a:lnSpc>
              <a:spcAft>
                <a:spcPts val="600"/>
              </a:spcAft>
            </a:pPr>
            <a:r>
              <a:rPr lang="en-US" sz="2400" dirty="0">
                <a:latin typeface="Segoe UI Semibold" panose="020B0702040204020203" pitchFamily="34" charset="0"/>
                <a:cs typeface="Segoe UI Semibold" panose="020B0702040204020203" pitchFamily="34" charset="0"/>
              </a:rPr>
              <a:t>a</a:t>
            </a:r>
          </a:p>
        </p:txBody>
      </p:sp>
      <p:sp>
        <p:nvSpPr>
          <p:cNvPr id="33" name="TextBox 32">
            <a:extLst>
              <a:ext uri="{FF2B5EF4-FFF2-40B4-BE49-F238E27FC236}">
                <a16:creationId xmlns:a16="http://schemas.microsoft.com/office/drawing/2014/main" id="{D50E6C7B-4B30-42F4-9BE9-4D107288B607}"/>
              </a:ext>
            </a:extLst>
          </p:cNvPr>
          <p:cNvSpPr txBox="1"/>
          <p:nvPr/>
        </p:nvSpPr>
        <p:spPr>
          <a:xfrm>
            <a:off x="88249" y="4329955"/>
            <a:ext cx="391207" cy="393728"/>
          </a:xfrm>
          <a:prstGeom prst="rect">
            <a:avLst/>
          </a:prstGeom>
          <a:solidFill>
            <a:schemeClr val="accent6">
              <a:lumMod val="50000"/>
            </a:schemeClr>
          </a:solidFill>
          <a:ln>
            <a:solidFill>
              <a:schemeClr val="bg1">
                <a:lumMod val="65000"/>
              </a:schemeClr>
            </a:solidFill>
          </a:ln>
        </p:spPr>
        <p:txBody>
          <a:bodyPr wrap="square" lIns="0" tIns="0" rIns="0" bIns="0" rtlCol="0" anchor="t">
            <a:noAutofit/>
          </a:bodyPr>
          <a:lstStyle/>
          <a:p>
            <a:pPr algn="ctr">
              <a:lnSpc>
                <a:spcPct val="90000"/>
              </a:lnSpc>
              <a:spcAft>
                <a:spcPts val="600"/>
              </a:spcAft>
            </a:pPr>
            <a:r>
              <a:rPr lang="en-US" sz="2400" dirty="0">
                <a:latin typeface="Segoe UI Semibold" panose="020B0702040204020203" pitchFamily="34" charset="0"/>
                <a:cs typeface="Segoe UI Semibold" panose="020B0702040204020203" pitchFamily="34" charset="0"/>
              </a:rPr>
              <a:t>q</a:t>
            </a:r>
          </a:p>
        </p:txBody>
      </p:sp>
      <p:sp>
        <p:nvSpPr>
          <p:cNvPr id="34" name="TextBox 33">
            <a:extLst>
              <a:ext uri="{FF2B5EF4-FFF2-40B4-BE49-F238E27FC236}">
                <a16:creationId xmlns:a16="http://schemas.microsoft.com/office/drawing/2014/main" id="{FFB75FB1-536D-418E-ADAE-1B38EA02C7AC}"/>
              </a:ext>
            </a:extLst>
          </p:cNvPr>
          <p:cNvSpPr txBox="1"/>
          <p:nvPr/>
        </p:nvSpPr>
        <p:spPr>
          <a:xfrm>
            <a:off x="4439424" y="5391306"/>
            <a:ext cx="391207" cy="393728"/>
          </a:xfrm>
          <a:prstGeom prst="rect">
            <a:avLst/>
          </a:prstGeom>
          <a:solidFill>
            <a:srgbClr val="0078D7"/>
          </a:solidFill>
          <a:ln>
            <a:solidFill>
              <a:schemeClr val="bg1">
                <a:lumMod val="65000"/>
              </a:schemeClr>
            </a:solidFill>
          </a:ln>
        </p:spPr>
        <p:txBody>
          <a:bodyPr wrap="square" lIns="0" tIns="0" rIns="0" bIns="0" rtlCol="0" anchor="ctr">
            <a:noAutofit/>
          </a:bodyPr>
          <a:lstStyle/>
          <a:p>
            <a:pPr algn="ctr">
              <a:lnSpc>
                <a:spcPct val="90000"/>
              </a:lnSpc>
              <a:spcAft>
                <a:spcPts val="600"/>
              </a:spcAft>
            </a:pPr>
            <a:r>
              <a:rPr lang="en-US" sz="2400" dirty="0">
                <a:latin typeface="Segoe UI Semibold" panose="020B0702040204020203" pitchFamily="34" charset="0"/>
                <a:cs typeface="Segoe UI Semibold" panose="020B0702040204020203" pitchFamily="34" charset="0"/>
              </a:rPr>
              <a:t>a</a:t>
            </a:r>
          </a:p>
        </p:txBody>
      </p:sp>
      <p:sp>
        <p:nvSpPr>
          <p:cNvPr id="35" name="TextBox 34">
            <a:extLst>
              <a:ext uri="{FF2B5EF4-FFF2-40B4-BE49-F238E27FC236}">
                <a16:creationId xmlns:a16="http://schemas.microsoft.com/office/drawing/2014/main" id="{4B4E8721-921D-4DD7-B9B9-BFD822EBBB69}"/>
              </a:ext>
            </a:extLst>
          </p:cNvPr>
          <p:cNvSpPr txBox="1"/>
          <p:nvPr/>
        </p:nvSpPr>
        <p:spPr>
          <a:xfrm>
            <a:off x="4439424" y="4329955"/>
            <a:ext cx="391207" cy="393728"/>
          </a:xfrm>
          <a:prstGeom prst="rect">
            <a:avLst/>
          </a:prstGeom>
          <a:solidFill>
            <a:schemeClr val="accent6">
              <a:lumMod val="50000"/>
            </a:schemeClr>
          </a:solidFill>
          <a:ln>
            <a:solidFill>
              <a:schemeClr val="bg1">
                <a:lumMod val="65000"/>
              </a:schemeClr>
            </a:solidFill>
          </a:ln>
        </p:spPr>
        <p:txBody>
          <a:bodyPr wrap="square" lIns="0" tIns="0" rIns="0" bIns="0" rtlCol="0" anchor="t">
            <a:noAutofit/>
          </a:bodyPr>
          <a:lstStyle/>
          <a:p>
            <a:pPr algn="ctr">
              <a:lnSpc>
                <a:spcPct val="90000"/>
              </a:lnSpc>
              <a:spcAft>
                <a:spcPts val="600"/>
              </a:spcAft>
            </a:pPr>
            <a:r>
              <a:rPr lang="en-US" sz="2400" dirty="0">
                <a:latin typeface="Segoe UI Semibold" panose="020B0702040204020203" pitchFamily="34" charset="0"/>
                <a:cs typeface="Segoe UI Semibold" panose="020B0702040204020203" pitchFamily="34" charset="0"/>
              </a:rPr>
              <a:t>q</a:t>
            </a:r>
          </a:p>
        </p:txBody>
      </p:sp>
    </p:spTree>
    <p:custDataLst>
      <p:tags r:id="rId1"/>
    </p:custDataLst>
    <p:extLst>
      <p:ext uri="{BB962C8B-B14F-4D97-AF65-F5344CB8AC3E}">
        <p14:creationId xmlns:p14="http://schemas.microsoft.com/office/powerpoint/2010/main" val="989740517"/>
      </p:ext>
    </p:extLst>
  </p:cSld>
  <p:clrMapOvr>
    <a:masterClrMapping/>
  </p:clrMapOvr>
  <p:transition advTm="175704">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up)">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4954F30B-994A-490C-92A7-0825D7D83429}"/>
              </a:ext>
            </a:extLst>
          </p:cNvPr>
          <p:cNvSpPr/>
          <p:nvPr/>
        </p:nvSpPr>
        <p:spPr>
          <a:xfrm>
            <a:off x="8598471" y="51"/>
            <a:ext cx="3279124" cy="5693591"/>
          </a:xfrm>
          <a:custGeom>
            <a:avLst/>
            <a:gdLst>
              <a:gd name="connsiteX0" fmla="*/ 883222 w 984434"/>
              <a:gd name="connsiteY0" fmla="*/ 1634582 h 2159539"/>
              <a:gd name="connsiteX1" fmla="*/ 975276 w 984434"/>
              <a:gd name="connsiteY1" fmla="*/ 1651998 h 2159539"/>
              <a:gd name="connsiteX2" fmla="*/ 982740 w 984434"/>
              <a:gd name="connsiteY2" fmla="*/ 1612191 h 2159539"/>
              <a:gd name="connsiteX3" fmla="*/ 903126 w 984434"/>
              <a:gd name="connsiteY3" fmla="*/ 1495257 h 2159539"/>
              <a:gd name="connsiteX4" fmla="*/ 758824 w 984434"/>
              <a:gd name="connsiteY4" fmla="*/ 1470378 h 2159539"/>
              <a:gd name="connsiteX5" fmla="*/ 679210 w 984434"/>
              <a:gd name="connsiteY5" fmla="*/ 1353444 h 2159539"/>
              <a:gd name="connsiteX6" fmla="*/ 932981 w 984434"/>
              <a:gd name="connsiteY6" fmla="*/ 0 h 2159539"/>
              <a:gd name="connsiteX7" fmla="*/ 781216 w 984434"/>
              <a:gd name="connsiteY7" fmla="*/ 0 h 2159539"/>
              <a:gd name="connsiteX8" fmla="*/ 532421 w 984434"/>
              <a:gd name="connsiteY8" fmla="*/ 1323589 h 2159539"/>
              <a:gd name="connsiteX9" fmla="*/ 415487 w 984434"/>
              <a:gd name="connsiteY9" fmla="*/ 1403203 h 2159539"/>
              <a:gd name="connsiteX10" fmla="*/ 271186 w 984434"/>
              <a:gd name="connsiteY10" fmla="*/ 1375836 h 2159539"/>
              <a:gd name="connsiteX11" fmla="*/ 154253 w 984434"/>
              <a:gd name="connsiteY11" fmla="*/ 1455450 h 2159539"/>
              <a:gd name="connsiteX12" fmla="*/ 146789 w 984434"/>
              <a:gd name="connsiteY12" fmla="*/ 1495257 h 2159539"/>
              <a:gd name="connsiteX13" fmla="*/ 266211 w 984434"/>
              <a:gd name="connsiteY13" fmla="*/ 1517649 h 2159539"/>
              <a:gd name="connsiteX14" fmla="*/ 0 w 984434"/>
              <a:gd name="connsiteY14" fmla="*/ 2159540 h 2159539"/>
              <a:gd name="connsiteX15" fmla="*/ 139325 w 984434"/>
              <a:gd name="connsiteY15" fmla="*/ 2159540 h 2159539"/>
              <a:gd name="connsiteX16" fmla="*/ 278650 w 984434"/>
              <a:gd name="connsiteY16" fmla="*/ 1985383 h 2159539"/>
              <a:gd name="connsiteX17" fmla="*/ 243819 w 984434"/>
              <a:gd name="connsiteY17" fmla="*/ 2159540 h 2159539"/>
              <a:gd name="connsiteX18" fmla="*/ 383144 w 984434"/>
              <a:gd name="connsiteY18" fmla="*/ 2159540 h 2159539"/>
              <a:gd name="connsiteX19" fmla="*/ 557301 w 984434"/>
              <a:gd name="connsiteY19" fmla="*/ 1985383 h 2159539"/>
              <a:gd name="connsiteX20" fmla="*/ 557301 w 984434"/>
              <a:gd name="connsiteY20" fmla="*/ 2159540 h 2159539"/>
              <a:gd name="connsiteX21" fmla="*/ 661794 w 984434"/>
              <a:gd name="connsiteY21" fmla="*/ 2159540 h 2159539"/>
              <a:gd name="connsiteX22" fmla="*/ 778728 w 984434"/>
              <a:gd name="connsiteY22" fmla="*/ 1900793 h 2159539"/>
              <a:gd name="connsiteX23" fmla="*/ 801120 w 984434"/>
              <a:gd name="connsiteY23" fmla="*/ 2159540 h 2159539"/>
              <a:gd name="connsiteX24" fmla="*/ 975276 w 984434"/>
              <a:gd name="connsiteY24" fmla="*/ 2159540 h 2159539"/>
              <a:gd name="connsiteX25" fmla="*/ 883222 w 984434"/>
              <a:gd name="connsiteY25" fmla="*/ 1634582 h 2159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984434" h="2159539">
                <a:moveTo>
                  <a:pt x="883222" y="1634582"/>
                </a:moveTo>
                <a:lnTo>
                  <a:pt x="975276" y="1651998"/>
                </a:lnTo>
                <a:lnTo>
                  <a:pt x="982740" y="1612191"/>
                </a:lnTo>
                <a:cubicBezTo>
                  <a:pt x="992692" y="1557456"/>
                  <a:pt x="957860" y="1505209"/>
                  <a:pt x="903126" y="1495257"/>
                </a:cubicBezTo>
                <a:lnTo>
                  <a:pt x="758824" y="1470378"/>
                </a:lnTo>
                <a:lnTo>
                  <a:pt x="679210" y="1353444"/>
                </a:lnTo>
                <a:lnTo>
                  <a:pt x="932981" y="0"/>
                </a:lnTo>
                <a:lnTo>
                  <a:pt x="781216" y="0"/>
                </a:lnTo>
                <a:lnTo>
                  <a:pt x="532421" y="1323589"/>
                </a:lnTo>
                <a:lnTo>
                  <a:pt x="415487" y="1403203"/>
                </a:lnTo>
                <a:lnTo>
                  <a:pt x="271186" y="1375836"/>
                </a:lnTo>
                <a:cubicBezTo>
                  <a:pt x="216452" y="1365884"/>
                  <a:pt x="164205" y="1400715"/>
                  <a:pt x="154253" y="1455450"/>
                </a:cubicBezTo>
                <a:lnTo>
                  <a:pt x="146789" y="1495257"/>
                </a:lnTo>
                <a:lnTo>
                  <a:pt x="266211" y="1517649"/>
                </a:lnTo>
                <a:cubicBezTo>
                  <a:pt x="261235" y="1632095"/>
                  <a:pt x="218939" y="1875914"/>
                  <a:pt x="0" y="2159540"/>
                </a:cubicBezTo>
                <a:lnTo>
                  <a:pt x="139325" y="2159540"/>
                </a:lnTo>
                <a:cubicBezTo>
                  <a:pt x="139325" y="2159540"/>
                  <a:pt x="221428" y="2000311"/>
                  <a:pt x="278650" y="1985383"/>
                </a:cubicBezTo>
                <a:cubicBezTo>
                  <a:pt x="330897" y="1972944"/>
                  <a:pt x="204012" y="2107293"/>
                  <a:pt x="243819" y="2159540"/>
                </a:cubicBezTo>
                <a:lnTo>
                  <a:pt x="383144" y="2159540"/>
                </a:lnTo>
                <a:cubicBezTo>
                  <a:pt x="430415" y="2159540"/>
                  <a:pt x="505054" y="1955528"/>
                  <a:pt x="557301" y="1985383"/>
                </a:cubicBezTo>
                <a:cubicBezTo>
                  <a:pt x="594620" y="2007775"/>
                  <a:pt x="495102" y="2144612"/>
                  <a:pt x="557301" y="2159540"/>
                </a:cubicBezTo>
                <a:lnTo>
                  <a:pt x="661794" y="2159540"/>
                </a:lnTo>
                <a:cubicBezTo>
                  <a:pt x="743897" y="2147100"/>
                  <a:pt x="721505" y="1940600"/>
                  <a:pt x="778728" y="1900793"/>
                </a:cubicBezTo>
                <a:cubicBezTo>
                  <a:pt x="816047" y="1873426"/>
                  <a:pt x="801120" y="2159540"/>
                  <a:pt x="801120" y="2159540"/>
                </a:cubicBezTo>
                <a:lnTo>
                  <a:pt x="975276" y="2159540"/>
                </a:lnTo>
                <a:cubicBezTo>
                  <a:pt x="890686" y="1953040"/>
                  <a:pt x="880734" y="1741564"/>
                  <a:pt x="883222" y="1634582"/>
                </a:cubicBezTo>
                <a:close/>
              </a:path>
            </a:pathLst>
          </a:custGeom>
          <a:solidFill>
            <a:schemeClr val="accent6"/>
          </a:solidFill>
          <a:ln w="24805" cap="flat">
            <a:solidFill>
              <a:schemeClr val="bg2"/>
            </a:solidFill>
            <a:prstDash val="solid"/>
            <a:miter/>
          </a:ln>
          <a:effectLst>
            <a:reflection blurRad="6350" stA="50000" endA="300" endPos="38500" dist="50800" dir="5400000" sy="-100000" algn="bl" rotWithShape="0"/>
          </a:effectLst>
        </p:spPr>
        <p:txBody>
          <a:bodyPr rtlCol="0" anchor="ctr"/>
          <a:lstStyle/>
          <a:p>
            <a:endParaRPr lang="en-US"/>
          </a:p>
        </p:txBody>
      </p:sp>
      <p:sp>
        <p:nvSpPr>
          <p:cNvPr id="2" name="Title 1">
            <a:extLst>
              <a:ext uri="{FF2B5EF4-FFF2-40B4-BE49-F238E27FC236}">
                <a16:creationId xmlns:a16="http://schemas.microsoft.com/office/drawing/2014/main" id="{D62E99FC-4FFD-47D4-B01D-8CD26E5D85FD}"/>
              </a:ext>
            </a:extLst>
          </p:cNvPr>
          <p:cNvSpPr>
            <a:spLocks noGrp="1"/>
          </p:cNvSpPr>
          <p:nvPr>
            <p:ph type="title"/>
          </p:nvPr>
        </p:nvSpPr>
        <p:spPr/>
        <p:txBody>
          <a:bodyPr/>
          <a:lstStyle/>
          <a:p>
            <a:r>
              <a:rPr lang="en-US"/>
              <a:t>Clearing the Caches</a:t>
            </a:r>
            <a:endParaRPr lang="en-US" dirty="0"/>
          </a:p>
        </p:txBody>
      </p:sp>
      <p:sp>
        <p:nvSpPr>
          <p:cNvPr id="7" name="Subtitle 6">
            <a:extLst>
              <a:ext uri="{FF2B5EF4-FFF2-40B4-BE49-F238E27FC236}">
                <a16:creationId xmlns:a16="http://schemas.microsoft.com/office/drawing/2014/main" id="{16B55B41-3E82-4E38-924E-69423B85CB90}"/>
              </a:ext>
            </a:extLst>
          </p:cNvPr>
          <p:cNvSpPr>
            <a:spLocks noGrp="1"/>
          </p:cNvSpPr>
          <p:nvPr>
            <p:ph type="subTitle" idx="27"/>
          </p:nvPr>
        </p:nvSpPr>
        <p:spPr/>
        <p:txBody>
          <a:bodyPr/>
          <a:lstStyle/>
          <a:p>
            <a:r>
              <a:rPr lang="en-US" i="1" dirty="0"/>
              <a:t>Sometimes, you just need to take out the trash</a:t>
            </a:r>
          </a:p>
        </p:txBody>
      </p:sp>
      <p:sp>
        <p:nvSpPr>
          <p:cNvPr id="3" name="Text Placeholder 2">
            <a:extLst>
              <a:ext uri="{FF2B5EF4-FFF2-40B4-BE49-F238E27FC236}">
                <a16:creationId xmlns:a16="http://schemas.microsoft.com/office/drawing/2014/main" id="{17A1D339-773E-4F31-B8A7-69B4D8DC0BD1}"/>
              </a:ext>
            </a:extLst>
          </p:cNvPr>
          <p:cNvSpPr>
            <a:spLocks noGrp="1"/>
          </p:cNvSpPr>
          <p:nvPr>
            <p:ph idx="1"/>
          </p:nvPr>
        </p:nvSpPr>
        <p:spPr>
          <a:xfrm>
            <a:off x="505249" y="1603560"/>
            <a:ext cx="10135759" cy="5031353"/>
          </a:xfrm>
        </p:spPr>
        <p:txBody>
          <a:bodyPr/>
          <a:lstStyle/>
          <a:p>
            <a:r>
              <a:rPr lang="en-US" sz="2448" dirty="0"/>
              <a:t>Many times, configuration or policies fail to apply properly.  </a:t>
            </a:r>
            <a:br>
              <a:rPr lang="en-US" sz="2448" dirty="0"/>
            </a:br>
            <a:br>
              <a:rPr lang="en-US" sz="2448" dirty="0"/>
            </a:br>
            <a:r>
              <a:rPr lang="en-US" sz="2448" dirty="0"/>
              <a:t>Since Teams gets its configuration from the Service, you can clear the caches and re-start the client to fix some issues.</a:t>
            </a:r>
          </a:p>
          <a:p>
            <a:pPr lvl="2"/>
            <a:r>
              <a:rPr lang="en-US" dirty="0"/>
              <a:t>Browser client:</a:t>
            </a:r>
          </a:p>
          <a:p>
            <a:pPr lvl="3"/>
            <a:r>
              <a:rPr lang="en-US" dirty="0"/>
              <a:t>Open browser in incognito mode </a:t>
            </a:r>
          </a:p>
          <a:p>
            <a:pPr lvl="3"/>
            <a:r>
              <a:rPr lang="en-US" dirty="0"/>
              <a:t>Sign in and reproduce the issue</a:t>
            </a:r>
          </a:p>
          <a:p>
            <a:pPr lvl="3"/>
            <a:r>
              <a:rPr lang="en-US" dirty="0"/>
              <a:t>Collect logs</a:t>
            </a:r>
          </a:p>
          <a:p>
            <a:pPr lvl="2"/>
            <a:r>
              <a:rPr lang="en-US" dirty="0"/>
              <a:t>Desktop Client</a:t>
            </a:r>
          </a:p>
          <a:p>
            <a:pPr lvl="3"/>
            <a:r>
              <a:rPr lang="en-US" dirty="0"/>
              <a:t>Completely close Teams</a:t>
            </a:r>
          </a:p>
          <a:p>
            <a:pPr lvl="3"/>
            <a:r>
              <a:rPr lang="en-US" dirty="0"/>
              <a:t>Delete the cache folder</a:t>
            </a:r>
          </a:p>
          <a:p>
            <a:pPr lvl="3"/>
            <a:r>
              <a:rPr lang="en-US" dirty="0"/>
              <a:t>Sign in and reproduce</a:t>
            </a:r>
          </a:p>
          <a:p>
            <a:pPr lvl="3"/>
            <a:r>
              <a:rPr lang="en-US" dirty="0"/>
              <a:t>Collect logs</a:t>
            </a:r>
          </a:p>
        </p:txBody>
      </p:sp>
      <p:pic>
        <p:nvPicPr>
          <p:cNvPr id="8" name="Graphic 7" descr="Spider web">
            <a:extLst>
              <a:ext uri="{FF2B5EF4-FFF2-40B4-BE49-F238E27FC236}">
                <a16:creationId xmlns:a16="http://schemas.microsoft.com/office/drawing/2014/main" id="{CD38ADBC-D0D7-4507-8500-FD7D35559A3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602150" y="3948773"/>
            <a:ext cx="914387" cy="914387"/>
          </a:xfrm>
          <a:prstGeom prst="rect">
            <a:avLst/>
          </a:prstGeom>
          <a:effectLst>
            <a:outerShdw blurRad="50800" dist="38100" dir="2700000" algn="tl" rotWithShape="0">
              <a:prstClr val="black">
                <a:alpha val="40000"/>
              </a:prstClr>
            </a:outerShdw>
          </a:effectLst>
        </p:spPr>
      </p:pic>
      <p:cxnSp>
        <p:nvCxnSpPr>
          <p:cNvPr id="18" name="Connector: Curved 17">
            <a:extLst>
              <a:ext uri="{FF2B5EF4-FFF2-40B4-BE49-F238E27FC236}">
                <a16:creationId xmlns:a16="http://schemas.microsoft.com/office/drawing/2014/main" id="{1E868213-F4FD-4BB7-A154-AD89EF3943B1}"/>
              </a:ext>
            </a:extLst>
          </p:cNvPr>
          <p:cNvCxnSpPr>
            <a:cxnSpLocks/>
          </p:cNvCxnSpPr>
          <p:nvPr/>
        </p:nvCxnSpPr>
        <p:spPr>
          <a:xfrm flipV="1">
            <a:off x="7553306" y="5758601"/>
            <a:ext cx="4608061" cy="221936"/>
          </a:xfrm>
          <a:prstGeom prst="curvedConnector3">
            <a:avLst>
              <a:gd name="adj1" fmla="val 50000"/>
            </a:avLst>
          </a:prstGeom>
          <a:ln w="117475">
            <a:solidFill>
              <a:schemeClr val="accent2">
                <a:lumMod val="50000"/>
                <a:alpha val="76000"/>
              </a:schemeClr>
            </a:solidFill>
            <a:headEnd type="none"/>
            <a:tailEnd type="none"/>
          </a:ln>
        </p:spPr>
        <p:style>
          <a:lnRef idx="1">
            <a:schemeClr val="accent1"/>
          </a:lnRef>
          <a:fillRef idx="0">
            <a:schemeClr val="accent1"/>
          </a:fillRef>
          <a:effectRef idx="0">
            <a:schemeClr val="accent1"/>
          </a:effectRef>
          <a:fontRef idx="minor">
            <a:schemeClr val="tx1"/>
          </a:fontRef>
        </p:style>
      </p:cxnSp>
      <p:pic>
        <p:nvPicPr>
          <p:cNvPr id="21" name="Picture 20">
            <a:extLst>
              <a:ext uri="{FF2B5EF4-FFF2-40B4-BE49-F238E27FC236}">
                <a16:creationId xmlns:a16="http://schemas.microsoft.com/office/drawing/2014/main" id="{6841EF08-A372-4DC9-84E1-273AC58A4F6A}"/>
              </a:ext>
            </a:extLst>
          </p:cNvPr>
          <p:cNvPicPr>
            <a:picLocks noChangeAspect="1"/>
          </p:cNvPicPr>
          <p:nvPr/>
        </p:nvPicPr>
        <p:blipFill rotWithShape="1">
          <a:blip r:embed="rId4"/>
          <a:srcRect l="21963" t="25870" r="23660" b="26040"/>
          <a:stretch/>
        </p:blipFill>
        <p:spPr>
          <a:xfrm>
            <a:off x="10257005" y="3508346"/>
            <a:ext cx="498017" cy="440428"/>
          </a:xfrm>
          <a:prstGeom prst="rect">
            <a:avLst/>
          </a:prstGeom>
          <a:effectLst>
            <a:outerShdw blurRad="50800" dist="38100" dir="2700000" algn="tl" rotWithShape="0">
              <a:prstClr val="black">
                <a:alpha val="40000"/>
              </a:prstClr>
            </a:outerShdw>
          </a:effectLst>
        </p:spPr>
      </p:pic>
      <p:sp>
        <p:nvSpPr>
          <p:cNvPr id="22" name="Rectangle 21">
            <a:extLst>
              <a:ext uri="{FF2B5EF4-FFF2-40B4-BE49-F238E27FC236}">
                <a16:creationId xmlns:a16="http://schemas.microsoft.com/office/drawing/2014/main" id="{1236E982-B3F1-4C1D-ACF2-1C43AFE3F096}"/>
              </a:ext>
            </a:extLst>
          </p:cNvPr>
          <p:cNvSpPr/>
          <p:nvPr/>
        </p:nvSpPr>
        <p:spPr>
          <a:xfrm>
            <a:off x="4869051" y="5019239"/>
            <a:ext cx="7291716" cy="533636"/>
          </a:xfrm>
          <a:prstGeom prst="rect">
            <a:avLst/>
          </a:prstGeom>
          <a:solidFill>
            <a:schemeClr val="accent5"/>
          </a:solidFill>
          <a:effectLst>
            <a:reflection blurRad="6350" stA="50000" endA="300" endPos="55000" dir="5400000" sy="-100000" algn="bl" rotWithShape="0"/>
          </a:effectLst>
        </p:spPr>
        <p:txBody>
          <a:bodyPr wrap="square">
            <a:spAutoFit/>
          </a:bodyPr>
          <a:lstStyle/>
          <a:p>
            <a:pPr algn="ctr"/>
            <a:r>
              <a:rPr lang="en-US" sz="2800" dirty="0">
                <a:solidFill>
                  <a:schemeClr val="bg1"/>
                </a:solidFill>
                <a:effectLst>
                  <a:outerShdw blurRad="38100" dist="38100" dir="2700000" algn="tl">
                    <a:srgbClr val="000000">
                      <a:alpha val="43137"/>
                    </a:srgbClr>
                  </a:outerShdw>
                </a:effectLst>
                <a:latin typeface="Segoe UI Semibold" panose="020B0702040204020203" pitchFamily="34" charset="0"/>
                <a:cs typeface="Segoe UI Semibold" panose="020B0702040204020203" pitchFamily="34" charset="0"/>
              </a:rPr>
              <a:t>    </a:t>
            </a:r>
            <a:r>
              <a:rPr lang="en-US" sz="2800" dirty="0">
                <a:effectLst>
                  <a:outerShdw blurRad="38100" dist="38100" dir="2700000" algn="tl">
                    <a:srgbClr val="000000">
                      <a:alpha val="43137"/>
                    </a:srgbClr>
                  </a:outerShdw>
                </a:effectLst>
                <a:latin typeface="Segoe UI Semibold" panose="020B0702040204020203" pitchFamily="34" charset="0"/>
                <a:cs typeface="Segoe UI Semibold" panose="020B0702040204020203" pitchFamily="34" charset="0"/>
              </a:rPr>
              <a:t>%</a:t>
            </a:r>
            <a:r>
              <a:rPr lang="en-US" sz="2800" dirty="0" err="1">
                <a:effectLst>
                  <a:outerShdw blurRad="38100" dist="38100" dir="2700000" algn="tl">
                    <a:srgbClr val="000000">
                      <a:alpha val="43137"/>
                    </a:srgbClr>
                  </a:outerShdw>
                </a:effectLst>
                <a:latin typeface="Segoe UI Semibold" panose="020B0702040204020203" pitchFamily="34" charset="0"/>
                <a:cs typeface="Segoe UI Semibold" panose="020B0702040204020203" pitchFamily="34" charset="0"/>
              </a:rPr>
              <a:t>appdata</a:t>
            </a:r>
            <a:r>
              <a:rPr lang="en-US" sz="2800" dirty="0">
                <a:effectLst>
                  <a:outerShdw blurRad="38100" dist="38100" dir="2700000" algn="tl">
                    <a:srgbClr val="000000">
                      <a:alpha val="43137"/>
                    </a:srgbClr>
                  </a:outerShdw>
                </a:effectLst>
                <a:latin typeface="Segoe UI Semibold" panose="020B0702040204020203" pitchFamily="34" charset="0"/>
                <a:cs typeface="Segoe UI Semibold" panose="020B0702040204020203" pitchFamily="34" charset="0"/>
              </a:rPr>
              <a:t>%\Microsoft\Teams\*</a:t>
            </a:r>
          </a:p>
        </p:txBody>
      </p:sp>
      <p:pic>
        <p:nvPicPr>
          <p:cNvPr id="10" name="Graphic 9" descr="Tyrannosaurus Rex">
            <a:extLst>
              <a:ext uri="{FF2B5EF4-FFF2-40B4-BE49-F238E27FC236}">
                <a16:creationId xmlns:a16="http://schemas.microsoft.com/office/drawing/2014/main" id="{8C805412-C44F-4BED-9F04-8423A12F650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610907" y="4133248"/>
            <a:ext cx="914387" cy="91438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09972341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D3D667-5C7A-4298-918C-6AD5BD304A83}"/>
              </a:ext>
            </a:extLst>
          </p:cNvPr>
          <p:cNvSpPr>
            <a:spLocks noGrp="1"/>
          </p:cNvSpPr>
          <p:nvPr>
            <p:ph type="title"/>
          </p:nvPr>
        </p:nvSpPr>
        <p:spPr/>
        <p:txBody>
          <a:bodyPr/>
          <a:lstStyle/>
          <a:p>
            <a:r>
              <a:rPr lang="en-US" dirty="0">
                <a:solidFill>
                  <a:srgbClr val="0078D7"/>
                </a:solidFill>
              </a:rPr>
              <a:t>Troubleshooting Tools </a:t>
            </a:r>
          </a:p>
        </p:txBody>
      </p:sp>
      <p:grpSp>
        <p:nvGrpSpPr>
          <p:cNvPr id="110" name="1">
            <a:extLst>
              <a:ext uri="{FF2B5EF4-FFF2-40B4-BE49-F238E27FC236}">
                <a16:creationId xmlns:a16="http://schemas.microsoft.com/office/drawing/2014/main" id="{9213EFDA-0260-4C76-92F3-2970C8C2ACB7}"/>
              </a:ext>
            </a:extLst>
          </p:cNvPr>
          <p:cNvGrpSpPr/>
          <p:nvPr/>
        </p:nvGrpSpPr>
        <p:grpSpPr>
          <a:xfrm>
            <a:off x="436560" y="1542408"/>
            <a:ext cx="5603218" cy="524929"/>
            <a:chOff x="435795" y="2097856"/>
            <a:chExt cx="5604722" cy="525071"/>
          </a:xfrm>
        </p:grpSpPr>
        <p:sp>
          <p:nvSpPr>
            <p:cNvPr id="113" name="Oval 112">
              <a:extLst>
                <a:ext uri="{FF2B5EF4-FFF2-40B4-BE49-F238E27FC236}">
                  <a16:creationId xmlns:a16="http://schemas.microsoft.com/office/drawing/2014/main" id="{8F5AF333-F8FA-4A24-9578-88B9A43F4B13}"/>
                </a:ext>
              </a:extLst>
            </p:cNvPr>
            <p:cNvSpPr/>
            <p:nvPr/>
          </p:nvSpPr>
          <p:spPr bwMode="auto">
            <a:xfrm>
              <a:off x="435795" y="2097856"/>
              <a:ext cx="525071" cy="525071"/>
            </a:xfrm>
            <a:prstGeom prst="ellipse">
              <a:avLst/>
            </a:prstGeom>
            <a:solidFill>
              <a:schemeClr val="bg1"/>
            </a:solidFill>
            <a:ln w="10795" cap="flat" cmpd="sng" algn="ctr">
              <a:noFill/>
              <a:prstDash val="solid"/>
            </a:ln>
            <a:effectLst>
              <a:outerShdw blurRad="190500" dist="38100" dir="2700000" algn="tl" rotWithShape="0">
                <a:prstClr val="black">
                  <a:alpha val="2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44" tIns="149156" rIns="186444" bIns="149156" numCol="1" spcCol="0" rtlCol="0" fromWordArt="0" anchor="t" anchorCtr="0" forceAA="0" compatLnSpc="1">
              <a:prstTxWarp prst="textNoShape">
                <a:avLst/>
              </a:prstTxWarp>
              <a:noAutofit/>
            </a:bodyPr>
            <a:lstStyle/>
            <a:p>
              <a:pPr algn="ctr" defTabSz="950568" fontAlgn="base">
                <a:lnSpc>
                  <a:spcPct val="90000"/>
                </a:lnSpc>
                <a:spcBef>
                  <a:spcPct val="0"/>
                </a:spcBef>
                <a:spcAft>
                  <a:spcPct val="0"/>
                </a:spcAft>
                <a:defRPr/>
              </a:pPr>
              <a:endParaRPr lang="en-US" sz="1598" spc="-150"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12" name="Rectangle 111">
              <a:extLst>
                <a:ext uri="{FF2B5EF4-FFF2-40B4-BE49-F238E27FC236}">
                  <a16:creationId xmlns:a16="http://schemas.microsoft.com/office/drawing/2014/main" id="{12156988-901D-4B25-9E2D-FCBA30134F40}"/>
                </a:ext>
              </a:extLst>
            </p:cNvPr>
            <p:cNvSpPr/>
            <p:nvPr/>
          </p:nvSpPr>
          <p:spPr>
            <a:xfrm>
              <a:off x="1148040" y="2189575"/>
              <a:ext cx="4892477" cy="341681"/>
            </a:xfrm>
            <a:prstGeom prst="rect">
              <a:avLst/>
            </a:prstGeom>
          </p:spPr>
          <p:txBody>
            <a:bodyPr wrap="none">
              <a:spAutoFit/>
            </a:bodyPr>
            <a:lstStyle/>
            <a:p>
              <a:pPr defTabSz="950661">
                <a:lnSpc>
                  <a:spcPct val="90000"/>
                </a:lnSpc>
                <a:spcAft>
                  <a:spcPts val="600"/>
                </a:spcAft>
                <a:buSzPct val="90000"/>
                <a:defRPr/>
              </a:pPr>
              <a:r>
                <a:rPr lang="en-US" b="1" dirty="0">
                  <a:solidFill>
                    <a:srgbClr val="2F2F2F"/>
                  </a:solidFill>
                  <a:latin typeface="Segoe UI Semibold" charset="0"/>
                  <a:cs typeface="Segoe UI Semibold" charset="0"/>
                </a:rPr>
                <a:t>Skype for Business Network Assessment Tool</a:t>
              </a:r>
            </a:p>
          </p:txBody>
        </p:sp>
      </p:grpSp>
      <p:grpSp>
        <p:nvGrpSpPr>
          <p:cNvPr id="117" name="2">
            <a:extLst>
              <a:ext uri="{FF2B5EF4-FFF2-40B4-BE49-F238E27FC236}">
                <a16:creationId xmlns:a16="http://schemas.microsoft.com/office/drawing/2014/main" id="{67BD724E-0292-47E6-98BB-8281D2080CB8}"/>
              </a:ext>
            </a:extLst>
          </p:cNvPr>
          <p:cNvGrpSpPr/>
          <p:nvPr/>
        </p:nvGrpSpPr>
        <p:grpSpPr>
          <a:xfrm>
            <a:off x="436560" y="2433808"/>
            <a:ext cx="3946437" cy="524929"/>
            <a:chOff x="435794" y="2989497"/>
            <a:chExt cx="3947501" cy="525071"/>
          </a:xfrm>
        </p:grpSpPr>
        <p:sp>
          <p:nvSpPr>
            <p:cNvPr id="118" name="Rectangle 117">
              <a:extLst>
                <a:ext uri="{FF2B5EF4-FFF2-40B4-BE49-F238E27FC236}">
                  <a16:creationId xmlns:a16="http://schemas.microsoft.com/office/drawing/2014/main" id="{F31631D0-97B7-4355-8795-E4C142F8B4ED}"/>
                </a:ext>
              </a:extLst>
            </p:cNvPr>
            <p:cNvSpPr/>
            <p:nvPr/>
          </p:nvSpPr>
          <p:spPr>
            <a:xfrm>
              <a:off x="1148040" y="3081216"/>
              <a:ext cx="3235255" cy="341681"/>
            </a:xfrm>
            <a:prstGeom prst="rect">
              <a:avLst/>
            </a:prstGeom>
          </p:spPr>
          <p:txBody>
            <a:bodyPr wrap="none">
              <a:spAutoFit/>
            </a:bodyPr>
            <a:lstStyle/>
            <a:p>
              <a:pPr defTabSz="950661">
                <a:lnSpc>
                  <a:spcPct val="90000"/>
                </a:lnSpc>
                <a:spcAft>
                  <a:spcPts val="600"/>
                </a:spcAft>
                <a:buSzPct val="90000"/>
                <a:defRPr/>
              </a:pPr>
              <a:r>
                <a:rPr lang="en-US" b="1" dirty="0">
                  <a:solidFill>
                    <a:srgbClr val="2F2F2F"/>
                  </a:solidFill>
                  <a:latin typeface="Segoe UI Semibold" charset="0"/>
                  <a:cs typeface="Segoe UI Semibold" charset="0"/>
                </a:rPr>
                <a:t>Network Testing Companion</a:t>
              </a:r>
            </a:p>
          </p:txBody>
        </p:sp>
        <p:sp>
          <p:nvSpPr>
            <p:cNvPr id="120" name="Oval 119">
              <a:extLst>
                <a:ext uri="{FF2B5EF4-FFF2-40B4-BE49-F238E27FC236}">
                  <a16:creationId xmlns:a16="http://schemas.microsoft.com/office/drawing/2014/main" id="{3CF776A9-238A-42E7-AE00-FF4B9C4E1EEC}"/>
                </a:ext>
              </a:extLst>
            </p:cNvPr>
            <p:cNvSpPr/>
            <p:nvPr/>
          </p:nvSpPr>
          <p:spPr bwMode="auto">
            <a:xfrm>
              <a:off x="435794" y="2989497"/>
              <a:ext cx="525071" cy="525071"/>
            </a:xfrm>
            <a:prstGeom prst="ellipse">
              <a:avLst/>
            </a:prstGeom>
            <a:solidFill>
              <a:schemeClr val="bg1"/>
            </a:solidFill>
            <a:ln w="10795" cap="flat" cmpd="sng" algn="ctr">
              <a:noFill/>
              <a:prstDash val="solid"/>
            </a:ln>
            <a:effectLst>
              <a:outerShdw blurRad="190500" dist="38100" dir="2700000" algn="tl" rotWithShape="0">
                <a:prstClr val="black">
                  <a:alpha val="2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44" tIns="149156" rIns="186444" bIns="149156" numCol="1" spcCol="0" rtlCol="0" fromWordArt="0" anchor="t" anchorCtr="0" forceAA="0" compatLnSpc="1">
              <a:prstTxWarp prst="textNoShape">
                <a:avLst/>
              </a:prstTxWarp>
              <a:noAutofit/>
            </a:bodyPr>
            <a:lstStyle/>
            <a:p>
              <a:pPr algn="ctr" defTabSz="950568" fontAlgn="base">
                <a:lnSpc>
                  <a:spcPct val="90000"/>
                </a:lnSpc>
                <a:spcBef>
                  <a:spcPct val="0"/>
                </a:spcBef>
                <a:spcAft>
                  <a:spcPct val="0"/>
                </a:spcAft>
                <a:defRPr/>
              </a:pPr>
              <a:endParaRPr lang="en-US" sz="1598" spc="-150"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grpSp>
        <p:nvGrpSpPr>
          <p:cNvPr id="128" name="3">
            <a:extLst>
              <a:ext uri="{FF2B5EF4-FFF2-40B4-BE49-F238E27FC236}">
                <a16:creationId xmlns:a16="http://schemas.microsoft.com/office/drawing/2014/main" id="{9C61C4E2-46DF-44F7-B003-1B90AEF9A679}"/>
              </a:ext>
            </a:extLst>
          </p:cNvPr>
          <p:cNvGrpSpPr/>
          <p:nvPr/>
        </p:nvGrpSpPr>
        <p:grpSpPr>
          <a:xfrm>
            <a:off x="436558" y="3325208"/>
            <a:ext cx="1947685" cy="524929"/>
            <a:chOff x="435793" y="3881138"/>
            <a:chExt cx="1948210" cy="525071"/>
          </a:xfrm>
        </p:grpSpPr>
        <p:sp>
          <p:nvSpPr>
            <p:cNvPr id="129" name="Rectangle 128">
              <a:extLst>
                <a:ext uri="{FF2B5EF4-FFF2-40B4-BE49-F238E27FC236}">
                  <a16:creationId xmlns:a16="http://schemas.microsoft.com/office/drawing/2014/main" id="{E742BB65-09D8-40A0-BA6F-FECD5D37377B}"/>
                </a:ext>
              </a:extLst>
            </p:cNvPr>
            <p:cNvSpPr/>
            <p:nvPr/>
          </p:nvSpPr>
          <p:spPr>
            <a:xfrm>
              <a:off x="1148040" y="3972857"/>
              <a:ext cx="1235963" cy="341681"/>
            </a:xfrm>
            <a:prstGeom prst="rect">
              <a:avLst/>
            </a:prstGeom>
          </p:spPr>
          <p:txBody>
            <a:bodyPr wrap="none">
              <a:spAutoFit/>
            </a:bodyPr>
            <a:lstStyle/>
            <a:p>
              <a:pPr defTabSz="950661">
                <a:lnSpc>
                  <a:spcPct val="90000"/>
                </a:lnSpc>
                <a:spcAft>
                  <a:spcPts val="600"/>
                </a:spcAft>
                <a:buSzPct val="90000"/>
                <a:defRPr/>
              </a:pPr>
              <a:r>
                <a:rPr lang="en-US" b="1" dirty="0">
                  <a:solidFill>
                    <a:srgbClr val="2F2F2F"/>
                  </a:solidFill>
                  <a:latin typeface="Segoe UI Semibold" charset="0"/>
                  <a:cs typeface="Segoe UI Semibold" charset="0"/>
                </a:rPr>
                <a:t>Wireshark</a:t>
              </a:r>
            </a:p>
          </p:txBody>
        </p:sp>
        <p:sp>
          <p:nvSpPr>
            <p:cNvPr id="131" name="Oval 130">
              <a:extLst>
                <a:ext uri="{FF2B5EF4-FFF2-40B4-BE49-F238E27FC236}">
                  <a16:creationId xmlns:a16="http://schemas.microsoft.com/office/drawing/2014/main" id="{CC91BB53-B30E-4C8A-80D4-F3173E73C7C6}"/>
                </a:ext>
              </a:extLst>
            </p:cNvPr>
            <p:cNvSpPr/>
            <p:nvPr/>
          </p:nvSpPr>
          <p:spPr bwMode="auto">
            <a:xfrm>
              <a:off x="435793" y="3881138"/>
              <a:ext cx="525071" cy="525071"/>
            </a:xfrm>
            <a:prstGeom prst="ellipse">
              <a:avLst/>
            </a:prstGeom>
            <a:solidFill>
              <a:schemeClr val="bg1"/>
            </a:solidFill>
            <a:ln w="10795" cap="flat" cmpd="sng" algn="ctr">
              <a:noFill/>
              <a:prstDash val="solid"/>
            </a:ln>
            <a:effectLst>
              <a:outerShdw blurRad="190500" dist="38100" dir="2700000" algn="tl" rotWithShape="0">
                <a:prstClr val="black">
                  <a:alpha val="2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44" tIns="149156" rIns="186444" bIns="149156" numCol="1" spcCol="0" rtlCol="0" fromWordArt="0" anchor="t" anchorCtr="0" forceAA="0" compatLnSpc="1">
              <a:prstTxWarp prst="textNoShape">
                <a:avLst/>
              </a:prstTxWarp>
              <a:noAutofit/>
            </a:bodyPr>
            <a:lstStyle/>
            <a:p>
              <a:pPr algn="ctr" defTabSz="950568" fontAlgn="base">
                <a:lnSpc>
                  <a:spcPct val="90000"/>
                </a:lnSpc>
                <a:spcBef>
                  <a:spcPct val="0"/>
                </a:spcBef>
                <a:spcAft>
                  <a:spcPct val="0"/>
                </a:spcAft>
                <a:defRPr/>
              </a:pPr>
              <a:endParaRPr lang="en-US" sz="1598" spc="-150"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grpSp>
        <p:nvGrpSpPr>
          <p:cNvPr id="141" name="4">
            <a:extLst>
              <a:ext uri="{FF2B5EF4-FFF2-40B4-BE49-F238E27FC236}">
                <a16:creationId xmlns:a16="http://schemas.microsoft.com/office/drawing/2014/main" id="{C0A0CF1E-6670-4912-9A77-AFB02D425FDE}"/>
              </a:ext>
            </a:extLst>
          </p:cNvPr>
          <p:cNvGrpSpPr/>
          <p:nvPr/>
        </p:nvGrpSpPr>
        <p:grpSpPr>
          <a:xfrm>
            <a:off x="436559" y="4216611"/>
            <a:ext cx="1621162" cy="524929"/>
            <a:chOff x="435792" y="4772780"/>
            <a:chExt cx="1621601" cy="525071"/>
          </a:xfrm>
        </p:grpSpPr>
        <p:sp>
          <p:nvSpPr>
            <p:cNvPr id="142" name="Rectangle 141">
              <a:extLst>
                <a:ext uri="{FF2B5EF4-FFF2-40B4-BE49-F238E27FC236}">
                  <a16:creationId xmlns:a16="http://schemas.microsoft.com/office/drawing/2014/main" id="{917BAA49-E324-4898-8A02-5D2C53220822}"/>
                </a:ext>
              </a:extLst>
            </p:cNvPr>
            <p:cNvSpPr/>
            <p:nvPr/>
          </p:nvSpPr>
          <p:spPr>
            <a:xfrm>
              <a:off x="1148040" y="4864499"/>
              <a:ext cx="909353" cy="341681"/>
            </a:xfrm>
            <a:prstGeom prst="rect">
              <a:avLst/>
            </a:prstGeom>
          </p:spPr>
          <p:txBody>
            <a:bodyPr wrap="none">
              <a:spAutoFit/>
            </a:bodyPr>
            <a:lstStyle/>
            <a:p>
              <a:pPr defTabSz="950661">
                <a:lnSpc>
                  <a:spcPct val="90000"/>
                </a:lnSpc>
                <a:spcAft>
                  <a:spcPts val="600"/>
                </a:spcAft>
                <a:buSzPct val="90000"/>
                <a:defRPr/>
              </a:pPr>
              <a:r>
                <a:rPr lang="en-US" b="1" dirty="0">
                  <a:solidFill>
                    <a:srgbClr val="2F2F2F"/>
                  </a:solidFill>
                  <a:latin typeface="Segoe UI Semibold" charset="0"/>
                  <a:cs typeface="Segoe UI Semibold" charset="0"/>
                </a:rPr>
                <a:t>Fiddler</a:t>
              </a:r>
            </a:p>
          </p:txBody>
        </p:sp>
        <p:sp>
          <p:nvSpPr>
            <p:cNvPr id="144" name="Oval 143">
              <a:extLst>
                <a:ext uri="{FF2B5EF4-FFF2-40B4-BE49-F238E27FC236}">
                  <a16:creationId xmlns:a16="http://schemas.microsoft.com/office/drawing/2014/main" id="{6300873F-EFBF-4762-A657-DC76FECAD01B}"/>
                </a:ext>
              </a:extLst>
            </p:cNvPr>
            <p:cNvSpPr/>
            <p:nvPr/>
          </p:nvSpPr>
          <p:spPr bwMode="auto">
            <a:xfrm>
              <a:off x="435792" y="4772780"/>
              <a:ext cx="525071" cy="525071"/>
            </a:xfrm>
            <a:prstGeom prst="ellipse">
              <a:avLst/>
            </a:prstGeom>
            <a:solidFill>
              <a:schemeClr val="bg1"/>
            </a:solidFill>
            <a:ln w="10795" cap="flat" cmpd="sng" algn="ctr">
              <a:noFill/>
              <a:prstDash val="solid"/>
            </a:ln>
            <a:effectLst>
              <a:outerShdw blurRad="190500" dist="38100" dir="2700000" algn="tl" rotWithShape="0">
                <a:prstClr val="black">
                  <a:alpha val="2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44" tIns="149156" rIns="186444" bIns="149156" numCol="1" spcCol="0" rtlCol="0" fromWordArt="0" anchor="t" anchorCtr="0" forceAA="0" compatLnSpc="1">
              <a:prstTxWarp prst="textNoShape">
                <a:avLst/>
              </a:prstTxWarp>
              <a:noAutofit/>
            </a:bodyPr>
            <a:lstStyle/>
            <a:p>
              <a:pPr algn="ctr" defTabSz="950568" fontAlgn="base">
                <a:lnSpc>
                  <a:spcPct val="90000"/>
                </a:lnSpc>
                <a:spcBef>
                  <a:spcPct val="0"/>
                </a:spcBef>
                <a:spcAft>
                  <a:spcPct val="0"/>
                </a:spcAft>
                <a:defRPr/>
              </a:pPr>
              <a:endParaRPr lang="en-US" sz="1598" spc="-150"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grpSp>
        <p:nvGrpSpPr>
          <p:cNvPr id="7" name="Group 6">
            <a:extLst>
              <a:ext uri="{FF2B5EF4-FFF2-40B4-BE49-F238E27FC236}">
                <a16:creationId xmlns:a16="http://schemas.microsoft.com/office/drawing/2014/main" id="{BFEF8A18-8AE3-4A37-99F8-2CA0EC6CCCDD}"/>
              </a:ext>
            </a:extLst>
          </p:cNvPr>
          <p:cNvGrpSpPr/>
          <p:nvPr/>
        </p:nvGrpSpPr>
        <p:grpSpPr>
          <a:xfrm>
            <a:off x="480444" y="1592121"/>
            <a:ext cx="540951" cy="492358"/>
            <a:chOff x="7810500" y="4805963"/>
            <a:chExt cx="1208893" cy="1165860"/>
          </a:xfrm>
        </p:grpSpPr>
        <p:pic>
          <p:nvPicPr>
            <p:cNvPr id="76" name="Picture 75" descr="A close up of a logo&#10;&#10;Description automatically generated">
              <a:extLst>
                <a:ext uri="{FF2B5EF4-FFF2-40B4-BE49-F238E27FC236}">
                  <a16:creationId xmlns:a16="http://schemas.microsoft.com/office/drawing/2014/main" id="{3ACA34F7-7E61-4537-AF00-05CF98D8C206}"/>
                </a:ext>
              </a:extLst>
            </p:cNvPr>
            <p:cNvPicPr>
              <a:picLocks noChangeAspect="1"/>
            </p:cNvPicPr>
            <p:nvPr/>
          </p:nvPicPr>
          <p:blipFill rotWithShape="1">
            <a:blip r:embed="rId2"/>
            <a:srcRect l="19542" t="18908" r="19758" b="19478"/>
            <a:stretch/>
          </p:blipFill>
          <p:spPr>
            <a:xfrm>
              <a:off x="7810500" y="4805963"/>
              <a:ext cx="967740" cy="982320"/>
            </a:xfrm>
            <a:prstGeom prst="rect">
              <a:avLst/>
            </a:prstGeom>
          </p:spPr>
        </p:pic>
        <p:pic>
          <p:nvPicPr>
            <p:cNvPr id="6" name="Picture 5">
              <a:extLst>
                <a:ext uri="{FF2B5EF4-FFF2-40B4-BE49-F238E27FC236}">
                  <a16:creationId xmlns:a16="http://schemas.microsoft.com/office/drawing/2014/main" id="{15C3FFE3-9A6F-40F2-A3ED-95AC8F83C2E1}"/>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8066893" y="5095523"/>
              <a:ext cx="952500" cy="876300"/>
            </a:xfrm>
            <a:prstGeom prst="rect">
              <a:avLst/>
            </a:prstGeom>
          </p:spPr>
        </p:pic>
      </p:grpSp>
      <p:sp>
        <p:nvSpPr>
          <p:cNvPr id="156" name="1_white">
            <a:extLst>
              <a:ext uri="{FF2B5EF4-FFF2-40B4-BE49-F238E27FC236}">
                <a16:creationId xmlns:a16="http://schemas.microsoft.com/office/drawing/2014/main" id="{503AD25F-FF1F-4668-958A-E810471C8AA6}"/>
              </a:ext>
            </a:extLst>
          </p:cNvPr>
          <p:cNvSpPr/>
          <p:nvPr/>
        </p:nvSpPr>
        <p:spPr bwMode="auto">
          <a:xfrm>
            <a:off x="265815" y="1429367"/>
            <a:ext cx="5715122" cy="744020"/>
          </a:xfrm>
          <a:prstGeom prst="rect">
            <a:avLst/>
          </a:prstGeom>
          <a:solidFill>
            <a:srgbClr val="FFFFFF">
              <a:alpha val="6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779" tIns="146222" rIns="182779" bIns="146222" numCol="1" spcCol="0" rtlCol="0" fromWordArt="0" anchor="t" anchorCtr="0" forceAA="0" compatLnSpc="1">
            <a:prstTxWarp prst="textNoShape">
              <a:avLst/>
            </a:prstTxWarp>
            <a:noAutofit/>
          </a:bodyPr>
          <a:lstStyle/>
          <a:p>
            <a:pPr algn="ctr" defTabSz="931842" fontAlgn="base">
              <a:lnSpc>
                <a:spcPct val="90000"/>
              </a:lnSpc>
              <a:spcBef>
                <a:spcPct val="0"/>
              </a:spcBef>
              <a:spcAft>
                <a:spcPct val="0"/>
              </a:spcAft>
              <a:defRPr/>
            </a:pPr>
            <a:endParaRPr lang="en-US" sz="2400"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 name="Group 8">
            <a:extLst>
              <a:ext uri="{FF2B5EF4-FFF2-40B4-BE49-F238E27FC236}">
                <a16:creationId xmlns:a16="http://schemas.microsoft.com/office/drawing/2014/main" id="{D972DC08-DEC0-42DB-9AA3-25D9555465B3}"/>
              </a:ext>
            </a:extLst>
          </p:cNvPr>
          <p:cNvGrpSpPr/>
          <p:nvPr/>
        </p:nvGrpSpPr>
        <p:grpSpPr>
          <a:xfrm>
            <a:off x="543531" y="2508878"/>
            <a:ext cx="401333" cy="433235"/>
            <a:chOff x="7606847" y="3045982"/>
            <a:chExt cx="469809" cy="453980"/>
          </a:xfrm>
        </p:grpSpPr>
        <p:pic>
          <p:nvPicPr>
            <p:cNvPr id="8" name="Picture 7">
              <a:extLst>
                <a:ext uri="{FF2B5EF4-FFF2-40B4-BE49-F238E27FC236}">
                  <a16:creationId xmlns:a16="http://schemas.microsoft.com/office/drawing/2014/main" id="{081CB239-AF95-46E9-946C-1DBD6209DEC2}"/>
                </a:ext>
              </a:extLst>
            </p:cNvPr>
            <p:cNvPicPr>
              <a:picLocks noChangeAspect="1"/>
            </p:cNvPicPr>
            <p:nvPr/>
          </p:nvPicPr>
          <p:blipFill>
            <a:blip r:embed="rId5"/>
            <a:stretch>
              <a:fillRect/>
            </a:stretch>
          </p:blipFill>
          <p:spPr>
            <a:xfrm>
              <a:off x="7606847" y="3045982"/>
              <a:ext cx="376012" cy="382253"/>
            </a:xfrm>
            <a:prstGeom prst="rect">
              <a:avLst/>
            </a:prstGeom>
          </p:spPr>
        </p:pic>
        <p:pic>
          <p:nvPicPr>
            <p:cNvPr id="81" name="Picture 80">
              <a:extLst>
                <a:ext uri="{FF2B5EF4-FFF2-40B4-BE49-F238E27FC236}">
                  <a16:creationId xmlns:a16="http://schemas.microsoft.com/office/drawing/2014/main" id="{D9EB7E5F-E22B-4D6C-9C0B-45C8104BAAD8}"/>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7650380" y="3129842"/>
              <a:ext cx="426276" cy="370120"/>
            </a:xfrm>
            <a:prstGeom prst="rect">
              <a:avLst/>
            </a:prstGeom>
          </p:spPr>
        </p:pic>
      </p:grpSp>
      <p:sp>
        <p:nvSpPr>
          <p:cNvPr id="159" name="2_white">
            <a:extLst>
              <a:ext uri="{FF2B5EF4-FFF2-40B4-BE49-F238E27FC236}">
                <a16:creationId xmlns:a16="http://schemas.microsoft.com/office/drawing/2014/main" id="{6A5719BD-97D1-4C57-9E5A-9B85736E8A3F}"/>
              </a:ext>
            </a:extLst>
          </p:cNvPr>
          <p:cNvSpPr/>
          <p:nvPr/>
        </p:nvSpPr>
        <p:spPr bwMode="auto">
          <a:xfrm>
            <a:off x="265815" y="2334893"/>
            <a:ext cx="4670829" cy="744020"/>
          </a:xfrm>
          <a:prstGeom prst="rect">
            <a:avLst/>
          </a:prstGeom>
          <a:solidFill>
            <a:srgbClr val="FFFFFF">
              <a:alpha val="6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779" tIns="146222" rIns="182779" bIns="146222" numCol="1" spcCol="0" rtlCol="0" fromWordArt="0" anchor="t" anchorCtr="0" forceAA="0" compatLnSpc="1">
            <a:prstTxWarp prst="textNoShape">
              <a:avLst/>
            </a:prstTxWarp>
            <a:noAutofit/>
          </a:bodyPr>
          <a:lstStyle/>
          <a:p>
            <a:pPr algn="ctr" defTabSz="931842" fontAlgn="base">
              <a:lnSpc>
                <a:spcPct val="90000"/>
              </a:lnSpc>
              <a:spcBef>
                <a:spcPct val="0"/>
              </a:spcBef>
              <a:spcAft>
                <a:spcPct val="0"/>
              </a:spcAft>
              <a:defRPr/>
            </a:pPr>
            <a:endParaRPr lang="en-US" sz="2400"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 name="Group 13">
            <a:extLst>
              <a:ext uri="{FF2B5EF4-FFF2-40B4-BE49-F238E27FC236}">
                <a16:creationId xmlns:a16="http://schemas.microsoft.com/office/drawing/2014/main" id="{CA7A34F7-918D-4972-B760-E532DD0A1557}"/>
              </a:ext>
            </a:extLst>
          </p:cNvPr>
          <p:cNvGrpSpPr/>
          <p:nvPr/>
        </p:nvGrpSpPr>
        <p:grpSpPr>
          <a:xfrm>
            <a:off x="499110" y="3300135"/>
            <a:ext cx="539798" cy="466676"/>
            <a:chOff x="5316892" y="3961712"/>
            <a:chExt cx="539867" cy="466736"/>
          </a:xfrm>
        </p:grpSpPr>
        <p:pic>
          <p:nvPicPr>
            <p:cNvPr id="11" name="Picture 10">
              <a:extLst>
                <a:ext uri="{FF2B5EF4-FFF2-40B4-BE49-F238E27FC236}">
                  <a16:creationId xmlns:a16="http://schemas.microsoft.com/office/drawing/2014/main" id="{198887D8-CECC-4089-8779-3C2A41DF9B8A}"/>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3371" b="91011" l="6186" r="96907">
                          <a14:foregroundMark x1="88660" y1="51685" x2="88660" y2="51685"/>
                          <a14:foregroundMark x1="95876" y1="40449" x2="95876" y2="40449"/>
                          <a14:foregroundMark x1="75258" y1="3371" x2="75258" y2="3371"/>
                          <a14:foregroundMark x1="97938" y1="28090" x2="97938" y2="28090"/>
                          <a14:foregroundMark x1="14433" y1="91011" x2="14433" y2="91011"/>
                          <a14:backgroundMark x1="69072" y1="26966" x2="69072" y2="26966"/>
                        </a14:backgroundRemoval>
                      </a14:imgEffect>
                    </a14:imgLayer>
                  </a14:imgProps>
                </a:ext>
              </a:extLst>
            </a:blip>
            <a:stretch>
              <a:fillRect/>
            </a:stretch>
          </p:blipFill>
          <p:spPr>
            <a:xfrm>
              <a:off x="5316892" y="4068168"/>
              <a:ext cx="392665" cy="360280"/>
            </a:xfrm>
            <a:prstGeom prst="rect">
              <a:avLst/>
            </a:prstGeom>
          </p:spPr>
        </p:pic>
        <p:sp>
          <p:nvSpPr>
            <p:cNvPr id="12" name="TextBox 11">
              <a:extLst>
                <a:ext uri="{FF2B5EF4-FFF2-40B4-BE49-F238E27FC236}">
                  <a16:creationId xmlns:a16="http://schemas.microsoft.com/office/drawing/2014/main" id="{0B9322A0-D453-4790-8B9E-3F1A44B23155}"/>
                </a:ext>
              </a:extLst>
            </p:cNvPr>
            <p:cNvSpPr txBox="1"/>
            <p:nvPr/>
          </p:nvSpPr>
          <p:spPr>
            <a:xfrm>
              <a:off x="5338664" y="3961712"/>
              <a:ext cx="518095" cy="461665"/>
            </a:xfrm>
            <a:prstGeom prst="rect">
              <a:avLst/>
            </a:prstGeom>
            <a:noFill/>
          </p:spPr>
          <p:txBody>
            <a:bodyPr wrap="square" lIns="182857" tIns="146285" rIns="182857" bIns="146285" rtlCol="0">
              <a:spAutoFit/>
            </a:bodyPr>
            <a:lstStyle/>
            <a:p>
              <a:pPr>
                <a:lnSpc>
                  <a:spcPct val="90000"/>
                </a:lnSpc>
                <a:spcAft>
                  <a:spcPts val="600"/>
                </a:spcAft>
              </a:pPr>
              <a:r>
                <a:rPr lang="en-US" sz="600" dirty="0">
                  <a:gradFill>
                    <a:gsLst>
                      <a:gs pos="2917">
                        <a:schemeClr val="tx1"/>
                      </a:gs>
                      <a:gs pos="30000">
                        <a:schemeClr val="tx1"/>
                      </a:gs>
                    </a:gsLst>
                    <a:lin ang="5400000" scaled="0"/>
                  </a:gradFill>
                </a:rPr>
                <a:t>010101</a:t>
              </a:r>
            </a:p>
          </p:txBody>
        </p:sp>
      </p:grpSp>
      <p:pic>
        <p:nvPicPr>
          <p:cNvPr id="15" name="Picture 14">
            <a:extLst>
              <a:ext uri="{FF2B5EF4-FFF2-40B4-BE49-F238E27FC236}">
                <a16:creationId xmlns:a16="http://schemas.microsoft.com/office/drawing/2014/main" id="{6617B6A5-57F6-4D42-8C53-4917E9AFF38F}"/>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10000" b="90000" l="10000" r="90000">
                        <a14:foregroundMark x1="45872" y1="47107" x2="45872" y2="47107"/>
                        <a14:foregroundMark x1="55963" y1="81818" x2="55963" y2="81818"/>
                        <a14:foregroundMark x1="55963" y1="81818" x2="55963" y2="81818"/>
                        <a14:foregroundMark x1="55963" y1="81818" x2="55963" y2="81818"/>
                        <a14:foregroundMark x1="55963" y1="81818" x2="55963" y2="81818"/>
                        <a14:foregroundMark x1="51376" y1="74380" x2="51376" y2="74380"/>
                      </a14:backgroundRemoval>
                    </a14:imgEffect>
                  </a14:imgLayer>
                </a14:imgProps>
              </a:ext>
            </a:extLst>
          </a:blip>
          <a:stretch>
            <a:fillRect/>
          </a:stretch>
        </p:blipFill>
        <p:spPr>
          <a:xfrm>
            <a:off x="570511" y="4269581"/>
            <a:ext cx="305395" cy="339017"/>
          </a:xfrm>
          <a:prstGeom prst="rect">
            <a:avLst/>
          </a:prstGeom>
        </p:spPr>
      </p:pic>
      <p:sp>
        <p:nvSpPr>
          <p:cNvPr id="16" name="TextBox 15">
            <a:extLst>
              <a:ext uri="{FF2B5EF4-FFF2-40B4-BE49-F238E27FC236}">
                <a16:creationId xmlns:a16="http://schemas.microsoft.com/office/drawing/2014/main" id="{14460BAA-D3BE-45F9-82AF-E6D72057C09B}"/>
              </a:ext>
            </a:extLst>
          </p:cNvPr>
          <p:cNvSpPr txBox="1"/>
          <p:nvPr/>
        </p:nvSpPr>
        <p:spPr>
          <a:xfrm>
            <a:off x="359714" y="4424004"/>
            <a:ext cx="736326" cy="433910"/>
          </a:xfrm>
          <a:prstGeom prst="rect">
            <a:avLst/>
          </a:prstGeom>
          <a:noFill/>
        </p:spPr>
        <p:txBody>
          <a:bodyPr wrap="none" lIns="182857" tIns="146285" rIns="182857" bIns="146285" rtlCol="0">
            <a:spAutoFit/>
          </a:bodyPr>
          <a:lstStyle/>
          <a:p>
            <a:pPr>
              <a:lnSpc>
                <a:spcPct val="90000"/>
              </a:lnSpc>
              <a:spcAft>
                <a:spcPts val="600"/>
              </a:spcAft>
            </a:pPr>
            <a:r>
              <a:rPr lang="en-US" sz="1000" dirty="0">
                <a:gradFill>
                  <a:gsLst>
                    <a:gs pos="2917">
                      <a:schemeClr val="tx1"/>
                    </a:gs>
                    <a:gs pos="30000">
                      <a:schemeClr val="tx1"/>
                    </a:gs>
                  </a:gsLst>
                  <a:lin ang="5400000" scaled="0"/>
                </a:gradFill>
              </a:rPr>
              <a:t>HTTPS</a:t>
            </a:r>
            <a:endParaRPr lang="en-US" sz="1100" dirty="0">
              <a:gradFill>
                <a:gsLst>
                  <a:gs pos="2917">
                    <a:schemeClr val="tx1"/>
                  </a:gs>
                  <a:gs pos="30000">
                    <a:schemeClr val="tx1"/>
                  </a:gs>
                </a:gsLst>
                <a:lin ang="5400000" scaled="0"/>
              </a:gradFill>
            </a:endParaRPr>
          </a:p>
        </p:txBody>
      </p:sp>
      <p:sp>
        <p:nvSpPr>
          <p:cNvPr id="17" name="TextBox 16">
            <a:extLst>
              <a:ext uri="{FF2B5EF4-FFF2-40B4-BE49-F238E27FC236}">
                <a16:creationId xmlns:a16="http://schemas.microsoft.com/office/drawing/2014/main" id="{CC8D1374-09E6-4920-97C5-DDDEAFCADDAC}"/>
              </a:ext>
            </a:extLst>
          </p:cNvPr>
          <p:cNvSpPr txBox="1"/>
          <p:nvPr/>
        </p:nvSpPr>
        <p:spPr>
          <a:xfrm>
            <a:off x="363963" y="4033616"/>
            <a:ext cx="657433" cy="960140"/>
          </a:xfrm>
          <a:prstGeom prst="rect">
            <a:avLst/>
          </a:prstGeom>
          <a:noFill/>
        </p:spPr>
        <p:txBody>
          <a:bodyPr wrap="square" lIns="182857" tIns="146285" rIns="182857" bIns="146285" rtlCol="0">
            <a:spAutoFit/>
          </a:bodyPr>
          <a:lstStyle/>
          <a:p>
            <a:pPr>
              <a:lnSpc>
                <a:spcPct val="90000"/>
              </a:lnSpc>
              <a:spcAft>
                <a:spcPts val="600"/>
              </a:spcAft>
            </a:pPr>
            <a:r>
              <a:rPr lang="en-US" sz="4800" dirty="0">
                <a:solidFill>
                  <a:srgbClr val="FF0000">
                    <a:alpha val="12000"/>
                  </a:srgbClr>
                </a:solidFill>
              </a:rPr>
              <a:t>X</a:t>
            </a:r>
            <a:endParaRPr lang="en-US" sz="3600" dirty="0">
              <a:solidFill>
                <a:srgbClr val="FF0000">
                  <a:alpha val="12000"/>
                </a:srgbClr>
              </a:solidFill>
            </a:endParaRPr>
          </a:p>
        </p:txBody>
      </p:sp>
      <p:pic>
        <p:nvPicPr>
          <p:cNvPr id="161" name="Picture 160">
            <a:extLst>
              <a:ext uri="{FF2B5EF4-FFF2-40B4-BE49-F238E27FC236}">
                <a16:creationId xmlns:a16="http://schemas.microsoft.com/office/drawing/2014/main" id="{5D041637-0BA6-4B77-A6D6-1B131C1FA323}"/>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3371" b="91011" l="6186" r="96907">
                        <a14:foregroundMark x1="88660" y1="51685" x2="88660" y2="51685"/>
                        <a14:foregroundMark x1="95876" y1="40449" x2="95876" y2="40449"/>
                        <a14:foregroundMark x1="75258" y1="3371" x2="75258" y2="3371"/>
                        <a14:foregroundMark x1="97938" y1="28090" x2="97938" y2="28090"/>
                        <a14:foregroundMark x1="14433" y1="91011" x2="14433" y2="91011"/>
                        <a14:backgroundMark x1="69072" y1="26966" x2="69072" y2="26966"/>
                      </a14:backgroundRemoval>
                    </a14:imgEffect>
                  </a14:imgLayer>
                </a14:imgProps>
              </a:ext>
            </a:extLst>
          </a:blip>
          <a:srcRect l="27545" b="25447"/>
          <a:stretch/>
        </p:blipFill>
        <p:spPr>
          <a:xfrm>
            <a:off x="517858" y="4316588"/>
            <a:ext cx="361814" cy="341588"/>
          </a:xfrm>
          <a:prstGeom prst="rect">
            <a:avLst/>
          </a:prstGeom>
        </p:spPr>
      </p:pic>
      <p:sp>
        <p:nvSpPr>
          <p:cNvPr id="158" name="4_white">
            <a:extLst>
              <a:ext uri="{FF2B5EF4-FFF2-40B4-BE49-F238E27FC236}">
                <a16:creationId xmlns:a16="http://schemas.microsoft.com/office/drawing/2014/main" id="{F52E1976-BEDF-48FC-B564-4DB3763FC636}"/>
              </a:ext>
            </a:extLst>
          </p:cNvPr>
          <p:cNvSpPr/>
          <p:nvPr/>
        </p:nvSpPr>
        <p:spPr bwMode="auto">
          <a:xfrm>
            <a:off x="265815" y="4145948"/>
            <a:ext cx="4670829" cy="744020"/>
          </a:xfrm>
          <a:prstGeom prst="rect">
            <a:avLst/>
          </a:prstGeom>
          <a:solidFill>
            <a:srgbClr val="FFFFFF">
              <a:alpha val="6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779" tIns="146222" rIns="182779" bIns="146222" numCol="1" spcCol="0" rtlCol="0" fromWordArt="0" anchor="t" anchorCtr="0" forceAA="0" compatLnSpc="1">
            <a:prstTxWarp prst="textNoShape">
              <a:avLst/>
            </a:prstTxWarp>
            <a:noAutofit/>
          </a:bodyPr>
          <a:lstStyle/>
          <a:p>
            <a:pPr algn="ctr" defTabSz="931842" fontAlgn="base">
              <a:lnSpc>
                <a:spcPct val="90000"/>
              </a:lnSpc>
              <a:spcBef>
                <a:spcPct val="0"/>
              </a:spcBef>
              <a:spcAft>
                <a:spcPct val="0"/>
              </a:spcAft>
              <a:defRPr/>
            </a:pPr>
            <a:endParaRPr lang="en-US" sz="2400"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57" name="3_white">
            <a:extLst>
              <a:ext uri="{FF2B5EF4-FFF2-40B4-BE49-F238E27FC236}">
                <a16:creationId xmlns:a16="http://schemas.microsoft.com/office/drawing/2014/main" id="{A5F0735B-1EFF-48BD-BA92-3C444096762C}"/>
              </a:ext>
            </a:extLst>
          </p:cNvPr>
          <p:cNvSpPr/>
          <p:nvPr/>
        </p:nvSpPr>
        <p:spPr bwMode="auto">
          <a:xfrm>
            <a:off x="265815" y="3240420"/>
            <a:ext cx="4670829" cy="744020"/>
          </a:xfrm>
          <a:prstGeom prst="rect">
            <a:avLst/>
          </a:prstGeom>
          <a:solidFill>
            <a:srgbClr val="FFFFFF">
              <a:alpha val="6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779" tIns="146222" rIns="182779" bIns="146222" numCol="1" spcCol="0" rtlCol="0" fromWordArt="0" anchor="t" anchorCtr="0" forceAA="0" compatLnSpc="1">
            <a:prstTxWarp prst="textNoShape">
              <a:avLst/>
            </a:prstTxWarp>
            <a:noAutofit/>
          </a:bodyPr>
          <a:lstStyle/>
          <a:p>
            <a:pPr algn="ctr" defTabSz="931842" fontAlgn="base">
              <a:lnSpc>
                <a:spcPct val="90000"/>
              </a:lnSpc>
              <a:spcBef>
                <a:spcPct val="0"/>
              </a:spcBef>
              <a:spcAft>
                <a:spcPct val="0"/>
              </a:spcAft>
              <a:defRPr/>
            </a:pPr>
            <a:endParaRPr lang="en-US" sz="240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9" name="Picture 18">
            <a:extLst>
              <a:ext uri="{FF2B5EF4-FFF2-40B4-BE49-F238E27FC236}">
                <a16:creationId xmlns:a16="http://schemas.microsoft.com/office/drawing/2014/main" id="{D9E9BEA7-458E-4131-8777-1B391C47F4E3}"/>
              </a:ext>
            </a:extLst>
          </p:cNvPr>
          <p:cNvPicPr>
            <a:picLocks noChangeAspect="1"/>
          </p:cNvPicPr>
          <p:nvPr/>
        </p:nvPicPr>
        <p:blipFill>
          <a:blip r:embed="rId10"/>
          <a:stretch>
            <a:fillRect/>
          </a:stretch>
        </p:blipFill>
        <p:spPr>
          <a:xfrm>
            <a:off x="4973832" y="2173386"/>
            <a:ext cx="7091024" cy="3032749"/>
          </a:xfrm>
          <a:prstGeom prst="rect">
            <a:avLst/>
          </a:prstGeom>
        </p:spPr>
      </p:pic>
      <p:pic>
        <p:nvPicPr>
          <p:cNvPr id="162" name="Picture 161">
            <a:extLst>
              <a:ext uri="{FF2B5EF4-FFF2-40B4-BE49-F238E27FC236}">
                <a16:creationId xmlns:a16="http://schemas.microsoft.com/office/drawing/2014/main" id="{F1167EE6-ADFB-468A-88B1-E1DD8729A9F6}"/>
              </a:ext>
            </a:extLst>
          </p:cNvPr>
          <p:cNvPicPr>
            <a:picLocks noChangeAspect="1"/>
          </p:cNvPicPr>
          <p:nvPr/>
        </p:nvPicPr>
        <p:blipFill>
          <a:blip r:embed="rId11"/>
          <a:stretch>
            <a:fillRect/>
          </a:stretch>
        </p:blipFill>
        <p:spPr>
          <a:xfrm>
            <a:off x="4973832" y="2159238"/>
            <a:ext cx="7119035" cy="3061045"/>
          </a:xfrm>
          <a:prstGeom prst="rect">
            <a:avLst/>
          </a:prstGeom>
        </p:spPr>
      </p:pic>
      <p:pic>
        <p:nvPicPr>
          <p:cNvPr id="20" name="Picture 19">
            <a:extLst>
              <a:ext uri="{FF2B5EF4-FFF2-40B4-BE49-F238E27FC236}">
                <a16:creationId xmlns:a16="http://schemas.microsoft.com/office/drawing/2014/main" id="{812A4F8D-7F6D-4E42-BF87-1627F9304F57}"/>
              </a:ext>
            </a:extLst>
          </p:cNvPr>
          <p:cNvPicPr>
            <a:picLocks noChangeAspect="1"/>
          </p:cNvPicPr>
          <p:nvPr/>
        </p:nvPicPr>
        <p:blipFill>
          <a:blip r:embed="rId12"/>
          <a:stretch>
            <a:fillRect/>
          </a:stretch>
        </p:blipFill>
        <p:spPr>
          <a:xfrm>
            <a:off x="5306223" y="2074693"/>
            <a:ext cx="6558156" cy="3512565"/>
          </a:xfrm>
          <a:prstGeom prst="rect">
            <a:avLst/>
          </a:prstGeom>
        </p:spPr>
      </p:pic>
      <p:pic>
        <p:nvPicPr>
          <p:cNvPr id="21" name="Picture 20">
            <a:extLst>
              <a:ext uri="{FF2B5EF4-FFF2-40B4-BE49-F238E27FC236}">
                <a16:creationId xmlns:a16="http://schemas.microsoft.com/office/drawing/2014/main" id="{D9C39551-F52C-418C-9A34-924FA69585A6}"/>
              </a:ext>
            </a:extLst>
          </p:cNvPr>
          <p:cNvPicPr>
            <a:picLocks noChangeAspect="1"/>
          </p:cNvPicPr>
          <p:nvPr/>
        </p:nvPicPr>
        <p:blipFill>
          <a:blip r:embed="rId13"/>
          <a:stretch>
            <a:fillRect/>
          </a:stretch>
        </p:blipFill>
        <p:spPr>
          <a:xfrm>
            <a:off x="5306222" y="2084478"/>
            <a:ext cx="6558155" cy="3509638"/>
          </a:xfrm>
          <a:prstGeom prst="rect">
            <a:avLst/>
          </a:prstGeom>
        </p:spPr>
      </p:pic>
      <p:grpSp>
        <p:nvGrpSpPr>
          <p:cNvPr id="2" name="4">
            <a:extLst>
              <a:ext uri="{FF2B5EF4-FFF2-40B4-BE49-F238E27FC236}">
                <a16:creationId xmlns:a16="http://schemas.microsoft.com/office/drawing/2014/main" id="{D990A900-6A52-4BEC-B366-F47B635561B1}"/>
              </a:ext>
            </a:extLst>
          </p:cNvPr>
          <p:cNvGrpSpPr/>
          <p:nvPr/>
        </p:nvGrpSpPr>
        <p:grpSpPr>
          <a:xfrm>
            <a:off x="436559" y="5155263"/>
            <a:ext cx="2558800" cy="524929"/>
            <a:chOff x="435792" y="4772780"/>
            <a:chExt cx="2559490" cy="525071"/>
          </a:xfrm>
        </p:grpSpPr>
        <p:sp>
          <p:nvSpPr>
            <p:cNvPr id="37" name="Rectangle 36">
              <a:extLst>
                <a:ext uri="{FF2B5EF4-FFF2-40B4-BE49-F238E27FC236}">
                  <a16:creationId xmlns:a16="http://schemas.microsoft.com/office/drawing/2014/main" id="{CB0B92F5-ABF7-4D67-9D2B-6428F6A2A52D}"/>
                </a:ext>
              </a:extLst>
            </p:cNvPr>
            <p:cNvSpPr/>
            <p:nvPr/>
          </p:nvSpPr>
          <p:spPr>
            <a:xfrm>
              <a:off x="1148040" y="4864499"/>
              <a:ext cx="1847242" cy="341681"/>
            </a:xfrm>
            <a:prstGeom prst="rect">
              <a:avLst/>
            </a:prstGeom>
          </p:spPr>
          <p:txBody>
            <a:bodyPr wrap="none">
              <a:spAutoFit/>
            </a:bodyPr>
            <a:lstStyle/>
            <a:p>
              <a:pPr defTabSz="950661">
                <a:lnSpc>
                  <a:spcPct val="90000"/>
                </a:lnSpc>
                <a:spcAft>
                  <a:spcPts val="600"/>
                </a:spcAft>
                <a:buSzPct val="90000"/>
                <a:defRPr/>
              </a:pPr>
              <a:r>
                <a:rPr lang="en-US" b="1" dirty="0">
                  <a:solidFill>
                    <a:srgbClr val="2F2F2F"/>
                  </a:solidFill>
                  <a:latin typeface="Segoe UI Semibold" charset="0"/>
                  <a:cs typeface="Segoe UI Semibold" charset="0"/>
                </a:rPr>
                <a:t>Teams DevTools</a:t>
              </a:r>
            </a:p>
          </p:txBody>
        </p:sp>
        <p:sp>
          <p:nvSpPr>
            <p:cNvPr id="38" name="Oval 37">
              <a:extLst>
                <a:ext uri="{FF2B5EF4-FFF2-40B4-BE49-F238E27FC236}">
                  <a16:creationId xmlns:a16="http://schemas.microsoft.com/office/drawing/2014/main" id="{F44C757E-8BCF-40FB-A588-CFEECDEDCA29}"/>
                </a:ext>
              </a:extLst>
            </p:cNvPr>
            <p:cNvSpPr/>
            <p:nvPr/>
          </p:nvSpPr>
          <p:spPr bwMode="auto">
            <a:xfrm>
              <a:off x="435792" y="4772780"/>
              <a:ext cx="525071" cy="525071"/>
            </a:xfrm>
            <a:prstGeom prst="ellipse">
              <a:avLst/>
            </a:prstGeom>
            <a:solidFill>
              <a:schemeClr val="bg1"/>
            </a:solidFill>
            <a:ln w="10795" cap="flat" cmpd="sng" algn="ctr">
              <a:noFill/>
              <a:prstDash val="solid"/>
            </a:ln>
            <a:effectLst>
              <a:outerShdw blurRad="190500" dist="38100" dir="2700000" algn="tl" rotWithShape="0">
                <a:prstClr val="black">
                  <a:alpha val="2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44" tIns="149156" rIns="186444" bIns="149156" numCol="1" spcCol="0" rtlCol="0" fromWordArt="0" anchor="t" anchorCtr="0" forceAA="0" compatLnSpc="1">
              <a:prstTxWarp prst="textNoShape">
                <a:avLst/>
              </a:prstTxWarp>
              <a:noAutofit/>
            </a:bodyPr>
            <a:lstStyle/>
            <a:p>
              <a:pPr algn="ctr" defTabSz="950568" fontAlgn="base">
                <a:lnSpc>
                  <a:spcPct val="90000"/>
                </a:lnSpc>
                <a:spcBef>
                  <a:spcPct val="0"/>
                </a:spcBef>
                <a:spcAft>
                  <a:spcPct val="0"/>
                </a:spcAft>
                <a:defRPr/>
              </a:pPr>
              <a:endParaRPr lang="en-US" sz="1598" spc="-150"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pic>
        <p:nvPicPr>
          <p:cNvPr id="4" name="Picture 3" descr="A picture containing object&#10;&#10;Description automatically generated">
            <a:extLst>
              <a:ext uri="{FF2B5EF4-FFF2-40B4-BE49-F238E27FC236}">
                <a16:creationId xmlns:a16="http://schemas.microsoft.com/office/drawing/2014/main" id="{5C8EF6FF-2D75-481A-9CCF-578EE8813B60}"/>
              </a:ext>
            </a:extLst>
          </p:cNvPr>
          <p:cNvPicPr>
            <a:picLocks noChangeAspect="1"/>
          </p:cNvPicPr>
          <p:nvPr/>
        </p:nvPicPr>
        <p:blipFill rotWithShape="1">
          <a:blip r:embed="rId14"/>
          <a:srcRect l="23762" t="26475" r="25039" b="26843"/>
          <a:stretch/>
        </p:blipFill>
        <p:spPr>
          <a:xfrm>
            <a:off x="465135" y="5187631"/>
            <a:ext cx="435454" cy="397031"/>
          </a:xfrm>
          <a:prstGeom prst="rect">
            <a:avLst/>
          </a:prstGeom>
          <a:effectLst>
            <a:reflection blurRad="6350" endPos="0" dir="5400000" sy="-100000" algn="bl" rotWithShape="0"/>
          </a:effectLst>
        </p:spPr>
      </p:pic>
      <p:pic>
        <p:nvPicPr>
          <p:cNvPr id="5" name="Picture 4">
            <a:extLst>
              <a:ext uri="{FF2B5EF4-FFF2-40B4-BE49-F238E27FC236}">
                <a16:creationId xmlns:a16="http://schemas.microsoft.com/office/drawing/2014/main" id="{AA20507F-DCCA-4B6B-801E-AC4C0E95A43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557948" y="5326161"/>
            <a:ext cx="426222" cy="370073"/>
          </a:xfrm>
          <a:prstGeom prst="rect">
            <a:avLst/>
          </a:prstGeom>
        </p:spPr>
      </p:pic>
      <p:sp>
        <p:nvSpPr>
          <p:cNvPr id="44" name="4_white">
            <a:extLst>
              <a:ext uri="{FF2B5EF4-FFF2-40B4-BE49-F238E27FC236}">
                <a16:creationId xmlns:a16="http://schemas.microsoft.com/office/drawing/2014/main" id="{A12BFA95-6BD5-4B91-8925-83A1F4DAB8D9}"/>
              </a:ext>
            </a:extLst>
          </p:cNvPr>
          <p:cNvSpPr/>
          <p:nvPr/>
        </p:nvSpPr>
        <p:spPr bwMode="auto">
          <a:xfrm>
            <a:off x="214513" y="5048263"/>
            <a:ext cx="4670829" cy="744020"/>
          </a:xfrm>
          <a:prstGeom prst="rect">
            <a:avLst/>
          </a:prstGeom>
          <a:solidFill>
            <a:srgbClr val="FFFFFF">
              <a:alpha val="6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779" tIns="146222" rIns="182779" bIns="146222" numCol="1" spcCol="0" rtlCol="0" fromWordArt="0" anchor="t" anchorCtr="0" forceAA="0" compatLnSpc="1">
            <a:prstTxWarp prst="textNoShape">
              <a:avLst/>
            </a:prstTxWarp>
            <a:noAutofit/>
          </a:bodyPr>
          <a:lstStyle/>
          <a:p>
            <a:pPr algn="ctr" defTabSz="931842" fontAlgn="base">
              <a:lnSpc>
                <a:spcPct val="90000"/>
              </a:lnSpc>
              <a:spcBef>
                <a:spcPct val="0"/>
              </a:spcBef>
              <a:spcAft>
                <a:spcPct val="0"/>
              </a:spcAft>
              <a:defRPr/>
            </a:pPr>
            <a:endParaRPr lang="en-US" sz="240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3" name="Picture 12">
            <a:extLst>
              <a:ext uri="{FF2B5EF4-FFF2-40B4-BE49-F238E27FC236}">
                <a16:creationId xmlns:a16="http://schemas.microsoft.com/office/drawing/2014/main" id="{FF3550A0-664E-470F-8609-034E18861FE6}"/>
              </a:ext>
            </a:extLst>
          </p:cNvPr>
          <p:cNvPicPr>
            <a:picLocks noChangeAspect="1"/>
          </p:cNvPicPr>
          <p:nvPr/>
        </p:nvPicPr>
        <p:blipFill rotWithShape="1">
          <a:blip r:embed="rId15"/>
          <a:srcRect l="314" t="614" r="1087" b="1307"/>
          <a:stretch/>
        </p:blipFill>
        <p:spPr>
          <a:xfrm>
            <a:off x="4792811" y="2193435"/>
            <a:ext cx="7427566" cy="3313403"/>
          </a:xfrm>
          <a:prstGeom prst="rect">
            <a:avLst/>
          </a:prstGeom>
        </p:spPr>
      </p:pic>
    </p:spTree>
    <p:extLst>
      <p:ext uri="{BB962C8B-B14F-4D97-AF65-F5344CB8AC3E}">
        <p14:creationId xmlns:p14="http://schemas.microsoft.com/office/powerpoint/2010/main" val="45997406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156"/>
                                        </p:tgtEl>
                                      </p:cBhvr>
                                    </p:animEffect>
                                    <p:set>
                                      <p:cBhvr>
                                        <p:cTn id="7" dur="1" fill="hold">
                                          <p:stCondLst>
                                            <p:cond delay="499"/>
                                          </p:stCondLst>
                                        </p:cTn>
                                        <p:tgtEl>
                                          <p:spTgt spid="156"/>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1" nodeType="clickEffect">
                                  <p:stCondLst>
                                    <p:cond delay="0"/>
                                  </p:stCondLst>
                                  <p:childTnLst>
                                    <p:set>
                                      <p:cBhvr>
                                        <p:cTn id="14" dur="1" fill="hold">
                                          <p:stCondLst>
                                            <p:cond delay="0"/>
                                          </p:stCondLst>
                                        </p:cTn>
                                        <p:tgtEl>
                                          <p:spTgt spid="156"/>
                                        </p:tgtEl>
                                        <p:attrNameLst>
                                          <p:attrName>style.visibility</p:attrName>
                                        </p:attrNameLst>
                                      </p:cBhvr>
                                      <p:to>
                                        <p:strVal val="visible"/>
                                      </p:to>
                                    </p:set>
                                    <p:animEffect transition="in" filter="fade">
                                      <p:cBhvr>
                                        <p:cTn id="15" dur="500"/>
                                        <p:tgtEl>
                                          <p:spTgt spid="156"/>
                                        </p:tgtEl>
                                      </p:cBhvr>
                                    </p:animEffect>
                                  </p:childTnLst>
                                </p:cTn>
                              </p:par>
                              <p:par>
                                <p:cTn id="16" presetID="10" presetClass="exit" presetSubtype="0" fill="hold" nodeType="withEffect">
                                  <p:stCondLst>
                                    <p:cond delay="0"/>
                                  </p:stCondLst>
                                  <p:childTnLst>
                                    <p:animEffect transition="out" filter="fade">
                                      <p:cBhvr>
                                        <p:cTn id="17" dur="500"/>
                                        <p:tgtEl>
                                          <p:spTgt spid="19"/>
                                        </p:tgtEl>
                                      </p:cBhvr>
                                    </p:animEffect>
                                    <p:set>
                                      <p:cBhvr>
                                        <p:cTn id="18" dur="1" fill="hold">
                                          <p:stCondLst>
                                            <p:cond delay="499"/>
                                          </p:stCondLst>
                                        </p:cTn>
                                        <p:tgtEl>
                                          <p:spTgt spid="19"/>
                                        </p:tgtEl>
                                        <p:attrNameLst>
                                          <p:attrName>style.visibility</p:attrName>
                                        </p:attrNameLst>
                                      </p:cBhvr>
                                      <p:to>
                                        <p:strVal val="hidden"/>
                                      </p:to>
                                    </p:set>
                                  </p:childTnLst>
                                </p:cTn>
                              </p:par>
                            </p:childTnLst>
                          </p:cTn>
                        </p:par>
                        <p:par>
                          <p:cTn id="19" fill="hold">
                            <p:stCondLst>
                              <p:cond delay="500"/>
                            </p:stCondLst>
                            <p:childTnLst>
                              <p:par>
                                <p:cTn id="20" presetID="10" presetClass="exit" presetSubtype="0" fill="hold" grpId="0" nodeType="afterEffect">
                                  <p:stCondLst>
                                    <p:cond delay="0"/>
                                  </p:stCondLst>
                                  <p:childTnLst>
                                    <p:animEffect transition="out" filter="fade">
                                      <p:cBhvr>
                                        <p:cTn id="21" dur="500"/>
                                        <p:tgtEl>
                                          <p:spTgt spid="159"/>
                                        </p:tgtEl>
                                      </p:cBhvr>
                                    </p:animEffect>
                                    <p:set>
                                      <p:cBhvr>
                                        <p:cTn id="22" dur="1" fill="hold">
                                          <p:stCondLst>
                                            <p:cond delay="499"/>
                                          </p:stCondLst>
                                        </p:cTn>
                                        <p:tgtEl>
                                          <p:spTgt spid="159"/>
                                        </p:tgtEl>
                                        <p:attrNameLst>
                                          <p:attrName>style.visibility</p:attrName>
                                        </p:attrNameLst>
                                      </p:cBhvr>
                                      <p:to>
                                        <p:strVal val="hidden"/>
                                      </p:to>
                                    </p:set>
                                  </p:childTnLst>
                                </p:cTn>
                              </p:par>
                              <p:par>
                                <p:cTn id="23" presetID="10" presetClass="entr" presetSubtype="0" fill="hold" nodeType="withEffect">
                                  <p:stCondLst>
                                    <p:cond delay="0"/>
                                  </p:stCondLst>
                                  <p:childTnLst>
                                    <p:set>
                                      <p:cBhvr>
                                        <p:cTn id="24" dur="1" fill="hold">
                                          <p:stCondLst>
                                            <p:cond delay="0"/>
                                          </p:stCondLst>
                                        </p:cTn>
                                        <p:tgtEl>
                                          <p:spTgt spid="162"/>
                                        </p:tgtEl>
                                        <p:attrNameLst>
                                          <p:attrName>style.visibility</p:attrName>
                                        </p:attrNameLst>
                                      </p:cBhvr>
                                      <p:to>
                                        <p:strVal val="visible"/>
                                      </p:to>
                                    </p:set>
                                    <p:animEffect transition="in" filter="fade">
                                      <p:cBhvr>
                                        <p:cTn id="25" dur="500"/>
                                        <p:tgtEl>
                                          <p:spTgt spid="16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1" nodeType="clickEffect">
                                  <p:stCondLst>
                                    <p:cond delay="0"/>
                                  </p:stCondLst>
                                  <p:childTnLst>
                                    <p:set>
                                      <p:cBhvr>
                                        <p:cTn id="29" dur="1" fill="hold">
                                          <p:stCondLst>
                                            <p:cond delay="0"/>
                                          </p:stCondLst>
                                        </p:cTn>
                                        <p:tgtEl>
                                          <p:spTgt spid="159"/>
                                        </p:tgtEl>
                                        <p:attrNameLst>
                                          <p:attrName>style.visibility</p:attrName>
                                        </p:attrNameLst>
                                      </p:cBhvr>
                                      <p:to>
                                        <p:strVal val="visible"/>
                                      </p:to>
                                    </p:set>
                                    <p:animEffect transition="in" filter="fade">
                                      <p:cBhvr>
                                        <p:cTn id="30" dur="500"/>
                                        <p:tgtEl>
                                          <p:spTgt spid="159"/>
                                        </p:tgtEl>
                                      </p:cBhvr>
                                    </p:animEffect>
                                  </p:childTnLst>
                                </p:cTn>
                              </p:par>
                              <p:par>
                                <p:cTn id="31" presetID="10" presetClass="exit" presetSubtype="0" fill="hold" nodeType="withEffect">
                                  <p:stCondLst>
                                    <p:cond delay="0"/>
                                  </p:stCondLst>
                                  <p:childTnLst>
                                    <p:animEffect transition="out" filter="fade">
                                      <p:cBhvr>
                                        <p:cTn id="32" dur="500"/>
                                        <p:tgtEl>
                                          <p:spTgt spid="162"/>
                                        </p:tgtEl>
                                      </p:cBhvr>
                                    </p:animEffect>
                                    <p:set>
                                      <p:cBhvr>
                                        <p:cTn id="33" dur="1" fill="hold">
                                          <p:stCondLst>
                                            <p:cond delay="499"/>
                                          </p:stCondLst>
                                        </p:cTn>
                                        <p:tgtEl>
                                          <p:spTgt spid="162"/>
                                        </p:tgtEl>
                                        <p:attrNameLst>
                                          <p:attrName>style.visibility</p:attrName>
                                        </p:attrNameLst>
                                      </p:cBhvr>
                                      <p:to>
                                        <p:strVal val="hidden"/>
                                      </p:to>
                                    </p:set>
                                  </p:childTnLst>
                                </p:cTn>
                              </p:par>
                            </p:childTnLst>
                          </p:cTn>
                        </p:par>
                        <p:par>
                          <p:cTn id="34" fill="hold">
                            <p:stCondLst>
                              <p:cond delay="500"/>
                            </p:stCondLst>
                            <p:childTnLst>
                              <p:par>
                                <p:cTn id="35" presetID="10" presetClass="exit" presetSubtype="0" fill="hold" grpId="0" nodeType="afterEffect">
                                  <p:stCondLst>
                                    <p:cond delay="0"/>
                                  </p:stCondLst>
                                  <p:childTnLst>
                                    <p:animEffect transition="out" filter="fade">
                                      <p:cBhvr>
                                        <p:cTn id="36" dur="500"/>
                                        <p:tgtEl>
                                          <p:spTgt spid="157"/>
                                        </p:tgtEl>
                                      </p:cBhvr>
                                    </p:animEffect>
                                    <p:set>
                                      <p:cBhvr>
                                        <p:cTn id="37" dur="1" fill="hold">
                                          <p:stCondLst>
                                            <p:cond delay="499"/>
                                          </p:stCondLst>
                                        </p:cTn>
                                        <p:tgtEl>
                                          <p:spTgt spid="157"/>
                                        </p:tgtEl>
                                        <p:attrNameLst>
                                          <p:attrName>style.visibility</p:attrName>
                                        </p:attrNameLst>
                                      </p:cBhvr>
                                      <p:to>
                                        <p:strVal val="hidden"/>
                                      </p:to>
                                    </p:set>
                                  </p:childTnLst>
                                </p:cTn>
                              </p:par>
                              <p:par>
                                <p:cTn id="38" presetID="10" presetClass="entr" presetSubtype="0" fill="hold"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1" nodeType="clickEffect">
                                  <p:stCondLst>
                                    <p:cond delay="0"/>
                                  </p:stCondLst>
                                  <p:childTnLst>
                                    <p:set>
                                      <p:cBhvr>
                                        <p:cTn id="44" dur="1" fill="hold">
                                          <p:stCondLst>
                                            <p:cond delay="0"/>
                                          </p:stCondLst>
                                        </p:cTn>
                                        <p:tgtEl>
                                          <p:spTgt spid="157"/>
                                        </p:tgtEl>
                                        <p:attrNameLst>
                                          <p:attrName>style.visibility</p:attrName>
                                        </p:attrNameLst>
                                      </p:cBhvr>
                                      <p:to>
                                        <p:strVal val="visible"/>
                                      </p:to>
                                    </p:set>
                                    <p:animEffect transition="in" filter="fade">
                                      <p:cBhvr>
                                        <p:cTn id="45" dur="500"/>
                                        <p:tgtEl>
                                          <p:spTgt spid="157"/>
                                        </p:tgtEl>
                                      </p:cBhvr>
                                    </p:animEffect>
                                  </p:childTnLst>
                                </p:cTn>
                              </p:par>
                              <p:par>
                                <p:cTn id="46" presetID="10" presetClass="exit" presetSubtype="0" fill="hold" nodeType="withEffect">
                                  <p:stCondLst>
                                    <p:cond delay="0"/>
                                  </p:stCondLst>
                                  <p:childTnLst>
                                    <p:animEffect transition="out" filter="fade">
                                      <p:cBhvr>
                                        <p:cTn id="47" dur="500"/>
                                        <p:tgtEl>
                                          <p:spTgt spid="20"/>
                                        </p:tgtEl>
                                      </p:cBhvr>
                                    </p:animEffect>
                                    <p:set>
                                      <p:cBhvr>
                                        <p:cTn id="48" dur="1" fill="hold">
                                          <p:stCondLst>
                                            <p:cond delay="499"/>
                                          </p:stCondLst>
                                        </p:cTn>
                                        <p:tgtEl>
                                          <p:spTgt spid="20"/>
                                        </p:tgtEl>
                                        <p:attrNameLst>
                                          <p:attrName>style.visibility</p:attrName>
                                        </p:attrNameLst>
                                      </p:cBhvr>
                                      <p:to>
                                        <p:strVal val="hidden"/>
                                      </p:to>
                                    </p:set>
                                  </p:childTnLst>
                                </p:cTn>
                              </p:par>
                            </p:childTnLst>
                          </p:cTn>
                        </p:par>
                        <p:par>
                          <p:cTn id="49" fill="hold">
                            <p:stCondLst>
                              <p:cond delay="500"/>
                            </p:stCondLst>
                            <p:childTnLst>
                              <p:par>
                                <p:cTn id="50" presetID="10" presetClass="exit" presetSubtype="0" fill="hold" grpId="0" nodeType="afterEffect">
                                  <p:stCondLst>
                                    <p:cond delay="0"/>
                                  </p:stCondLst>
                                  <p:childTnLst>
                                    <p:animEffect transition="out" filter="fade">
                                      <p:cBhvr>
                                        <p:cTn id="51" dur="500"/>
                                        <p:tgtEl>
                                          <p:spTgt spid="158"/>
                                        </p:tgtEl>
                                      </p:cBhvr>
                                    </p:animEffect>
                                    <p:set>
                                      <p:cBhvr>
                                        <p:cTn id="52" dur="1" fill="hold">
                                          <p:stCondLst>
                                            <p:cond delay="499"/>
                                          </p:stCondLst>
                                        </p:cTn>
                                        <p:tgtEl>
                                          <p:spTgt spid="158"/>
                                        </p:tgtEl>
                                        <p:attrNameLst>
                                          <p:attrName>style.visibility</p:attrName>
                                        </p:attrNameLst>
                                      </p:cBhvr>
                                      <p:to>
                                        <p:strVal val="hidden"/>
                                      </p:to>
                                    </p:set>
                                  </p:childTnLst>
                                </p:cTn>
                              </p:par>
                              <p:par>
                                <p:cTn id="53" presetID="10" presetClass="entr" presetSubtype="0" fill="hold"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500"/>
                                        <p:tgtEl>
                                          <p:spTgt spid="21"/>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1" nodeType="clickEffect">
                                  <p:stCondLst>
                                    <p:cond delay="0"/>
                                  </p:stCondLst>
                                  <p:childTnLst>
                                    <p:set>
                                      <p:cBhvr>
                                        <p:cTn id="59" dur="1" fill="hold">
                                          <p:stCondLst>
                                            <p:cond delay="0"/>
                                          </p:stCondLst>
                                        </p:cTn>
                                        <p:tgtEl>
                                          <p:spTgt spid="158"/>
                                        </p:tgtEl>
                                        <p:attrNameLst>
                                          <p:attrName>style.visibility</p:attrName>
                                        </p:attrNameLst>
                                      </p:cBhvr>
                                      <p:to>
                                        <p:strVal val="visible"/>
                                      </p:to>
                                    </p:set>
                                    <p:animEffect transition="in" filter="fade">
                                      <p:cBhvr>
                                        <p:cTn id="60" dur="500"/>
                                        <p:tgtEl>
                                          <p:spTgt spid="158"/>
                                        </p:tgtEl>
                                      </p:cBhvr>
                                    </p:animEffect>
                                  </p:childTnLst>
                                </p:cTn>
                              </p:par>
                              <p:par>
                                <p:cTn id="61" presetID="10" presetClass="exit" presetSubtype="0" fill="hold" nodeType="withEffect">
                                  <p:stCondLst>
                                    <p:cond delay="0"/>
                                  </p:stCondLst>
                                  <p:childTnLst>
                                    <p:animEffect transition="out" filter="fade">
                                      <p:cBhvr>
                                        <p:cTn id="62" dur="500"/>
                                        <p:tgtEl>
                                          <p:spTgt spid="21"/>
                                        </p:tgtEl>
                                      </p:cBhvr>
                                    </p:animEffect>
                                    <p:set>
                                      <p:cBhvr>
                                        <p:cTn id="63" dur="1" fill="hold">
                                          <p:stCondLst>
                                            <p:cond delay="499"/>
                                          </p:stCondLst>
                                        </p:cTn>
                                        <p:tgtEl>
                                          <p:spTgt spid="21"/>
                                        </p:tgtEl>
                                        <p:attrNameLst>
                                          <p:attrName>style.visibility</p:attrName>
                                        </p:attrNameLst>
                                      </p:cBhvr>
                                      <p:to>
                                        <p:strVal val="hidden"/>
                                      </p:to>
                                    </p:set>
                                  </p:childTnLst>
                                </p:cTn>
                              </p:par>
                            </p:childTnLst>
                          </p:cTn>
                        </p:par>
                        <p:par>
                          <p:cTn id="64" fill="hold">
                            <p:stCondLst>
                              <p:cond delay="500"/>
                            </p:stCondLst>
                            <p:childTnLst>
                              <p:par>
                                <p:cTn id="65" presetID="10" presetClass="exit" presetSubtype="0" fill="hold" grpId="0" nodeType="afterEffect">
                                  <p:stCondLst>
                                    <p:cond delay="0"/>
                                  </p:stCondLst>
                                  <p:childTnLst>
                                    <p:animEffect transition="out" filter="fade">
                                      <p:cBhvr>
                                        <p:cTn id="66" dur="500"/>
                                        <p:tgtEl>
                                          <p:spTgt spid="44"/>
                                        </p:tgtEl>
                                      </p:cBhvr>
                                    </p:animEffect>
                                    <p:set>
                                      <p:cBhvr>
                                        <p:cTn id="67" dur="1" fill="hold">
                                          <p:stCondLst>
                                            <p:cond delay="499"/>
                                          </p:stCondLst>
                                        </p:cTn>
                                        <p:tgtEl>
                                          <p:spTgt spid="44"/>
                                        </p:tgtEl>
                                        <p:attrNameLst>
                                          <p:attrName>style.visibility</p:attrName>
                                        </p:attrNameLst>
                                      </p:cBhvr>
                                      <p:to>
                                        <p:strVal val="hidden"/>
                                      </p:to>
                                    </p:set>
                                  </p:childTnLst>
                                </p:cTn>
                              </p:par>
                              <p:par>
                                <p:cTn id="68" presetID="10" presetClass="entr" presetSubtype="0"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fade">
                                      <p:cBhvr>
                                        <p:cTn id="7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 grpId="0" animBg="1"/>
      <p:bldP spid="156" grpId="1" animBg="1"/>
      <p:bldP spid="159" grpId="0" animBg="1"/>
      <p:bldP spid="159" grpId="1" animBg="1"/>
      <p:bldP spid="158" grpId="0" animBg="1"/>
      <p:bldP spid="158" grpId="1" animBg="1"/>
      <p:bldP spid="157" grpId="0" animBg="1"/>
      <p:bldP spid="157" grpId="1" animBg="1"/>
      <p:bldP spid="44"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469423C-41BB-4DE6-B8AA-D3053D1BA628}"/>
              </a:ext>
            </a:extLst>
          </p:cNvPr>
          <p:cNvSpPr>
            <a:spLocks noGrp="1"/>
          </p:cNvSpPr>
          <p:nvPr>
            <p:ph type="title" idx="4294967295"/>
          </p:nvPr>
        </p:nvSpPr>
        <p:spPr>
          <a:xfrm>
            <a:off x="557213" y="1700213"/>
            <a:ext cx="5213350" cy="738187"/>
          </a:xfrm>
          <a:prstGeom prst="rect">
            <a:avLst/>
          </a:prstGeom>
          <a:noFill/>
          <a:ln>
            <a:noFill/>
            <a:prstDash/>
          </a:ln>
          <a:effectLst/>
        </p:spPr>
        <p:txBody>
          <a:bodyPr rot="0" spcFirstLastPara="0" vertOverflow="overflow" horzOverflow="overflow" vert="horz" wrap="square" lIns="146304" tIns="91440" rIns="146304" bIns="91440" numCol="1" spcCol="0" rtlCol="0" fromWordArt="0" anchor="t" anchorCtr="0" forceAA="0" compatLnSpc="1">
            <a:prstTxWarp prst="textNoShape">
              <a:avLst/>
            </a:prstTxWarp>
            <a:spAutoFit/>
          </a:bodyPr>
          <a:lstStyle/>
          <a:p>
            <a:pPr marL="0" marR="0" lvl="0" indent="0" algn="l" defTabSz="932649" rtl="0" eaLnBrk="1" fontAlgn="auto" latinLnBrk="0" hangingPunct="1">
              <a:lnSpc>
                <a:spcPct val="100000"/>
              </a:lnSpc>
              <a:spcBef>
                <a:spcPts val="600"/>
              </a:spcBef>
              <a:spcAft>
                <a:spcPts val="600"/>
              </a:spcAft>
              <a:buClrTx/>
              <a:buSzPct val="90000"/>
              <a:buFont typeface="Wingdings" panose="05000000000000000000" pitchFamily="2" charset="2"/>
              <a:buNone/>
              <a:tabLst/>
              <a:defRPr/>
            </a:pPr>
            <a:r>
              <a:rPr kumimoji="0" lang="en-US" sz="3600" b="0" i="0" u="none" strike="noStrike" kern="1200" cap="none" spc="0" normalizeH="0" baseline="0" noProof="0">
                <a:ln>
                  <a:noFill/>
                </a:ln>
                <a:solidFill>
                  <a:schemeClr val="bg1"/>
                </a:solidFill>
                <a:effectLst/>
                <a:uLnTx/>
                <a:uFillTx/>
                <a:latin typeface="+mn-lt"/>
                <a:ea typeface="+mn-ea"/>
                <a:cs typeface="+mn-cs"/>
              </a:rPr>
              <a:t>Thanks</a:t>
            </a:r>
          </a:p>
        </p:txBody>
      </p:sp>
      <p:pic>
        <p:nvPicPr>
          <p:cNvPr id="5" name="Picture 4" descr="The Microsoft Teams logo">
            <a:extLst>
              <a:ext uri="{FF2B5EF4-FFF2-40B4-BE49-F238E27FC236}">
                <a16:creationId xmlns:a16="http://schemas.microsoft.com/office/drawing/2014/main" id="{B255DE38-802E-484B-A424-6ED4E5A3A1DD}"/>
              </a:ext>
            </a:extLst>
          </p:cNvPr>
          <p:cNvPicPr>
            <a:picLocks noChangeAspect="1"/>
          </p:cNvPicPr>
          <p:nvPr/>
        </p:nvPicPr>
        <p:blipFill>
          <a:blip r:embed="rId2"/>
          <a:stretch>
            <a:fillRect/>
          </a:stretch>
        </p:blipFill>
        <p:spPr>
          <a:xfrm>
            <a:off x="2203346" y="-420283"/>
            <a:ext cx="6994525" cy="6994525"/>
          </a:xfrm>
          <a:prstGeom prst="rect">
            <a:avLst/>
          </a:prstGeom>
        </p:spPr>
      </p:pic>
    </p:spTree>
    <p:extLst>
      <p:ext uri="{BB962C8B-B14F-4D97-AF65-F5344CB8AC3E}">
        <p14:creationId xmlns:p14="http://schemas.microsoft.com/office/powerpoint/2010/main" val="21728826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70CC8-C402-E6DD-3868-53AA895EB4C5}"/>
              </a:ext>
            </a:extLst>
          </p:cNvPr>
          <p:cNvSpPr>
            <a:spLocks noGrp="1"/>
          </p:cNvSpPr>
          <p:nvPr>
            <p:ph type="title"/>
          </p:nvPr>
        </p:nvSpPr>
        <p:spPr/>
        <p:txBody>
          <a:bodyPr/>
          <a:lstStyle/>
          <a:p>
            <a:r>
              <a:rPr lang="sl-SI" dirty="0" err="1"/>
              <a:t>Teams</a:t>
            </a:r>
            <a:r>
              <a:rPr lang="sl-SI" dirty="0"/>
              <a:t> Admin </a:t>
            </a:r>
            <a:r>
              <a:rPr lang="sl-SI" dirty="0" err="1"/>
              <a:t>App</a:t>
            </a:r>
            <a:r>
              <a:rPr lang="sl-SI" dirty="0"/>
              <a:t>	</a:t>
            </a:r>
          </a:p>
        </p:txBody>
      </p:sp>
      <p:pic>
        <p:nvPicPr>
          <p:cNvPr id="4" name="Picture 3">
            <a:extLst>
              <a:ext uri="{FF2B5EF4-FFF2-40B4-BE49-F238E27FC236}">
                <a16:creationId xmlns:a16="http://schemas.microsoft.com/office/drawing/2014/main" id="{F04D0C46-0243-0BB4-D4A2-80BC9871F295}"/>
              </a:ext>
            </a:extLst>
          </p:cNvPr>
          <p:cNvPicPr>
            <a:picLocks noChangeAspect="1"/>
          </p:cNvPicPr>
          <p:nvPr/>
        </p:nvPicPr>
        <p:blipFill>
          <a:blip r:embed="rId2"/>
          <a:stretch>
            <a:fillRect/>
          </a:stretch>
        </p:blipFill>
        <p:spPr>
          <a:xfrm>
            <a:off x="3693300" y="1947057"/>
            <a:ext cx="5048287" cy="3100410"/>
          </a:xfrm>
          <a:prstGeom prst="rect">
            <a:avLst/>
          </a:prstGeom>
        </p:spPr>
      </p:pic>
    </p:spTree>
    <p:extLst>
      <p:ext uri="{BB962C8B-B14F-4D97-AF65-F5344CB8AC3E}">
        <p14:creationId xmlns:p14="http://schemas.microsoft.com/office/powerpoint/2010/main" val="21726051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TIMING" val="|6|129.2|21.8"/>
</p:tagLst>
</file>

<file path=ppt/theme/theme1.xml><?xml version="1.0" encoding="utf-8"?>
<a:theme xmlns:a="http://schemas.openxmlformats.org/drawingml/2006/main" name="DARK GRAY TEMPLATE">
  <a:themeElements>
    <a:clrScheme name="Custom 1">
      <a:dk1>
        <a:srgbClr val="353535"/>
      </a:dk1>
      <a:lt1>
        <a:srgbClr val="FFFFFF"/>
      </a:lt1>
      <a:dk2>
        <a:srgbClr val="0078D7"/>
      </a:dk2>
      <a:lt2>
        <a:srgbClr val="CDF4FF"/>
      </a:lt2>
      <a:accent1>
        <a:srgbClr val="0078D7"/>
      </a:accent1>
      <a:accent2>
        <a:srgbClr val="D2D2D2"/>
      </a:accent2>
      <a:accent3>
        <a:srgbClr val="00BCF2"/>
      </a:accent3>
      <a:accent4>
        <a:srgbClr val="BAD80A"/>
      </a:accent4>
      <a:accent5>
        <a:srgbClr val="FF8C00"/>
      </a:accent5>
      <a:accent6>
        <a:srgbClr val="737373"/>
      </a:accent6>
      <a:hlink>
        <a:srgbClr val="00BCF2"/>
      </a:hlink>
      <a:folHlink>
        <a:srgbClr val="00BCF2"/>
      </a:folHlink>
    </a:clrScheme>
    <a:fontScheme name="Workshop">
      <a:majorFont>
        <a:latin typeface="Segoe UI Semilight"/>
        <a:ea typeface=""/>
        <a:cs typeface=""/>
      </a:majorFont>
      <a:minorFont>
        <a:latin typeface="Segoe UI"/>
        <a:ea typeface=""/>
        <a:cs typeface=""/>
      </a:minorFont>
    </a:fontScheme>
    <a:fmtScheme name="Banded Edge">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17779" dir="5400000" rotWithShape="0">
              <a:srgbClr val="000000">
                <a:alpha val="4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Activate - Journey to Microsoft Teams PPT Template.potx" id="{AD177FEA-71D1-4E2F-BE58-1728962CAC21}" vid="{C11AC524-4B77-444E-B1D5-1F0215AF20BC}"/>
    </a:ext>
  </a:extLst>
</a:theme>
</file>

<file path=ppt/theme/theme2.xml><?xml version="1.0" encoding="utf-8"?>
<a:theme xmlns:a="http://schemas.openxmlformats.org/drawingml/2006/main" name="1_Office Theme">
  <a:themeElements>
    <a:clrScheme name="Workshop">
      <a:dk1>
        <a:srgbClr val="505050"/>
      </a:dk1>
      <a:lt1>
        <a:srgbClr val="FFFFFF"/>
      </a:lt1>
      <a:dk2>
        <a:srgbClr val="002050"/>
      </a:dk2>
      <a:lt2>
        <a:srgbClr val="BFBFBF"/>
      </a:lt2>
      <a:accent1>
        <a:srgbClr val="00BCF2"/>
      </a:accent1>
      <a:accent2>
        <a:srgbClr val="002050"/>
      </a:accent2>
      <a:accent3>
        <a:srgbClr val="B4009E"/>
      </a:accent3>
      <a:accent4>
        <a:srgbClr val="D83B01"/>
      </a:accent4>
      <a:accent5>
        <a:srgbClr val="0078D7"/>
      </a:accent5>
      <a:accent6>
        <a:srgbClr val="107C10"/>
      </a:accent6>
      <a:hlink>
        <a:srgbClr val="277DFF"/>
      </a:hlink>
      <a:folHlink>
        <a:srgbClr val="0078D7"/>
      </a:folHlink>
    </a:clrScheme>
    <a:fontScheme name="WorkshopTheme">
      <a:majorFont>
        <a:latin typeface="Segoe UI Semibold"/>
        <a:ea typeface=""/>
        <a:cs typeface=""/>
      </a:majorFont>
      <a:minorFont>
        <a:latin typeface="Segoe UI Semibol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tivate - Journey to Microsoft Teams PPT Template.potx" id="{AD177FEA-71D1-4E2F-BE58-1728962CAC21}" vid="{9BD22BDF-11C9-4612-A0CF-A9FCF50EDBBC}"/>
    </a:ext>
  </a:extLst>
</a:theme>
</file>

<file path=ppt/theme/theme3.xml><?xml version="1.0" encoding="utf-8"?>
<a:theme xmlns:a="http://schemas.openxmlformats.org/drawingml/2006/main" name="1_DARK GRAY TEMPLATE">
  <a:themeElements>
    <a:clrScheme name="BT - Blue - dark background">
      <a:dk1>
        <a:srgbClr val="353535"/>
      </a:dk1>
      <a:lt1>
        <a:srgbClr val="FFFFFF"/>
      </a:lt1>
      <a:dk2>
        <a:srgbClr val="0078D7"/>
      </a:dk2>
      <a:lt2>
        <a:srgbClr val="CDF4FF"/>
      </a:lt2>
      <a:accent1>
        <a:srgbClr val="0078D7"/>
      </a:accent1>
      <a:accent2>
        <a:srgbClr val="D2D2D2"/>
      </a:accent2>
      <a:accent3>
        <a:srgbClr val="00BCF2"/>
      </a:accent3>
      <a:accent4>
        <a:srgbClr val="B4009E"/>
      </a:accent4>
      <a:accent5>
        <a:srgbClr val="FFB900"/>
      </a:accent5>
      <a:accent6>
        <a:srgbClr val="737373"/>
      </a:accent6>
      <a:hlink>
        <a:srgbClr val="00BCF2"/>
      </a:hlink>
      <a:folHlink>
        <a:srgbClr val="00BCF2"/>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Sample PPT.potx" id="{3C5A7A73-96FF-4D9E-A0AD-42D574530B96}" vid="{FB09F504-A2D6-414B-B0BC-DED0CE6D3A17}"/>
    </a:ext>
  </a:extLst>
</a:theme>
</file>

<file path=ppt/theme/theme4.xml><?xml version="1.0" encoding="utf-8"?>
<a:theme xmlns:a="http://schemas.openxmlformats.org/drawingml/2006/main" name="Office Theme">
  <a:themeElements>
    <a:clrScheme name="Microsoft Learning and Readiness">
      <a:dk1>
        <a:srgbClr val="505050"/>
      </a:dk1>
      <a:lt1>
        <a:srgbClr val="FFFFFF"/>
      </a:lt1>
      <a:dk2>
        <a:srgbClr val="000000"/>
      </a:dk2>
      <a:lt2>
        <a:srgbClr val="D7D7D7"/>
      </a:lt2>
      <a:accent1>
        <a:srgbClr val="00B294"/>
      </a:accent1>
      <a:accent2>
        <a:srgbClr val="BAD80A"/>
      </a:accent2>
      <a:accent3>
        <a:srgbClr val="D83B01"/>
      </a:accent3>
      <a:accent4>
        <a:srgbClr val="004B50"/>
      </a:accent4>
      <a:accent5>
        <a:srgbClr val="737373"/>
      </a:accent5>
      <a:accent6>
        <a:srgbClr val="000000"/>
      </a:accent6>
      <a:hlink>
        <a:srgbClr val="004B50"/>
      </a:hlink>
      <a:folHlink>
        <a:srgbClr val="00B294"/>
      </a:folHlink>
    </a:clrScheme>
    <a:fontScheme name="Custom 8">
      <a:majorFont>
        <a:latin typeface="Segoe UI Light"/>
        <a:ea typeface=""/>
        <a:cs typeface=""/>
      </a:majorFont>
      <a:minorFont>
        <a:latin typeface="Segoe UI Semi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effectLst/>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ctr">
          <a:defRPr smtClean="0">
            <a:gradFill>
              <a:gsLst>
                <a:gs pos="53097">
                  <a:schemeClr val="tx1"/>
                </a:gs>
                <a:gs pos="29000">
                  <a:schemeClr val="tx1"/>
                </a:gs>
              </a:gsLst>
              <a:lin ang="5400000" scaled="1"/>
            </a:gradFill>
          </a:defRPr>
        </a:defPPr>
      </a:lstStyle>
      <a:style>
        <a:lnRef idx="1">
          <a:schemeClr val="accent1"/>
        </a:lnRef>
        <a:fillRef idx="3">
          <a:schemeClr val="accent1"/>
        </a:fillRef>
        <a:effectRef idx="2">
          <a:schemeClr val="accent1"/>
        </a:effectRef>
        <a:fontRef idx="minor">
          <a:schemeClr val="lt1"/>
        </a:fontRef>
      </a:style>
    </a:spDef>
    <a:lnDef>
      <a:spPr>
        <a:ln w="254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146304" tIns="91440" rIns="0" bIns="0" rtlCol="0">
        <a:noAutofit/>
      </a:bodyPr>
      <a:lstStyle>
        <a:defPPr>
          <a:lnSpc>
            <a:spcPct val="110000"/>
          </a:lnSpc>
          <a:spcBef>
            <a:spcPts val="2000"/>
          </a:spcBef>
          <a:defRPr sz="2000" spc="50" dirty="0" err="1" smtClean="0">
            <a:gradFill>
              <a:gsLst>
                <a:gs pos="14159">
                  <a:schemeClr val="tx1"/>
                </a:gs>
                <a:gs pos="32000">
                  <a:schemeClr val="tx1"/>
                </a:gs>
              </a:gsLst>
              <a:lin ang="5400000" scaled="1"/>
            </a:gradFill>
            <a:latin typeface="Segoe UI Semilight" panose="020B0402040204020203" pitchFamily="34" charset="0"/>
            <a:cs typeface="Segoe UI Semilight" panose="020B0402040204020203" pitchFamily="34" charset="0"/>
          </a:defRPr>
        </a:defPPr>
      </a:lstStyle>
    </a:txDef>
  </a:objectDefaults>
  <a:extraClrSchemeLst/>
  <a:extLst>
    <a:ext uri="{05A4C25C-085E-4340-85A3-A5531E510DB2}">
      <thm15:themeFamily xmlns:thm15="http://schemas.microsoft.com/office/thememl/2012/main" name="Presentation1" id="{BEAAE142-AC9B-409A-B108-17CAB08D5590}" vid="{0B117549-CEB9-4CCB-AB46-89A0E0545E93}"/>
    </a:ext>
  </a:extLst>
</a:theme>
</file>

<file path=ppt/theme/theme5.xml><?xml version="1.0" encoding="utf-8"?>
<a:theme xmlns:a="http://schemas.openxmlformats.org/drawingml/2006/main" name="5-50203_Microsoft_Ignite_Template">
  <a:themeElements>
    <a:clrScheme name="Microsoft Ignite">
      <a:dk1>
        <a:srgbClr val="1A1A1A"/>
      </a:dk1>
      <a:lt1>
        <a:srgbClr val="FFFFFF"/>
      </a:lt1>
      <a:dk2>
        <a:srgbClr val="0D0D0D"/>
      </a:dk2>
      <a:lt2>
        <a:srgbClr val="E6E6E6"/>
      </a:lt2>
      <a:accent1>
        <a:srgbClr val="0078D4"/>
      </a:accent1>
      <a:accent2>
        <a:srgbClr val="002050"/>
      </a:accent2>
      <a:accent3>
        <a:srgbClr val="D83B01"/>
      </a:accent3>
      <a:accent4>
        <a:srgbClr val="F37521"/>
      </a:accent4>
      <a:accent5>
        <a:srgbClr val="737373"/>
      </a:accent5>
      <a:accent6>
        <a:srgbClr val="D2D2D2"/>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noFill/>
          <a:headEnd type="none" w="med" len="med"/>
          <a:tailEnd type="none" w="med" len="med"/>
        </a:ln>
      </a:spPr>
      <a:bodyPr vert="horz" wrap="square" lIns="0" tIns="46637" rIns="0" bIns="46637" numCol="1" rtlCol="0" anchor="ctr" anchorCtr="0" compatLnSpc="1">
        <a:prstTxWarp prst="textNoShape">
          <a:avLst/>
        </a:prstTxWarp>
      </a:bodyPr>
      <a:lstStyle>
        <a:defPPr algn="ctr" defTabSz="932472" fontAlgn="base">
          <a:spcBef>
            <a:spcPct val="0"/>
          </a:spcBef>
          <a:spcAft>
            <a:spcPct val="0"/>
          </a:spcAft>
          <a:defRPr sz="1600" dirty="0">
            <a:gradFill>
              <a:gsLst>
                <a:gs pos="40075">
                  <a:srgbClr val="FFFFFF"/>
                </a:gs>
                <a:gs pos="30000">
                  <a:srgbClr val="FFFFFF"/>
                </a:gs>
              </a:gsLst>
              <a:lin ang="5400000" scaled="0"/>
            </a:gra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Microsoft_Ignite_2018_16x9_Breakout_Template.potx" id="{C7000453-3526-4386-9DA2-46B29A4A4A92}" vid="{534B2013-2CEB-4777-BD7E-60DC2D4FD2E8}"/>
    </a:ext>
  </a:extLst>
</a:theme>
</file>

<file path=ppt/theme/theme6.xml><?xml version="1.0" encoding="utf-8"?>
<a:theme xmlns:a="http://schemas.openxmlformats.org/drawingml/2006/main" name="2_DARK GRAY TEMPLATE">
  <a:themeElements>
    <a:clrScheme name="BT - Blue - dark back, lime, gold">
      <a:dk1>
        <a:srgbClr val="353535"/>
      </a:dk1>
      <a:lt1>
        <a:srgbClr val="FFFFFF"/>
      </a:lt1>
      <a:dk2>
        <a:srgbClr val="0078D7"/>
      </a:dk2>
      <a:lt2>
        <a:srgbClr val="CDF4FF"/>
      </a:lt2>
      <a:accent1>
        <a:srgbClr val="0078D7"/>
      </a:accent1>
      <a:accent2>
        <a:srgbClr val="D2D2D2"/>
      </a:accent2>
      <a:accent3>
        <a:srgbClr val="00BCF2"/>
      </a:accent3>
      <a:accent4>
        <a:srgbClr val="BAD80A"/>
      </a:accent4>
      <a:accent5>
        <a:srgbClr val="FF8C00"/>
      </a:accent5>
      <a:accent6>
        <a:srgbClr val="737373"/>
      </a:accent6>
      <a:hlink>
        <a:srgbClr val="00BCF2"/>
      </a:hlink>
      <a:folHlink>
        <a:srgbClr val="00BCF2"/>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16-9_Business_BLUE_2017_22.potx" id="{B944339A-53D9-4B08-9DEE-9C9280C8A2CF}" vid="{7B85CFD7-3FA9-4FB2-9931-05103B613D6F}"/>
    </a:ext>
  </a:extLst>
</a:theme>
</file>

<file path=ppt/theme/theme7.xml><?xml version="1.0" encoding="utf-8"?>
<a:theme xmlns:a="http://schemas.openxmlformats.org/drawingml/2006/main" name="3_DARK GRAY TEMPLATE">
  <a:themeElements>
    <a:clrScheme name="Custom 1">
      <a:dk1>
        <a:srgbClr val="353535"/>
      </a:dk1>
      <a:lt1>
        <a:srgbClr val="FFFFFF"/>
      </a:lt1>
      <a:dk2>
        <a:srgbClr val="0078D7"/>
      </a:dk2>
      <a:lt2>
        <a:srgbClr val="CDF4FF"/>
      </a:lt2>
      <a:accent1>
        <a:srgbClr val="0078D7"/>
      </a:accent1>
      <a:accent2>
        <a:srgbClr val="D2D2D2"/>
      </a:accent2>
      <a:accent3>
        <a:srgbClr val="00BCF2"/>
      </a:accent3>
      <a:accent4>
        <a:srgbClr val="BAD80A"/>
      </a:accent4>
      <a:accent5>
        <a:srgbClr val="FF8C00"/>
      </a:accent5>
      <a:accent6>
        <a:srgbClr val="737373"/>
      </a:accent6>
      <a:hlink>
        <a:srgbClr val="00BCF2"/>
      </a:hlink>
      <a:folHlink>
        <a:srgbClr val="00BCF2"/>
      </a:folHlink>
    </a:clrScheme>
    <a:fontScheme name="Workshop">
      <a:majorFont>
        <a:latin typeface="Segoe UI Semilight"/>
        <a:ea typeface=""/>
        <a:cs typeface=""/>
      </a:majorFont>
      <a:minorFont>
        <a:latin typeface="Segoe UI"/>
        <a:ea typeface=""/>
        <a:cs typeface=""/>
      </a:minorFont>
    </a:fontScheme>
    <a:fmtScheme name="Banded Edge">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17779" dir="5400000" rotWithShape="0">
              <a:srgbClr val="000000">
                <a:alpha val="4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Activate - Journey to Microsoft Teams PPT Template.potx" id="{AD177FEA-71D1-4E2F-BE58-1728962CAC21}" vid="{C11AC524-4B77-444E-B1D5-1F0215AF20BC}"/>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7ed46107-de97-41a0-821c-b7596fcb7132">
      <UserInfo>
        <DisplayName>Michelle Harken (OSMANSKI)</DisplayName>
        <AccountId>91</AccountId>
        <AccountType/>
      </UserInfo>
      <UserInfo>
        <DisplayName>Ezeibe Anosike</DisplayName>
        <AccountId>92</AccountId>
        <AccountType/>
      </UserInfo>
      <UserInfo>
        <DisplayName>Patrick Wirtz</DisplayName>
        <AccountId>93</AccountId>
        <AccountType/>
      </UserInfo>
      <UserInfo>
        <DisplayName>Krisztian Bito</DisplayName>
        <AccountId>575</AccountId>
        <AccountType/>
      </UserInfo>
    </SharedWithUsers>
    <MediaServiceKeyPoints xmlns="7c9ac02d-cace-4696-9ca8-35369fb664e6"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B2E5E90BC963344BB6C67C7E0695AB2" ma:contentTypeVersion="6" ma:contentTypeDescription="Create a new document." ma:contentTypeScope="" ma:versionID="e0942dd92f243de456e05146bdb29781">
  <xsd:schema xmlns:xsd="http://www.w3.org/2001/XMLSchema" xmlns:xs="http://www.w3.org/2001/XMLSchema" xmlns:p="http://schemas.microsoft.com/office/2006/metadata/properties" xmlns:ns2="7c9ac02d-cace-4696-9ca8-35369fb664e6" xmlns:ns3="7ed46107-de97-41a0-821c-b7596fcb7132" targetNamespace="http://schemas.microsoft.com/office/2006/metadata/properties" ma:root="true" ma:fieldsID="cc6da69a4fda1653234260bd96a6cc58" ns2:_="" ns3:_="">
    <xsd:import namespace="7c9ac02d-cace-4696-9ca8-35369fb664e6"/>
    <xsd:import namespace="7ed46107-de97-41a0-821c-b7596fcb713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c9ac02d-cace-4696-9ca8-35369fb664e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ed46107-de97-41a0-821c-b7596fcb713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990F116-B58F-4255-B05B-DA3808E0E5C6}">
  <ds:schemaRefs>
    <ds:schemaRef ds:uri="http://schemas.microsoft.com/office/infopath/2007/PartnerControls"/>
    <ds:schemaRef ds:uri="http://purl.org/dc/dcmitype/"/>
    <ds:schemaRef ds:uri="http://purl.org/dc/elements/1.1/"/>
    <ds:schemaRef ds:uri="7c9ac02d-cace-4696-9ca8-35369fb664e6"/>
    <ds:schemaRef ds:uri="http://www.w3.org/XML/1998/namespace"/>
    <ds:schemaRef ds:uri="http://schemas.microsoft.com/office/2006/documentManagement/types"/>
    <ds:schemaRef ds:uri="http://schemas.openxmlformats.org/package/2006/metadata/core-properties"/>
    <ds:schemaRef ds:uri="7ed46107-de97-41a0-821c-b7596fcb7132"/>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5B8E3CB6-39C9-43A3-988B-EF9655B8DF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c9ac02d-cace-4696-9ca8-35369fb664e6"/>
    <ds:schemaRef ds:uri="7ed46107-de97-41a0-821c-b7596fcb71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58FDAC0-319D-4A54-8D8E-1D42CB1F8004}">
  <ds:schemaRefs>
    <ds:schemaRef ds:uri="http://schemas.microsoft.com/sharepoint/v3/contenttype/forms"/>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otalTime>3212</TotalTime>
  <Words>12329</Words>
  <Application>Microsoft Office PowerPoint</Application>
  <PresentationFormat>Custom</PresentationFormat>
  <Paragraphs>1487</Paragraphs>
  <Slides>73</Slides>
  <Notes>69</Notes>
  <HiddenSlides>32</HiddenSlides>
  <MMClips>0</MMClips>
  <ScaleCrop>false</ScaleCrop>
  <HeadingPairs>
    <vt:vector size="6" baseType="variant">
      <vt:variant>
        <vt:lpstr>Fonts Used</vt:lpstr>
      </vt:variant>
      <vt:variant>
        <vt:i4>14</vt:i4>
      </vt:variant>
      <vt:variant>
        <vt:lpstr>Theme</vt:lpstr>
      </vt:variant>
      <vt:variant>
        <vt:i4>7</vt:i4>
      </vt:variant>
      <vt:variant>
        <vt:lpstr>Slide Titles</vt:lpstr>
      </vt:variant>
      <vt:variant>
        <vt:i4>73</vt:i4>
      </vt:variant>
    </vt:vector>
  </HeadingPairs>
  <TitlesOfParts>
    <vt:vector size="94" baseType="lpstr">
      <vt:lpstr>Arial</vt:lpstr>
      <vt:lpstr>Calibri</vt:lpstr>
      <vt:lpstr>Calibri Light</vt:lpstr>
      <vt:lpstr>Consolas</vt:lpstr>
      <vt:lpstr>Myriad Pro</vt:lpstr>
      <vt:lpstr>Segoe Semibold</vt:lpstr>
      <vt:lpstr>Segoe UI</vt:lpstr>
      <vt:lpstr>Segoe UI Black</vt:lpstr>
      <vt:lpstr>Segoe UI Light</vt:lpstr>
      <vt:lpstr>Segoe UI Semibold</vt:lpstr>
      <vt:lpstr>Segoe UI Semilight</vt:lpstr>
      <vt:lpstr>SegoeUI</vt:lpstr>
      <vt:lpstr>SFMono-Regular</vt:lpstr>
      <vt:lpstr>Wingdings</vt:lpstr>
      <vt:lpstr>DARK GRAY TEMPLATE</vt:lpstr>
      <vt:lpstr>1_Office Theme</vt:lpstr>
      <vt:lpstr>1_DARK GRAY TEMPLATE</vt:lpstr>
      <vt:lpstr>Office Theme</vt:lpstr>
      <vt:lpstr>5-50203_Microsoft_Ignite_Template</vt:lpstr>
      <vt:lpstr>2_DARK GRAY TEMPLATE</vt:lpstr>
      <vt:lpstr>3_DARK GRAY TEMPLATE</vt:lpstr>
      <vt:lpstr>Microsoft Teams  Rajko Lah,  Microsoft Slovenija</vt:lpstr>
      <vt:lpstr>What‘s in it for you?</vt:lpstr>
      <vt:lpstr>Microsoft Teams The Hub For Teamwork In Office 365</vt:lpstr>
      <vt:lpstr>Teams Becomes the Hub Of Office 365</vt:lpstr>
      <vt:lpstr>Foundation of Microsoft Teams</vt:lpstr>
      <vt:lpstr>Microsoft Teams Service Dependencies</vt:lpstr>
      <vt:lpstr>High Level Architecture</vt:lpstr>
      <vt:lpstr>Service Health</vt:lpstr>
      <vt:lpstr>Message Center</vt:lpstr>
      <vt:lpstr>Teams Admin Roles</vt:lpstr>
      <vt:lpstr>Teams Admin Roles (continued)</vt:lpstr>
      <vt:lpstr>Teams Service Configuration</vt:lpstr>
      <vt:lpstr>Org-wide settings overview  </vt:lpstr>
      <vt:lpstr>Teams admin settings overview  </vt:lpstr>
      <vt:lpstr>User Policies Definition Granularly control the feature sets available to users in your organization</vt:lpstr>
      <vt:lpstr>Creating Teams &amp; Channels</vt:lpstr>
      <vt:lpstr>Microsoft Teams Roll-Out Phases</vt:lpstr>
      <vt:lpstr>Usage Reporting</vt:lpstr>
      <vt:lpstr>Usage Reporting - M365 admin portal  </vt:lpstr>
      <vt:lpstr>Teams Templates</vt:lpstr>
      <vt:lpstr>Using Teams Templates - User</vt:lpstr>
      <vt:lpstr>Power Automate and Teams</vt:lpstr>
      <vt:lpstr>Power Automate and Teams (continued)</vt:lpstr>
      <vt:lpstr>Group-Based Licensing</vt:lpstr>
      <vt:lpstr>Guest Access vs External Access</vt:lpstr>
      <vt:lpstr>Guest Access Limitations</vt:lpstr>
      <vt:lpstr>Guest Access Architecture</vt:lpstr>
      <vt:lpstr>Azure B2B External collaboration settings</vt:lpstr>
      <vt:lpstr>Guest Access vs External Access Features</vt:lpstr>
      <vt:lpstr>Teams Management Interfaces</vt:lpstr>
      <vt:lpstr>Admin Center Breakdown</vt:lpstr>
      <vt:lpstr>Which policy takes precedence</vt:lpstr>
      <vt:lpstr>Which policy takes precedence continued</vt:lpstr>
      <vt:lpstr>PowerShell Breakdown</vt:lpstr>
      <vt:lpstr>Configuring the Teams PowerShell Module</vt:lpstr>
      <vt:lpstr>Teams Creation Scripting Considerations</vt:lpstr>
      <vt:lpstr>Teams &amp; Channel Creation Via PowerShell</vt:lpstr>
      <vt:lpstr>Microsoft Graph API</vt:lpstr>
      <vt:lpstr>Graph Explorer</vt:lpstr>
      <vt:lpstr>Microsoft Teams Platform Support</vt:lpstr>
      <vt:lpstr>Desktop Client</vt:lpstr>
      <vt:lpstr>Client Updates</vt:lpstr>
      <vt:lpstr>Microsoft Teams Public Preview</vt:lpstr>
      <vt:lpstr>Client Connectivity Overview</vt:lpstr>
      <vt:lpstr>Understanding client flows</vt:lpstr>
      <vt:lpstr>Networking best practices</vt:lpstr>
      <vt:lpstr>Using proxies will impact quality</vt:lpstr>
      <vt:lpstr>Service endpoint whitelisting</vt:lpstr>
      <vt:lpstr>Office 365 endpoint categories</vt:lpstr>
      <vt:lpstr>Performance Requirements</vt:lpstr>
      <vt:lpstr>Testing Performance Requirements</vt:lpstr>
      <vt:lpstr>Bandwidth Planning</vt:lpstr>
      <vt:lpstr>Teams Client Connectivity Analysis</vt:lpstr>
      <vt:lpstr>Microsoft 365 Groups &amp; Teams</vt:lpstr>
      <vt:lpstr>Microsoft 365 Groups &amp; Teams </vt:lpstr>
      <vt:lpstr>Restoring Deleted Teams</vt:lpstr>
      <vt:lpstr>Assign a new owner to an orphaned Team</vt:lpstr>
      <vt:lpstr>Team Management &amp; Microsoft 365 Groups</vt:lpstr>
      <vt:lpstr>Removing Stale Teams</vt:lpstr>
      <vt:lpstr>How Exchange and Microsoft Teams interact</vt:lpstr>
      <vt:lpstr>Exchange Support</vt:lpstr>
      <vt:lpstr>How SharePoint Online and OneDrive for Business Interacts with Teams</vt:lpstr>
      <vt:lpstr>Where Are Files Stored?</vt:lpstr>
      <vt:lpstr>Team &amp; Channel File Structure</vt:lpstr>
      <vt:lpstr>Private Channel Structure</vt:lpstr>
      <vt:lpstr>Plan for governance in Teams</vt:lpstr>
      <vt:lpstr>Teams Retention/Deletion Policies </vt:lpstr>
      <vt:lpstr>Audit Log</vt:lpstr>
      <vt:lpstr>Triaging issues</vt:lpstr>
      <vt:lpstr>Clearing the Caches</vt:lpstr>
      <vt:lpstr>Troubleshooting Tools </vt:lpstr>
      <vt:lpstr>Thanks</vt:lpstr>
      <vt:lpstr>Teams Admin App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Microsoft Teams Administration </dc:title>
  <dc:creator>Jordan Turansky</dc:creator>
  <cp:lastModifiedBy>Rajko Lah</cp:lastModifiedBy>
  <cp:revision>20</cp:revision>
  <dcterms:created xsi:type="dcterms:W3CDTF">2020-10-02T16:57:09Z</dcterms:created>
  <dcterms:modified xsi:type="dcterms:W3CDTF">2022-09-28T11:51:51Z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0x0101002B2E5E90BC963344BB6C67C7E0695AB2</vt:lpwstr>
  </property>
</Properties>
</file>