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theme/theme2.xml" ContentType="application/vnd.openxmlformats-officedocument.theme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3.xml" ContentType="application/vnd.openxmlformats-officedocument.theme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4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theme/theme6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735" r:id="rId5"/>
    <p:sldMasterId id="2147483757" r:id="rId6"/>
    <p:sldMasterId id="2147484106" r:id="rId7"/>
    <p:sldMasterId id="2147484179" r:id="rId8"/>
    <p:sldMasterId id="2147484264" r:id="rId9"/>
  </p:sldMasterIdLst>
  <p:notesMasterIdLst>
    <p:notesMasterId r:id="rId15"/>
  </p:notesMasterIdLst>
  <p:sldIdLst>
    <p:sldId id="2147472915" r:id="rId10"/>
    <p:sldId id="2147472864" r:id="rId11"/>
    <p:sldId id="2147472850" r:id="rId12"/>
    <p:sldId id="2147478987" r:id="rId13"/>
    <p:sldId id="21474789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E45CE6-EDB6-3E4E-91CE-125A48511DD2}">
          <p14:sldIdLst>
            <p14:sldId id="2147472915"/>
            <p14:sldId id="2147472864"/>
            <p14:sldId id="2147472850"/>
            <p14:sldId id="2147478987"/>
            <p14:sldId id="214747898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D8EE604-04F2-1A74-A85E-173E80ACA64C}" name="Zoha Tapia" initials="ZT" userId="S::ztapia@infobip.com::d1395fef-c9a7-4949-80df-13fe7e52b275" providerId="AD"/>
  <p188:author id="{7EC7A90E-AD14-8534-C141-0485FC77E436}" name="Kristina Brajković" initials="KB" userId="S::kbrajkovic@infobip.com::d782704c-463e-4620-8d03-a176440ace09" providerId="AD"/>
  <p188:author id="{EC2F7C9D-5FB0-7D50-946F-BEF8F9E78972}" name="Bojana Zvijerac" initials="BZ" userId="S::bzvijerac@infobip.com::7455fd73-d894-4b94-bf8e-095c45b3986f" providerId="AD"/>
  <p188:author id="{E00B04E2-D314-DB73-7A0A-C19212E51918}" name="Monika Keserović" initials="MK" userId="S::mokeserovic@infobip.com::185f3434-d373-4258-b1af-aa038a2bbb2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2E42"/>
    <a:srgbClr val="49C5B1"/>
    <a:srgbClr val="26CA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AB6979-2164-4272-9607-0362FB7B4C3D}" v="83" dt="2023-09-24T18:09:00.1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47" autoAdjust="0"/>
    <p:restoredTop sz="96283" autoAdjust="0"/>
  </p:normalViewPr>
  <p:slideViewPr>
    <p:cSldViewPr snapToGrid="0">
      <p:cViewPr varScale="1">
        <p:scale>
          <a:sx n="102" d="100"/>
          <a:sy n="102" d="100"/>
        </p:scale>
        <p:origin x="138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an Grubić" userId="3ef671c5-f663-4916-bdb2-1a6ad2688929" providerId="ADAL" clId="{7BAB6979-2164-4272-9607-0362FB7B4C3D}"/>
    <pc:docChg chg="undo custSel addSld delSld modSld sldOrd modSection">
      <pc:chgData name="Stevan Grubić" userId="3ef671c5-f663-4916-bdb2-1a6ad2688929" providerId="ADAL" clId="{7BAB6979-2164-4272-9607-0362FB7B4C3D}" dt="2023-09-24T18:09:00.118" v="2293"/>
      <pc:docMkLst>
        <pc:docMk/>
      </pc:docMkLst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0" sldId="265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1534890664" sldId="3972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3802129400" sldId="2109380977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857370313" sldId="2147471368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3743037608" sldId="2147471369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161119414" sldId="2147471908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637679861" sldId="2147471911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813675362" sldId="2147471934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1172499300" sldId="2147472838"/>
        </pc:sldMkLst>
      </pc:sldChg>
      <pc:sldChg chg="delSp modSp mod ord modTransition setBg modNotesTx">
        <pc:chgData name="Stevan Grubić" userId="3ef671c5-f663-4916-bdb2-1a6ad2688929" providerId="ADAL" clId="{7BAB6979-2164-4272-9607-0362FB7B4C3D}" dt="2023-09-24T18:08:45.402" v="2291"/>
        <pc:sldMkLst>
          <pc:docMk/>
          <pc:sldMk cId="2553566834" sldId="2147472850"/>
        </pc:sldMkLst>
        <pc:spChg chg="mod">
          <ac:chgData name="Stevan Grubić" userId="3ef671c5-f663-4916-bdb2-1a6ad2688929" providerId="ADAL" clId="{7BAB6979-2164-4272-9607-0362FB7B4C3D}" dt="2023-09-22T08:41:01.419" v="73" actId="20577"/>
          <ac:spMkLst>
            <pc:docMk/>
            <pc:sldMk cId="2553566834" sldId="2147472850"/>
            <ac:spMk id="3" creationId="{8DA78E22-34EC-29FA-722E-6C366CA50F78}"/>
          </ac:spMkLst>
        </pc:spChg>
        <pc:spChg chg="mod">
          <ac:chgData name="Stevan Grubić" userId="3ef671c5-f663-4916-bdb2-1a6ad2688929" providerId="ADAL" clId="{7BAB6979-2164-4272-9607-0362FB7B4C3D}" dt="2023-09-22T09:10:50.288" v="108" actId="20577"/>
          <ac:spMkLst>
            <pc:docMk/>
            <pc:sldMk cId="2553566834" sldId="2147472850"/>
            <ac:spMk id="7" creationId="{CD5DFD99-D011-E8D8-B279-67DB69A2AA23}"/>
          </ac:spMkLst>
        </pc:spChg>
        <pc:spChg chg="mod">
          <ac:chgData name="Stevan Grubić" userId="3ef671c5-f663-4916-bdb2-1a6ad2688929" providerId="ADAL" clId="{7BAB6979-2164-4272-9607-0362FB7B4C3D}" dt="2023-09-22T08:40:57.151" v="71" actId="20577"/>
          <ac:spMkLst>
            <pc:docMk/>
            <pc:sldMk cId="2553566834" sldId="2147472850"/>
            <ac:spMk id="8" creationId="{23D5776A-A619-B5AC-5F69-1824C664D1B1}"/>
          </ac:spMkLst>
        </pc:spChg>
        <pc:spChg chg="mod">
          <ac:chgData name="Stevan Grubić" userId="3ef671c5-f663-4916-bdb2-1a6ad2688929" providerId="ADAL" clId="{7BAB6979-2164-4272-9607-0362FB7B4C3D}" dt="2023-09-22T09:11:22.160" v="114" actId="20577"/>
          <ac:spMkLst>
            <pc:docMk/>
            <pc:sldMk cId="2553566834" sldId="2147472850"/>
            <ac:spMk id="9" creationId="{AA9CF3CC-662C-7051-2A0B-B5EF7630C815}"/>
          </ac:spMkLst>
        </pc:spChg>
        <pc:spChg chg="mod">
          <ac:chgData name="Stevan Grubić" userId="3ef671c5-f663-4916-bdb2-1a6ad2688929" providerId="ADAL" clId="{7BAB6979-2164-4272-9607-0362FB7B4C3D}" dt="2023-09-22T08:40:53.968" v="69" actId="6549"/>
          <ac:spMkLst>
            <pc:docMk/>
            <pc:sldMk cId="2553566834" sldId="2147472850"/>
            <ac:spMk id="15" creationId="{D7FF0B3F-F2E7-13E2-AD3E-6CCF5DD7D557}"/>
          </ac:spMkLst>
        </pc:spChg>
        <pc:spChg chg="mod">
          <ac:chgData name="Stevan Grubić" userId="3ef671c5-f663-4916-bdb2-1a6ad2688929" providerId="ADAL" clId="{7BAB6979-2164-4272-9607-0362FB7B4C3D}" dt="2023-09-22T09:11:28.650" v="116" actId="20577"/>
          <ac:spMkLst>
            <pc:docMk/>
            <pc:sldMk cId="2553566834" sldId="2147472850"/>
            <ac:spMk id="22" creationId="{139A8989-6ECD-5544-4B95-6AEBCC9975A9}"/>
          </ac:spMkLst>
        </pc:spChg>
        <pc:spChg chg="del">
          <ac:chgData name="Stevan Grubić" userId="3ef671c5-f663-4916-bdb2-1a6ad2688929" providerId="ADAL" clId="{7BAB6979-2164-4272-9607-0362FB7B4C3D}" dt="2023-09-22T08:56:09.881" v="105" actId="478"/>
          <ac:spMkLst>
            <pc:docMk/>
            <pc:sldMk cId="2553566834" sldId="2147472850"/>
            <ac:spMk id="44" creationId="{9D301E46-D8D4-EED5-F447-48E9F71550B3}"/>
          </ac:spMkLst>
        </pc:spChg>
      </pc:sldChg>
      <pc:sldChg chg="modTransition setBg">
        <pc:chgData name="Stevan Grubić" userId="3ef671c5-f663-4916-bdb2-1a6ad2688929" providerId="ADAL" clId="{7BAB6979-2164-4272-9607-0362FB7B4C3D}" dt="2023-09-24T18:08:54.410" v="2292"/>
        <pc:sldMkLst>
          <pc:docMk/>
          <pc:sldMk cId="2070692385" sldId="2147472864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492190790" sldId="2147472898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3470194846" sldId="2147472901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719411202" sldId="2147472903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601224332" sldId="2147472905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008698216" sldId="2147472910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94244719" sldId="2147472911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757059333" sldId="2147472912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1053630087" sldId="2147472913"/>
        </pc:sldMkLst>
      </pc:sldChg>
      <pc:sldChg chg="addSp modSp mod ord setBg">
        <pc:chgData name="Stevan Grubić" userId="3ef671c5-f663-4916-bdb2-1a6ad2688929" providerId="ADAL" clId="{7BAB6979-2164-4272-9607-0362FB7B4C3D}" dt="2023-09-24T18:09:00.118" v="2293"/>
        <pc:sldMkLst>
          <pc:docMk/>
          <pc:sldMk cId="540727232" sldId="2147472915"/>
        </pc:sldMkLst>
        <pc:spChg chg="add mod">
          <ac:chgData name="Stevan Grubić" userId="3ef671c5-f663-4916-bdb2-1a6ad2688929" providerId="ADAL" clId="{7BAB6979-2164-4272-9607-0362FB7B4C3D}" dt="2023-09-22T08:42:23.638" v="104" actId="1035"/>
          <ac:spMkLst>
            <pc:docMk/>
            <pc:sldMk cId="540727232" sldId="2147472915"/>
            <ac:spMk id="3" creationId="{27896066-B94D-975E-8098-3C0687272DBA}"/>
          </ac:spMkLst>
        </pc:spChg>
        <pc:spChg chg="add mod">
          <ac:chgData name="Stevan Grubić" userId="3ef671c5-f663-4916-bdb2-1a6ad2688929" providerId="ADAL" clId="{7BAB6979-2164-4272-9607-0362FB7B4C3D}" dt="2023-09-22T08:42:23.638" v="104" actId="1035"/>
          <ac:spMkLst>
            <pc:docMk/>
            <pc:sldMk cId="540727232" sldId="2147472915"/>
            <ac:spMk id="4" creationId="{D5BC859D-806F-2760-523D-F53152571E6A}"/>
          </ac:spMkLst>
        </pc:spChg>
        <pc:spChg chg="mod">
          <ac:chgData name="Stevan Grubić" userId="3ef671c5-f663-4916-bdb2-1a6ad2688929" providerId="ADAL" clId="{7BAB6979-2164-4272-9607-0362FB7B4C3D}" dt="2023-09-22T08:41:38.137" v="77" actId="20577"/>
          <ac:spMkLst>
            <pc:docMk/>
            <pc:sldMk cId="540727232" sldId="2147472915"/>
            <ac:spMk id="1708" creationId="{47286699-2CAC-923C-8666-3DABA820F719}"/>
          </ac:spMkLst>
        </pc:spChg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3237688111" sldId="2147472917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180958453" sldId="2147472918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664955359" sldId="2147472919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935114892" sldId="2147478981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299815486" sldId="2147478984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3101525171" sldId="2147478985"/>
        </pc:sldMkLst>
      </pc:sldChg>
      <pc:sldChg chg="del">
        <pc:chgData name="Stevan Grubić" userId="3ef671c5-f663-4916-bdb2-1a6ad2688929" providerId="ADAL" clId="{7BAB6979-2164-4272-9607-0362FB7B4C3D}" dt="2023-09-22T11:46:03.273" v="1271" actId="47"/>
        <pc:sldMkLst>
          <pc:docMk/>
          <pc:sldMk cId="3180339411" sldId="2147478986"/>
        </pc:sldMkLst>
      </pc:sldChg>
      <pc:sldChg chg="addSp delSp modSp add mod ord">
        <pc:chgData name="Stevan Grubić" userId="3ef671c5-f663-4916-bdb2-1a6ad2688929" providerId="ADAL" clId="{7BAB6979-2164-4272-9607-0362FB7B4C3D}" dt="2023-09-24T17:32:49.002" v="2050" actId="1038"/>
        <pc:sldMkLst>
          <pc:docMk/>
          <pc:sldMk cId="612829919" sldId="2147478987"/>
        </pc:sldMkLst>
        <pc:spChg chg="mod">
          <ac:chgData name="Stevan Grubić" userId="3ef671c5-f663-4916-bdb2-1a6ad2688929" providerId="ADAL" clId="{7BAB6979-2164-4272-9607-0362FB7B4C3D}" dt="2023-09-22T10:56:52.349" v="397" actId="20577"/>
          <ac:spMkLst>
            <pc:docMk/>
            <pc:sldMk cId="612829919" sldId="2147478987"/>
            <ac:spMk id="2" creationId="{47CEAE3C-F3B7-1383-AEFD-407111A587A8}"/>
          </ac:spMkLst>
        </pc:spChg>
        <pc:spChg chg="mod">
          <ac:chgData name="Stevan Grubić" userId="3ef671c5-f663-4916-bdb2-1a6ad2688929" providerId="ADAL" clId="{7BAB6979-2164-4272-9607-0362FB7B4C3D}" dt="2023-09-22T09:50:55.196" v="317" actId="2711"/>
          <ac:spMkLst>
            <pc:docMk/>
            <pc:sldMk cId="612829919" sldId="2147478987"/>
            <ac:spMk id="3" creationId="{24155FFB-F437-0F64-87BF-C1F90687CCCE}"/>
          </ac:spMkLst>
        </pc:spChg>
        <pc:spChg chg="mod topLvl">
          <ac:chgData name="Stevan Grubić" userId="3ef671c5-f663-4916-bdb2-1a6ad2688929" providerId="ADAL" clId="{7BAB6979-2164-4272-9607-0362FB7B4C3D}" dt="2023-09-24T17:32:49.002" v="2050" actId="1038"/>
          <ac:spMkLst>
            <pc:docMk/>
            <pc:sldMk cId="612829919" sldId="2147478987"/>
            <ac:spMk id="8" creationId="{FC1682C4-32A9-BF63-A18E-BB249F006A1A}"/>
          </ac:spMkLst>
        </pc:spChg>
        <pc:spChg chg="mod">
          <ac:chgData name="Stevan Grubić" userId="3ef671c5-f663-4916-bdb2-1a6ad2688929" providerId="ADAL" clId="{7BAB6979-2164-4272-9607-0362FB7B4C3D}" dt="2023-09-24T17:32:49.002" v="2050" actId="1038"/>
          <ac:spMkLst>
            <pc:docMk/>
            <pc:sldMk cId="612829919" sldId="2147478987"/>
            <ac:spMk id="9" creationId="{7B9C1313-288B-34FA-CF4A-759A313F0153}"/>
          </ac:spMkLst>
        </pc:spChg>
        <pc:spChg chg="mod">
          <ac:chgData name="Stevan Grubić" userId="3ef671c5-f663-4916-bdb2-1a6ad2688929" providerId="ADAL" clId="{7BAB6979-2164-4272-9607-0362FB7B4C3D}" dt="2023-09-24T17:32:49.002" v="2050" actId="1038"/>
          <ac:spMkLst>
            <pc:docMk/>
            <pc:sldMk cId="612829919" sldId="2147478987"/>
            <ac:spMk id="15" creationId="{13272366-CB4D-9494-336F-3E0947D87B40}"/>
          </ac:spMkLst>
        </pc:spChg>
        <pc:spChg chg="mod topLvl">
          <ac:chgData name="Stevan Grubić" userId="3ef671c5-f663-4916-bdb2-1a6ad2688929" providerId="ADAL" clId="{7BAB6979-2164-4272-9607-0362FB7B4C3D}" dt="2023-09-24T17:32:49.002" v="2050" actId="1038"/>
          <ac:spMkLst>
            <pc:docMk/>
            <pc:sldMk cId="612829919" sldId="2147478987"/>
            <ac:spMk id="18" creationId="{9339321B-C600-1EB3-2B29-8D88C3B9ADC5}"/>
          </ac:spMkLst>
        </pc:spChg>
        <pc:spChg chg="mod">
          <ac:chgData name="Stevan Grubić" userId="3ef671c5-f663-4916-bdb2-1a6ad2688929" providerId="ADAL" clId="{7BAB6979-2164-4272-9607-0362FB7B4C3D}" dt="2023-09-22T09:47:11.312" v="193" actId="20577"/>
          <ac:spMkLst>
            <pc:docMk/>
            <pc:sldMk cId="612829919" sldId="2147478987"/>
            <ac:spMk id="20" creationId="{A2E9524C-6E48-1377-33DD-078E1A002C02}"/>
          </ac:spMkLst>
        </pc:spChg>
        <pc:spChg chg="mod topLvl">
          <ac:chgData name="Stevan Grubić" userId="3ef671c5-f663-4916-bdb2-1a6ad2688929" providerId="ADAL" clId="{7BAB6979-2164-4272-9607-0362FB7B4C3D}" dt="2023-09-24T17:32:49.002" v="2050" actId="1038"/>
          <ac:spMkLst>
            <pc:docMk/>
            <pc:sldMk cId="612829919" sldId="2147478987"/>
            <ac:spMk id="21" creationId="{CC1D8FFD-09F0-2BCB-CBEB-789D29081BDB}"/>
          </ac:spMkLst>
        </pc:spChg>
        <pc:spChg chg="mod">
          <ac:chgData name="Stevan Grubić" userId="3ef671c5-f663-4916-bdb2-1a6ad2688929" providerId="ADAL" clId="{7BAB6979-2164-4272-9607-0362FB7B4C3D}" dt="2023-09-24T17:32:49.002" v="2050" actId="1038"/>
          <ac:spMkLst>
            <pc:docMk/>
            <pc:sldMk cId="612829919" sldId="2147478987"/>
            <ac:spMk id="22" creationId="{DAFBDCDC-CB1E-495B-2322-08F331F78668}"/>
          </ac:spMkLst>
        </pc:spChg>
        <pc:spChg chg="del mod">
          <ac:chgData name="Stevan Grubić" userId="3ef671c5-f663-4916-bdb2-1a6ad2688929" providerId="ADAL" clId="{7BAB6979-2164-4272-9607-0362FB7B4C3D}" dt="2023-09-24T12:03:32.554" v="1763" actId="478"/>
          <ac:spMkLst>
            <pc:docMk/>
            <pc:sldMk cId="612829919" sldId="2147478987"/>
            <ac:spMk id="25" creationId="{C95495A4-6BD9-BCF0-72B8-F207BCBD4BA7}"/>
          </ac:spMkLst>
        </pc:spChg>
        <pc:spChg chg="del">
          <ac:chgData name="Stevan Grubić" userId="3ef671c5-f663-4916-bdb2-1a6ad2688929" providerId="ADAL" clId="{7BAB6979-2164-4272-9607-0362FB7B4C3D}" dt="2023-09-24T12:03:33.953" v="1764" actId="478"/>
          <ac:spMkLst>
            <pc:docMk/>
            <pc:sldMk cId="612829919" sldId="2147478987"/>
            <ac:spMk id="27" creationId="{C987B57D-0D27-EE8E-295B-D5DBF1B2EEFC}"/>
          </ac:spMkLst>
        </pc:spChg>
        <pc:spChg chg="del mod">
          <ac:chgData name="Stevan Grubić" userId="3ef671c5-f663-4916-bdb2-1a6ad2688929" providerId="ADAL" clId="{7BAB6979-2164-4272-9607-0362FB7B4C3D}" dt="2023-09-24T12:03:27.850" v="1759" actId="478"/>
          <ac:spMkLst>
            <pc:docMk/>
            <pc:sldMk cId="612829919" sldId="2147478987"/>
            <ac:spMk id="29" creationId="{BACAEE05-42AE-A3E4-6186-2C0D3CEE6297}"/>
          </ac:spMkLst>
        </pc:spChg>
        <pc:grpChg chg="add del">
          <ac:chgData name="Stevan Grubić" userId="3ef671c5-f663-4916-bdb2-1a6ad2688929" providerId="ADAL" clId="{7BAB6979-2164-4272-9607-0362FB7B4C3D}" dt="2023-09-22T11:43:48.622" v="1229" actId="165"/>
          <ac:grpSpMkLst>
            <pc:docMk/>
            <pc:sldMk cId="612829919" sldId="2147478987"/>
            <ac:grpSpMk id="4" creationId="{62026626-2F92-C0C4-8197-06C759B73366}"/>
          </ac:grpSpMkLst>
        </pc:grpChg>
        <pc:grpChg chg="del mod">
          <ac:chgData name="Stevan Grubić" userId="3ef671c5-f663-4916-bdb2-1a6ad2688929" providerId="ADAL" clId="{7BAB6979-2164-4272-9607-0362FB7B4C3D}" dt="2023-09-24T12:03:29.044" v="1760" actId="478"/>
          <ac:grpSpMkLst>
            <pc:docMk/>
            <pc:sldMk cId="612829919" sldId="2147478987"/>
            <ac:grpSpMk id="24" creationId="{F77913D6-EFAB-664F-2E95-FCBE689662E5}"/>
          </ac:grpSpMkLst>
        </pc:grpChg>
        <pc:picChg chg="add del mod">
          <ac:chgData name="Stevan Grubić" userId="3ef671c5-f663-4916-bdb2-1a6ad2688929" providerId="ADAL" clId="{7BAB6979-2164-4272-9607-0362FB7B4C3D}" dt="2023-09-22T11:43:36.220" v="1223"/>
          <ac:picMkLst>
            <pc:docMk/>
            <pc:sldMk cId="612829919" sldId="2147478987"/>
            <ac:picMk id="5" creationId="{DA562171-83A0-3714-EB0B-7225BB7CCE1F}"/>
          </ac:picMkLst>
        </pc:picChg>
        <pc:picChg chg="add del mod">
          <ac:chgData name="Stevan Grubić" userId="3ef671c5-f663-4916-bdb2-1a6ad2688929" providerId="ADAL" clId="{7BAB6979-2164-4272-9607-0362FB7B4C3D}" dt="2023-09-22T11:43:36.220" v="1223"/>
          <ac:picMkLst>
            <pc:docMk/>
            <pc:sldMk cId="612829919" sldId="2147478987"/>
            <ac:picMk id="6" creationId="{446F36D9-669E-F7FC-C4F8-D094C0AA32E1}"/>
          </ac:picMkLst>
        </pc:picChg>
        <pc:picChg chg="add del mod">
          <ac:chgData name="Stevan Grubić" userId="3ef671c5-f663-4916-bdb2-1a6ad2688929" providerId="ADAL" clId="{7BAB6979-2164-4272-9607-0362FB7B4C3D}" dt="2023-09-22T11:43:36.220" v="1223"/>
          <ac:picMkLst>
            <pc:docMk/>
            <pc:sldMk cId="612829919" sldId="2147478987"/>
            <ac:picMk id="7" creationId="{371ACE06-A34B-EF13-9A58-D971A2F4EDFE}"/>
          </ac:picMkLst>
        </pc:picChg>
        <pc:picChg chg="add del mod">
          <ac:chgData name="Stevan Grubić" userId="3ef671c5-f663-4916-bdb2-1a6ad2688929" providerId="ADAL" clId="{7BAB6979-2164-4272-9607-0362FB7B4C3D}" dt="2023-09-22T11:43:36.220" v="1223"/>
          <ac:picMkLst>
            <pc:docMk/>
            <pc:sldMk cId="612829919" sldId="2147478987"/>
            <ac:picMk id="11" creationId="{3FEC0B72-9E17-F3CD-8D0D-A5C5EF4EDFCD}"/>
          </ac:picMkLst>
        </pc:picChg>
        <pc:picChg chg="add mod">
          <ac:chgData name="Stevan Grubić" userId="3ef671c5-f663-4916-bdb2-1a6ad2688929" providerId="ADAL" clId="{7BAB6979-2164-4272-9607-0362FB7B4C3D}" dt="2023-09-24T17:32:49.002" v="2050" actId="1038"/>
          <ac:picMkLst>
            <pc:docMk/>
            <pc:sldMk cId="612829919" sldId="2147478987"/>
            <ac:picMk id="13" creationId="{975ACED7-413B-C3D5-5FBE-ADB4C045A350}"/>
          </ac:picMkLst>
        </pc:picChg>
        <pc:picChg chg="add mod">
          <ac:chgData name="Stevan Grubić" userId="3ef671c5-f663-4916-bdb2-1a6ad2688929" providerId="ADAL" clId="{7BAB6979-2164-4272-9607-0362FB7B4C3D}" dt="2023-09-22T11:43:52.935" v="1231"/>
          <ac:picMkLst>
            <pc:docMk/>
            <pc:sldMk cId="612829919" sldId="2147478987"/>
            <ac:picMk id="14" creationId="{B7BBF2FE-A6E3-E52A-57C6-32E9E539ABA7}"/>
          </ac:picMkLst>
        </pc:picChg>
        <pc:picChg chg="add mod">
          <ac:chgData name="Stevan Grubić" userId="3ef671c5-f663-4916-bdb2-1a6ad2688929" providerId="ADAL" clId="{7BAB6979-2164-4272-9607-0362FB7B4C3D}" dt="2023-09-24T17:32:49.002" v="2050" actId="1038"/>
          <ac:picMkLst>
            <pc:docMk/>
            <pc:sldMk cId="612829919" sldId="2147478987"/>
            <ac:picMk id="16" creationId="{9923B926-93DC-2BC4-E0D4-BABF024DCA69}"/>
          </ac:picMkLst>
        </pc:picChg>
        <pc:picChg chg="add del mod">
          <ac:chgData name="Stevan Grubić" userId="3ef671c5-f663-4916-bdb2-1a6ad2688929" providerId="ADAL" clId="{7BAB6979-2164-4272-9607-0362FB7B4C3D}" dt="2023-09-24T12:03:29.819" v="1761" actId="478"/>
          <ac:picMkLst>
            <pc:docMk/>
            <pc:sldMk cId="612829919" sldId="2147478987"/>
            <ac:picMk id="17" creationId="{BBE7238E-BFAC-C67D-C50A-80B4B991D673}"/>
          </ac:picMkLst>
        </pc:picChg>
        <pc:picChg chg="del">
          <ac:chgData name="Stevan Grubić" userId="3ef671c5-f663-4916-bdb2-1a6ad2688929" providerId="ADAL" clId="{7BAB6979-2164-4272-9607-0362FB7B4C3D}" dt="2023-09-22T11:43:38.610" v="1224" actId="478"/>
          <ac:picMkLst>
            <pc:docMk/>
            <pc:sldMk cId="612829919" sldId="2147478987"/>
            <ac:picMk id="30" creationId="{07FF323F-0045-5599-87F2-00AA729E480C}"/>
          </ac:picMkLst>
        </pc:picChg>
        <pc:picChg chg="del mod topLvl">
          <ac:chgData name="Stevan Grubić" userId="3ef671c5-f663-4916-bdb2-1a6ad2688929" providerId="ADAL" clId="{7BAB6979-2164-4272-9607-0362FB7B4C3D}" dt="2023-09-22T11:43:50.794" v="1230" actId="478"/>
          <ac:picMkLst>
            <pc:docMk/>
            <pc:sldMk cId="612829919" sldId="2147478987"/>
            <ac:picMk id="31" creationId="{176042A7-27B6-51F5-2628-ABCE556EC525}"/>
          </ac:picMkLst>
        </pc:picChg>
        <pc:picChg chg="del">
          <ac:chgData name="Stevan Grubić" userId="3ef671c5-f663-4916-bdb2-1a6ad2688929" providerId="ADAL" clId="{7BAB6979-2164-4272-9607-0362FB7B4C3D}" dt="2023-09-22T11:43:39.627" v="1225" actId="478"/>
          <ac:picMkLst>
            <pc:docMk/>
            <pc:sldMk cId="612829919" sldId="2147478987"/>
            <ac:picMk id="32" creationId="{5F4982D1-A827-BC15-6ACD-302DADFB785B}"/>
          </ac:picMkLst>
        </pc:picChg>
        <pc:picChg chg="del">
          <ac:chgData name="Stevan Grubić" userId="3ef671c5-f663-4916-bdb2-1a6ad2688929" providerId="ADAL" clId="{7BAB6979-2164-4272-9607-0362FB7B4C3D}" dt="2023-09-22T11:43:40.596" v="1226" actId="478"/>
          <ac:picMkLst>
            <pc:docMk/>
            <pc:sldMk cId="612829919" sldId="2147478987"/>
            <ac:picMk id="33" creationId="{F3342875-2944-CAD2-6218-94EA28A4409F}"/>
          </ac:picMkLst>
        </pc:picChg>
        <pc:inkChg chg="add mod">
          <ac:chgData name="Stevan Grubić" userId="3ef671c5-f663-4916-bdb2-1a6ad2688929" providerId="ADAL" clId="{7BAB6979-2164-4272-9607-0362FB7B4C3D}" dt="2023-09-22T14:33:45.478" v="1650"/>
          <ac:inkMkLst>
            <pc:docMk/>
            <pc:sldMk cId="612829919" sldId="2147478987"/>
            <ac:inkMk id="19" creationId="{D3356FD6-136D-8578-0C09-186338CA487B}"/>
          </ac:inkMkLst>
        </pc:inkChg>
        <pc:inkChg chg="add mod">
          <ac:chgData name="Stevan Grubić" userId="3ef671c5-f663-4916-bdb2-1a6ad2688929" providerId="ADAL" clId="{7BAB6979-2164-4272-9607-0362FB7B4C3D}" dt="2023-09-22T14:33:45.478" v="1650"/>
          <ac:inkMkLst>
            <pc:docMk/>
            <pc:sldMk cId="612829919" sldId="2147478987"/>
            <ac:inkMk id="23" creationId="{FB6D4299-F457-E203-96C8-67938F51D962}"/>
          </ac:inkMkLst>
        </pc:inkChg>
        <pc:cxnChg chg="mod">
          <ac:chgData name="Stevan Grubić" userId="3ef671c5-f663-4916-bdb2-1a6ad2688929" providerId="ADAL" clId="{7BAB6979-2164-4272-9607-0362FB7B4C3D}" dt="2023-09-22T09:48:39.077" v="251" actId="1076"/>
          <ac:cxnSpMkLst>
            <pc:docMk/>
            <pc:sldMk cId="612829919" sldId="2147478987"/>
            <ac:cxnSpMk id="10" creationId="{5095A9A7-09AB-9D9E-93E1-EC0326458EF7}"/>
          </ac:cxnSpMkLst>
        </pc:cxnChg>
      </pc:sldChg>
      <pc:sldChg chg="addSp delSp modSp add mod setBg">
        <pc:chgData name="Stevan Grubić" userId="3ef671c5-f663-4916-bdb2-1a6ad2688929" providerId="ADAL" clId="{7BAB6979-2164-4272-9607-0362FB7B4C3D}" dt="2023-09-24T18:07:32.635" v="2288" actId="14100"/>
        <pc:sldMkLst>
          <pc:docMk/>
          <pc:sldMk cId="3186161710" sldId="2147478988"/>
        </pc:sldMkLst>
        <pc:spChg chg="mod">
          <ac:chgData name="Stevan Grubić" userId="3ef671c5-f663-4916-bdb2-1a6ad2688929" providerId="ADAL" clId="{7BAB6979-2164-4272-9607-0362FB7B4C3D}" dt="2023-09-22T11:04:53.019" v="535" actId="20577"/>
          <ac:spMkLst>
            <pc:docMk/>
            <pc:sldMk cId="3186161710" sldId="2147478988"/>
            <ac:spMk id="2" creationId="{47CEAE3C-F3B7-1383-AEFD-407111A587A8}"/>
          </ac:spMkLst>
        </pc:spChg>
        <pc:spChg chg="mod">
          <ac:chgData name="Stevan Grubić" userId="3ef671c5-f663-4916-bdb2-1a6ad2688929" providerId="ADAL" clId="{7BAB6979-2164-4272-9607-0362FB7B4C3D}" dt="2023-09-24T18:06:07.671" v="2285" actId="403"/>
          <ac:spMkLst>
            <pc:docMk/>
            <pc:sldMk cId="3186161710" sldId="2147478988"/>
            <ac:spMk id="3" creationId="{24155FFB-F437-0F64-87BF-C1F90687CCCE}"/>
          </ac:spMkLst>
        </pc:spChg>
        <pc:spChg chg="add del mod">
          <ac:chgData name="Stevan Grubić" userId="3ef671c5-f663-4916-bdb2-1a6ad2688929" providerId="ADAL" clId="{7BAB6979-2164-4272-9607-0362FB7B4C3D}" dt="2023-09-24T18:05:24.994" v="2281" actId="478"/>
          <ac:spMkLst>
            <pc:docMk/>
            <pc:sldMk cId="3186161710" sldId="2147478988"/>
            <ac:spMk id="4" creationId="{AA24AF2E-0596-6386-D918-0F494FE4E6E0}"/>
          </ac:spMkLst>
        </pc:spChg>
        <pc:spChg chg="add del mod">
          <ac:chgData name="Stevan Grubić" userId="3ef671c5-f663-4916-bdb2-1a6ad2688929" providerId="ADAL" clId="{7BAB6979-2164-4272-9607-0362FB7B4C3D}" dt="2023-09-24T18:03:54.264" v="2093" actId="478"/>
          <ac:spMkLst>
            <pc:docMk/>
            <pc:sldMk cId="3186161710" sldId="2147478988"/>
            <ac:spMk id="5" creationId="{C51A42B8-68D6-9CCB-F5CD-CED475B2AC6F}"/>
          </ac:spMkLst>
        </pc:spChg>
        <pc:spChg chg="mod topLvl">
          <ac:chgData name="Stevan Grubić" userId="3ef671c5-f663-4916-bdb2-1a6ad2688929" providerId="ADAL" clId="{7BAB6979-2164-4272-9607-0362FB7B4C3D}" dt="2023-09-24T18:06:07.671" v="2285" actId="403"/>
          <ac:spMkLst>
            <pc:docMk/>
            <pc:sldMk cId="3186161710" sldId="2147478988"/>
            <ac:spMk id="8" creationId="{FC1682C4-32A9-BF63-A18E-BB249F006A1A}"/>
          </ac:spMkLst>
        </pc:spChg>
        <pc:spChg chg="mod">
          <ac:chgData name="Stevan Grubić" userId="3ef671c5-f663-4916-bdb2-1a6ad2688929" providerId="ADAL" clId="{7BAB6979-2164-4272-9607-0362FB7B4C3D}" dt="2023-09-24T18:06:07.671" v="2285" actId="403"/>
          <ac:spMkLst>
            <pc:docMk/>
            <pc:sldMk cId="3186161710" sldId="2147478988"/>
            <ac:spMk id="9" creationId="{7B9C1313-288B-34FA-CF4A-759A313F0153}"/>
          </ac:spMkLst>
        </pc:spChg>
        <pc:spChg chg="mod">
          <ac:chgData name="Stevan Grubić" userId="3ef671c5-f663-4916-bdb2-1a6ad2688929" providerId="ADAL" clId="{7BAB6979-2164-4272-9607-0362FB7B4C3D}" dt="2023-09-22T11:34:03.547" v="1182" actId="207"/>
          <ac:spMkLst>
            <pc:docMk/>
            <pc:sldMk cId="3186161710" sldId="2147478988"/>
            <ac:spMk id="12" creationId="{59844BE1-3413-738F-CD85-8A44773C0121}"/>
          </ac:spMkLst>
        </pc:spChg>
        <pc:spChg chg="mod">
          <ac:chgData name="Stevan Grubić" userId="3ef671c5-f663-4916-bdb2-1a6ad2688929" providerId="ADAL" clId="{7BAB6979-2164-4272-9607-0362FB7B4C3D}" dt="2023-09-24T18:03:30.975" v="2072" actId="1038"/>
          <ac:spMkLst>
            <pc:docMk/>
            <pc:sldMk cId="3186161710" sldId="2147478988"/>
            <ac:spMk id="15" creationId="{13272366-CB4D-9494-336F-3E0947D87B40}"/>
          </ac:spMkLst>
        </pc:spChg>
        <pc:spChg chg="add del mod">
          <ac:chgData name="Stevan Grubić" userId="3ef671c5-f663-4916-bdb2-1a6ad2688929" providerId="ADAL" clId="{7BAB6979-2164-4272-9607-0362FB7B4C3D}" dt="2023-09-24T18:05:23.137" v="2280" actId="478"/>
          <ac:spMkLst>
            <pc:docMk/>
            <pc:sldMk cId="3186161710" sldId="2147478988"/>
            <ac:spMk id="16" creationId="{2E26A9CC-AD1B-F5C2-DD25-50F2EC7D629D}"/>
          </ac:spMkLst>
        </pc:spChg>
        <pc:spChg chg="add del mod">
          <ac:chgData name="Stevan Grubić" userId="3ef671c5-f663-4916-bdb2-1a6ad2688929" providerId="ADAL" clId="{7BAB6979-2164-4272-9607-0362FB7B4C3D}" dt="2023-09-24T18:03:51.212" v="2092" actId="478"/>
          <ac:spMkLst>
            <pc:docMk/>
            <pc:sldMk cId="3186161710" sldId="2147478988"/>
            <ac:spMk id="17" creationId="{A906664B-7BE1-3858-A299-CDF54DE98CD6}"/>
          </ac:spMkLst>
        </pc:spChg>
        <pc:spChg chg="mod topLvl">
          <ac:chgData name="Stevan Grubić" userId="3ef671c5-f663-4916-bdb2-1a6ad2688929" providerId="ADAL" clId="{7BAB6979-2164-4272-9607-0362FB7B4C3D}" dt="2023-09-24T18:04:35.966" v="2197" actId="1037"/>
          <ac:spMkLst>
            <pc:docMk/>
            <pc:sldMk cId="3186161710" sldId="2147478988"/>
            <ac:spMk id="18" creationId="{9339321B-C600-1EB3-2B29-8D88C3B9ADC5}"/>
          </ac:spMkLst>
        </pc:spChg>
        <pc:spChg chg="add del mod">
          <ac:chgData name="Stevan Grubić" userId="3ef671c5-f663-4916-bdb2-1a6ad2688929" providerId="ADAL" clId="{7BAB6979-2164-4272-9607-0362FB7B4C3D}" dt="2023-09-24T18:04:43.185" v="2198" actId="478"/>
          <ac:spMkLst>
            <pc:docMk/>
            <pc:sldMk cId="3186161710" sldId="2147478988"/>
            <ac:spMk id="19" creationId="{26669099-31B5-AF93-7D14-E5298080A39F}"/>
          </ac:spMkLst>
        </pc:spChg>
        <pc:spChg chg="mod">
          <ac:chgData name="Stevan Grubić" userId="3ef671c5-f663-4916-bdb2-1a6ad2688929" providerId="ADAL" clId="{7BAB6979-2164-4272-9607-0362FB7B4C3D}" dt="2023-09-22T12:30:09.632" v="1346" actId="14100"/>
          <ac:spMkLst>
            <pc:docMk/>
            <pc:sldMk cId="3186161710" sldId="2147478988"/>
            <ac:spMk id="20" creationId="{A2E9524C-6E48-1377-33DD-078E1A002C02}"/>
          </ac:spMkLst>
        </pc:spChg>
        <pc:spChg chg="mod topLvl">
          <ac:chgData name="Stevan Grubić" userId="3ef671c5-f663-4916-bdb2-1a6ad2688929" providerId="ADAL" clId="{7BAB6979-2164-4272-9607-0362FB7B4C3D}" dt="2023-09-24T18:05:49.457" v="2283" actId="14100"/>
          <ac:spMkLst>
            <pc:docMk/>
            <pc:sldMk cId="3186161710" sldId="2147478988"/>
            <ac:spMk id="21" creationId="{CC1D8FFD-09F0-2BCB-CBEB-789D29081BDB}"/>
          </ac:spMkLst>
        </pc:spChg>
        <pc:spChg chg="mod">
          <ac:chgData name="Stevan Grubić" userId="3ef671c5-f663-4916-bdb2-1a6ad2688929" providerId="ADAL" clId="{7BAB6979-2164-4272-9607-0362FB7B4C3D}" dt="2023-09-24T18:07:32.635" v="2288" actId="14100"/>
          <ac:spMkLst>
            <pc:docMk/>
            <pc:sldMk cId="3186161710" sldId="2147478988"/>
            <ac:spMk id="22" creationId="{DAFBDCDC-CB1E-495B-2322-08F331F78668}"/>
          </ac:spMkLst>
        </pc:spChg>
        <pc:spChg chg="add del mod">
          <ac:chgData name="Stevan Grubić" userId="3ef671c5-f663-4916-bdb2-1a6ad2688929" providerId="ADAL" clId="{7BAB6979-2164-4272-9607-0362FB7B4C3D}" dt="2023-09-24T18:04:51.417" v="2200" actId="478"/>
          <ac:spMkLst>
            <pc:docMk/>
            <pc:sldMk cId="3186161710" sldId="2147478988"/>
            <ac:spMk id="23" creationId="{207FFF7E-158A-69B6-210A-5526511DD892}"/>
          </ac:spMkLst>
        </pc:spChg>
        <pc:spChg chg="del mod">
          <ac:chgData name="Stevan Grubić" userId="3ef671c5-f663-4916-bdb2-1a6ad2688929" providerId="ADAL" clId="{7BAB6979-2164-4272-9607-0362FB7B4C3D}" dt="2023-09-24T12:04:28.360" v="1810" actId="478"/>
          <ac:spMkLst>
            <pc:docMk/>
            <pc:sldMk cId="3186161710" sldId="2147478988"/>
            <ac:spMk id="25" creationId="{C95495A4-6BD9-BCF0-72B8-F207BCBD4BA7}"/>
          </ac:spMkLst>
        </pc:spChg>
        <pc:spChg chg="del mod">
          <ac:chgData name="Stevan Grubić" userId="3ef671c5-f663-4916-bdb2-1a6ad2688929" providerId="ADAL" clId="{7BAB6979-2164-4272-9607-0362FB7B4C3D}" dt="2023-09-24T12:04:31.702" v="1813" actId="478"/>
          <ac:spMkLst>
            <pc:docMk/>
            <pc:sldMk cId="3186161710" sldId="2147478988"/>
            <ac:spMk id="27" creationId="{C987B57D-0D27-EE8E-295B-D5DBF1B2EEFC}"/>
          </ac:spMkLst>
        </pc:spChg>
        <pc:spChg chg="del mod">
          <ac:chgData name="Stevan Grubić" userId="3ef671c5-f663-4916-bdb2-1a6ad2688929" providerId="ADAL" clId="{7BAB6979-2164-4272-9607-0362FB7B4C3D}" dt="2023-09-24T12:04:29.919" v="1811" actId="478"/>
          <ac:spMkLst>
            <pc:docMk/>
            <pc:sldMk cId="3186161710" sldId="2147478988"/>
            <ac:spMk id="29" creationId="{BACAEE05-42AE-A3E4-6186-2C0D3CEE6297}"/>
          </ac:spMkLst>
        </pc:spChg>
        <pc:grpChg chg="del mod">
          <ac:chgData name="Stevan Grubić" userId="3ef671c5-f663-4916-bdb2-1a6ad2688929" providerId="ADAL" clId="{7BAB6979-2164-4272-9607-0362FB7B4C3D}" dt="2023-09-22T11:43:26.023" v="1221" actId="165"/>
          <ac:grpSpMkLst>
            <pc:docMk/>
            <pc:sldMk cId="3186161710" sldId="2147478988"/>
            <ac:grpSpMk id="4" creationId="{62026626-2F92-C0C4-8197-06C759B73366}"/>
          </ac:grpSpMkLst>
        </pc:grpChg>
        <pc:picChg chg="add del mod">
          <ac:chgData name="Stevan Grubić" userId="3ef671c5-f663-4916-bdb2-1a6ad2688929" providerId="ADAL" clId="{7BAB6979-2164-4272-9607-0362FB7B4C3D}" dt="2023-09-22T11:41:06.771" v="1206" actId="478"/>
          <ac:picMkLst>
            <pc:docMk/>
            <pc:sldMk cId="3186161710" sldId="2147478988"/>
            <ac:picMk id="5" creationId="{B2A55F8C-EBBF-5B93-51E6-C8AA69EBAE62}"/>
          </ac:picMkLst>
        </pc:picChg>
        <pc:picChg chg="add mod">
          <ac:chgData name="Stevan Grubić" userId="3ef671c5-f663-4916-bdb2-1a6ad2688929" providerId="ADAL" clId="{7BAB6979-2164-4272-9607-0362FB7B4C3D}" dt="2023-09-22T11:41:23.523" v="1210" actId="1076"/>
          <ac:picMkLst>
            <pc:docMk/>
            <pc:sldMk cId="3186161710" sldId="2147478988"/>
            <ac:picMk id="6" creationId="{4BCDE99F-2CBF-55A9-D4D6-86183446B50C}"/>
          </ac:picMkLst>
        </pc:picChg>
        <pc:picChg chg="add mod">
          <ac:chgData name="Stevan Grubić" userId="3ef671c5-f663-4916-bdb2-1a6ad2688929" providerId="ADAL" clId="{7BAB6979-2164-4272-9607-0362FB7B4C3D}" dt="2023-09-24T18:04:03.835" v="2112" actId="1037"/>
          <ac:picMkLst>
            <pc:docMk/>
            <pc:sldMk cId="3186161710" sldId="2147478988"/>
            <ac:picMk id="7" creationId="{63CC8774-DCCF-286E-D774-1D6137161B25}"/>
          </ac:picMkLst>
        </pc:picChg>
        <pc:picChg chg="add del mod">
          <ac:chgData name="Stevan Grubić" userId="3ef671c5-f663-4916-bdb2-1a6ad2688929" providerId="ADAL" clId="{7BAB6979-2164-4272-9607-0362FB7B4C3D}" dt="2023-09-24T12:04:30.964" v="1812" actId="478"/>
          <ac:picMkLst>
            <pc:docMk/>
            <pc:sldMk cId="3186161710" sldId="2147478988"/>
            <ac:picMk id="11" creationId="{44FE4C02-F5E5-BF71-DA18-915742D6EE55}"/>
          </ac:picMkLst>
        </pc:picChg>
        <pc:picChg chg="del">
          <ac:chgData name="Stevan Grubić" userId="3ef671c5-f663-4916-bdb2-1a6ad2688929" providerId="ADAL" clId="{7BAB6979-2164-4272-9607-0362FB7B4C3D}" dt="2023-09-22T11:41:20.786" v="1209" actId="478"/>
          <ac:picMkLst>
            <pc:docMk/>
            <pc:sldMk cId="3186161710" sldId="2147478988"/>
            <ac:picMk id="30" creationId="{07FF323F-0045-5599-87F2-00AA729E480C}"/>
          </ac:picMkLst>
        </pc:picChg>
        <pc:picChg chg="mod topLvl">
          <ac:chgData name="Stevan Grubić" userId="3ef671c5-f663-4916-bdb2-1a6ad2688929" providerId="ADAL" clId="{7BAB6979-2164-4272-9607-0362FB7B4C3D}" dt="2023-09-24T18:05:19.595" v="2279" actId="1037"/>
          <ac:picMkLst>
            <pc:docMk/>
            <pc:sldMk cId="3186161710" sldId="2147478988"/>
            <ac:picMk id="31" creationId="{176042A7-27B6-51F5-2628-ABCE556EC525}"/>
          </ac:picMkLst>
        </pc:picChg>
        <pc:picChg chg="del">
          <ac:chgData name="Stevan Grubić" userId="3ef671c5-f663-4916-bdb2-1a6ad2688929" providerId="ADAL" clId="{7BAB6979-2164-4272-9607-0362FB7B4C3D}" dt="2023-09-22T11:41:40.034" v="1214" actId="478"/>
          <ac:picMkLst>
            <pc:docMk/>
            <pc:sldMk cId="3186161710" sldId="2147478988"/>
            <ac:picMk id="32" creationId="{5F4982D1-A827-BC15-6ACD-302DADFB785B}"/>
          </ac:picMkLst>
        </pc:picChg>
        <pc:picChg chg="del">
          <ac:chgData name="Stevan Grubić" userId="3ef671c5-f663-4916-bdb2-1a6ad2688929" providerId="ADAL" clId="{7BAB6979-2164-4272-9607-0362FB7B4C3D}" dt="2023-09-22T11:42:35.353" v="1219" actId="478"/>
          <ac:picMkLst>
            <pc:docMk/>
            <pc:sldMk cId="3186161710" sldId="2147478988"/>
            <ac:picMk id="33" creationId="{F3342875-2944-CAD2-6218-94EA28A4409F}"/>
          </ac:picMkLst>
        </pc:picChg>
        <pc:inkChg chg="add del">
          <ac:chgData name="Stevan Grubić" userId="3ef671c5-f663-4916-bdb2-1a6ad2688929" providerId="ADAL" clId="{7BAB6979-2164-4272-9607-0362FB7B4C3D}" dt="2023-09-24T12:04:25.646" v="1808" actId="478"/>
          <ac:inkMkLst>
            <pc:docMk/>
            <pc:sldMk cId="3186161710" sldId="2147478988"/>
            <ac:inkMk id="13" creationId="{3FF5D690-01F4-B3F4-C7D9-079060472310}"/>
          </ac:inkMkLst>
        </pc:inkChg>
        <pc:inkChg chg="add del">
          <ac:chgData name="Stevan Grubić" userId="3ef671c5-f663-4916-bdb2-1a6ad2688929" providerId="ADAL" clId="{7BAB6979-2164-4272-9607-0362FB7B4C3D}" dt="2023-09-24T12:04:26.724" v="1809" actId="478"/>
          <ac:inkMkLst>
            <pc:docMk/>
            <pc:sldMk cId="3186161710" sldId="2147478988"/>
            <ac:inkMk id="14" creationId="{CB9449CD-1A45-37C2-BF81-59605B93B121}"/>
          </ac:inkMkLst>
        </pc:inkChg>
        <pc:inkChg chg="add del">
          <ac:chgData name="Stevan Grubić" userId="3ef671c5-f663-4916-bdb2-1a6ad2688929" providerId="ADAL" clId="{7BAB6979-2164-4272-9607-0362FB7B4C3D}" dt="2023-09-22T14:37:04.334" v="1652" actId="9405"/>
          <ac:inkMkLst>
            <pc:docMk/>
            <pc:sldMk cId="3186161710" sldId="2147478988"/>
            <ac:inkMk id="16" creationId="{CDD5502C-350F-D3CD-5AD3-8A3529D0DB6A}"/>
          </ac:inkMkLst>
        </pc:inkChg>
        <pc:inkChg chg="add del">
          <ac:chgData name="Stevan Grubić" userId="3ef671c5-f663-4916-bdb2-1a6ad2688929" providerId="ADAL" clId="{7BAB6979-2164-4272-9607-0362FB7B4C3D}" dt="2023-09-22T14:37:13.563" v="1654" actId="9405"/>
          <ac:inkMkLst>
            <pc:docMk/>
            <pc:sldMk cId="3186161710" sldId="2147478988"/>
            <ac:inkMk id="17" creationId="{A96F9022-99CA-D269-B5F4-F015D59F158A}"/>
          </ac:inkMkLst>
        </pc:inkChg>
      </pc:sldChg>
      <pc:sldMasterChg chg="delSldLayout">
        <pc:chgData name="Stevan Grubić" userId="3ef671c5-f663-4916-bdb2-1a6ad2688929" providerId="ADAL" clId="{7BAB6979-2164-4272-9607-0362FB7B4C3D}" dt="2023-09-22T11:46:03.273" v="1271" actId="47"/>
        <pc:sldMasterMkLst>
          <pc:docMk/>
          <pc:sldMasterMk cId="1473930890" sldId="2147483660"/>
        </pc:sldMasterMkLst>
        <pc:sldLayoutChg chg="del">
          <pc:chgData name="Stevan Grubić" userId="3ef671c5-f663-4916-bdb2-1a6ad2688929" providerId="ADAL" clId="{7BAB6979-2164-4272-9607-0362FB7B4C3D}" dt="2023-09-22T11:46:03.273" v="1271" actId="47"/>
          <pc:sldLayoutMkLst>
            <pc:docMk/>
            <pc:sldMasterMk cId="1473930890" sldId="2147483660"/>
            <pc:sldLayoutMk cId="2182589324" sldId="2147483732"/>
          </pc:sldLayoutMkLst>
        </pc:sldLayoutChg>
      </pc:sldMasterChg>
      <pc:sldMasterChg chg="delSldLayout">
        <pc:chgData name="Stevan Grubić" userId="3ef671c5-f663-4916-bdb2-1a6ad2688929" providerId="ADAL" clId="{7BAB6979-2164-4272-9607-0362FB7B4C3D}" dt="2023-09-22T11:46:03.273" v="1271" actId="47"/>
        <pc:sldMasterMkLst>
          <pc:docMk/>
          <pc:sldMasterMk cId="2492838536" sldId="2147484106"/>
        </pc:sldMasterMkLst>
        <pc:sldLayoutChg chg="del">
          <pc:chgData name="Stevan Grubić" userId="3ef671c5-f663-4916-bdb2-1a6ad2688929" providerId="ADAL" clId="{7BAB6979-2164-4272-9607-0362FB7B4C3D}" dt="2023-09-22T11:46:03.273" v="1271" actId="47"/>
          <pc:sldLayoutMkLst>
            <pc:docMk/>
            <pc:sldMasterMk cId="2492838536" sldId="2147484106"/>
            <pc:sldLayoutMk cId="553991070" sldId="2147484006"/>
          </pc:sldLayoutMkLst>
        </pc:sldLayoutChg>
      </pc:sldMasterChg>
      <pc:sldMasterChg chg="delSldLayout">
        <pc:chgData name="Stevan Grubić" userId="3ef671c5-f663-4916-bdb2-1a6ad2688929" providerId="ADAL" clId="{7BAB6979-2164-4272-9607-0362FB7B4C3D}" dt="2023-09-22T11:46:03.273" v="1271" actId="47"/>
        <pc:sldMasterMkLst>
          <pc:docMk/>
          <pc:sldMasterMk cId="1297168940" sldId="2147484179"/>
        </pc:sldMasterMkLst>
        <pc:sldLayoutChg chg="del">
          <pc:chgData name="Stevan Grubić" userId="3ef671c5-f663-4916-bdb2-1a6ad2688929" providerId="ADAL" clId="{7BAB6979-2164-4272-9607-0362FB7B4C3D}" dt="2023-09-22T11:46:03.273" v="1271" actId="47"/>
          <pc:sldLayoutMkLst>
            <pc:docMk/>
            <pc:sldMasterMk cId="1297168940" sldId="2147484179"/>
            <pc:sldLayoutMk cId="2805757844" sldId="2147484258"/>
          </pc:sldLayoutMkLst>
        </pc:sldLayoutChg>
      </pc:sldMasterChg>
      <pc:sldMasterChg chg="delSldLayout">
        <pc:chgData name="Stevan Grubić" userId="3ef671c5-f663-4916-bdb2-1a6ad2688929" providerId="ADAL" clId="{7BAB6979-2164-4272-9607-0362FB7B4C3D}" dt="2023-09-22T11:46:03.273" v="1271" actId="47"/>
        <pc:sldMasterMkLst>
          <pc:docMk/>
          <pc:sldMasterMk cId="728834886" sldId="2147484264"/>
        </pc:sldMasterMkLst>
        <pc:sldLayoutChg chg="del">
          <pc:chgData name="Stevan Grubić" userId="3ef671c5-f663-4916-bdb2-1a6ad2688929" providerId="ADAL" clId="{7BAB6979-2164-4272-9607-0362FB7B4C3D}" dt="2023-09-22T11:46:03.273" v="1271" actId="47"/>
          <pc:sldLayoutMkLst>
            <pc:docMk/>
            <pc:sldMasterMk cId="728834886" sldId="2147484264"/>
            <pc:sldLayoutMk cId="3320864448" sldId="214748433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1FC87F-5D32-2642-A658-91207ACCC6CD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DC3C8-9947-E848-A696-0EE27F4BA8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838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Platform/business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EAC00D-75AB-4E4C-A0FE-87230BC9C5A2}" type="slidenum">
              <a:rPr lang="hr-HR" smtClean="0"/>
              <a:t>2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96240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EAC00D-75AB-4E4C-A0FE-87230BC9C5A2}" type="slidenum">
              <a:rPr kumimoji="0" lang="hr-H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hr-H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4099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EAC00D-75AB-4E4C-A0FE-87230BC9C5A2}" type="slidenum">
              <a:rPr kumimoji="0" lang="hr-H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hr-H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0978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EAC00D-75AB-4E4C-A0FE-87230BC9C5A2}" type="slidenum">
              <a:rPr kumimoji="0" lang="hr-H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hr-H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710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0.svg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0.svg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0.svg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0.svg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2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3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3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5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6.svg"/></Relationships>
</file>

<file path=ppt/slideLayouts/_rels/slideLayout3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5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0.svg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5.xml"/></Relationships>
</file>

<file path=ppt/slideLayouts/_rels/slideLayout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5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5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tags" Target="../tags/tag3.xml"/><Relationship Id="rId7" Type="http://schemas.openxmlformats.org/officeDocument/2006/relationships/slideMaster" Target="../slideMasters/slideMaster5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19.emf"/></Relationships>
</file>

<file path=ppt/slideLayouts/_rels/slideLayout3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6.xml"/></Relationships>
</file>

<file path=ppt/slideLayouts/_rels/slideLayout3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4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6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6.svg"/></Relationships>
</file>

<file path=ppt/slideLayouts/_rels/slideLayout4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youtube.com/channel/UCUPSTy53VecI5GIir3J3ZbQ/featured" TargetMode="External"/><Relationship Id="rId7" Type="http://schemas.openxmlformats.org/officeDocument/2006/relationships/hyperlink" Target="https://www.infobip.com/" TargetMode="External"/><Relationship Id="rId2" Type="http://schemas.openxmlformats.org/officeDocument/2006/relationships/hyperlink" Target="https://www.linkedin.com/company/infobip" TargetMode="External"/><Relationship Id="rId1" Type="http://schemas.openxmlformats.org/officeDocument/2006/relationships/slideMaster" Target="../slideMasters/slideMaster6.xml"/><Relationship Id="rId6" Type="http://schemas.openxmlformats.org/officeDocument/2006/relationships/hyperlink" Target="https://www.instagram.com/infobip/" TargetMode="External"/><Relationship Id="rId5" Type="http://schemas.openxmlformats.org/officeDocument/2006/relationships/hyperlink" Target="https://www.facebook.com/infobip" TargetMode="External"/><Relationship Id="rId4" Type="http://schemas.openxmlformats.org/officeDocument/2006/relationships/hyperlink" Target="https://twitter.com/Infobip" TargetMode="External"/><Relationship Id="rId9" Type="http://schemas.openxmlformats.org/officeDocument/2006/relationships/image" Target="../media/image10.svg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6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6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Master" Target="../slideMasters/slideMaster6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6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tags" Target="../tags/tag10.xml"/><Relationship Id="rId7" Type="http://schemas.openxmlformats.org/officeDocument/2006/relationships/slideMaster" Target="../slideMasters/slideMaster6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image" Target="../media/image19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ver Neutral Sky II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5678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Neutral Sky II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bg1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6" y="784800"/>
            <a:ext cx="2637638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8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rge H1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35451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H1 - 1 Column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288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2 Columns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098DA898-8032-1643-8C6D-A6A4A365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5C0235D-FD59-362C-DB82-5FA8B14EA8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06327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016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A8796-230C-CA45-8B85-C2366B8CD2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7297" y="2005013"/>
            <a:ext cx="10577447" cy="813594"/>
          </a:xfrm>
        </p:spPr>
        <p:txBody>
          <a:bodyPr/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FEC2C1E-4FF0-9343-9D68-5BDF875A3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F69119B-2CC5-CC4F-B827-25AFCAF593E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68310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0D29EF7-EDE5-6846-9446-9FFCB976371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0117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379F469-5565-7948-8B3B-9CBBF70A3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6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66CD68C4-FC5F-DC47-BDED-8D9B72AD70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310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E190FBA-FB6C-8B44-82E1-E7A5FF414B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0117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66CBE95-7F4E-B3CC-B54F-4DB7413576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9201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45BA02-4CA0-CF45-ABC9-ACB5F5406308}"/>
              </a:ext>
            </a:extLst>
          </p:cNvPr>
          <p:cNvSpPr/>
          <p:nvPr/>
        </p:nvSpPr>
        <p:spPr>
          <a:xfrm>
            <a:off x="80729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4235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3BC4EC-1AE5-B544-957A-27E45AAE61DF}"/>
              </a:ext>
            </a:extLst>
          </p:cNvPr>
          <p:cNvSpPr/>
          <p:nvPr/>
        </p:nvSpPr>
        <p:spPr>
          <a:xfrm>
            <a:off x="4468694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8397C6-44D4-A24A-8A86-4B6280677D09}"/>
              </a:ext>
            </a:extLst>
          </p:cNvPr>
          <p:cNvSpPr/>
          <p:nvPr/>
        </p:nvSpPr>
        <p:spPr>
          <a:xfrm>
            <a:off x="813011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C82E036-D31B-DF32-F36E-3F98AC65D5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39140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AAB0BE-63CA-6145-BFBC-9C724B072409}"/>
              </a:ext>
            </a:extLst>
          </p:cNvPr>
          <p:cNvSpPr/>
          <p:nvPr/>
        </p:nvSpPr>
        <p:spPr>
          <a:xfrm>
            <a:off x="0" y="2412219"/>
            <a:ext cx="12192000" cy="3660982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818800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4CBB462-5AAD-7688-A3BA-C15C024DC4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526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Divid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594111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594111"/>
            <a:ext cx="22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594111"/>
            <a:ext cx="397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594111"/>
            <a:ext cx="0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360BD251-7F48-15DD-68C4-AAC5A4B643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8127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4 Images / 4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43BBA68-63FE-F3AE-38B7-26CC7767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A149A81-EB74-7ABC-2665-8B719F4CD8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7874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8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2EC735F-FB8B-AD56-FEA6-52F985E6C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95779-A77F-B541-2FDD-A91139ED6F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40858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/ Grey Header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0" name="Graphic 4">
            <a:extLst>
              <a:ext uri="{FF2B5EF4-FFF2-40B4-BE49-F238E27FC236}">
                <a16:creationId xmlns:a16="http://schemas.microsoft.com/office/drawing/2014/main" id="{6C8189F4-E046-3640-872F-9A6C848B90E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D38A4E7-D4EA-AF41-A94F-E5538629FF2A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67768F0-C8A4-C947-B320-26CC6D59483D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ECC47B0-F8B1-3344-9B64-76D6B5619D55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56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03F5528-AC87-6538-0597-F200C46191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63691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of Conten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2412207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222E42"/>
              </a:buClr>
              <a:buFont typeface="+mj-lt"/>
              <a:buAutoNum type="arabicPeriod"/>
              <a:defRPr sz="16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73" y="2412207"/>
            <a:ext cx="0" cy="3660775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210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- Facts &amp; 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7" y="785020"/>
            <a:ext cx="7322332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1CFFDB72-10A8-5C43-A4B1-74495EC99D6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3D00338-2A20-B045-A4D2-C6E5247B2B70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E789F7A-45AA-5D4F-A2AE-FBE552047080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70DB2BA8-3702-9E45-BE01-3CFDE8F8B3B9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733FC8-789F-497E-C23C-4AC2E5E381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2979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42491544-630B-4B07-7261-C14345A2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2FD0F26-A45B-3BE1-627C-D41DB313DF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32493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3953A91-E765-0A39-8B45-CF7C6FE4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7335B0-55AF-9ED0-00F6-B786A801A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4536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05096"/>
            <a:ext cx="6102747" cy="306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596055"/>
            <a:ext cx="6102747" cy="223345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2EBA2FE-C4C1-516A-E4CD-F5E16970FC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4501" y="377826"/>
            <a:ext cx="5692644" cy="40639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0CD121A3-BC3A-1EE6-F57A-483CF4C7D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65858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A2B41C8-41BC-5746-ABCE-F7F91E48EEED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EAA1195-83D4-CB4B-ACA0-1201B5147B6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84501" y="377828"/>
            <a:ext cx="569264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EBA9AC6E-FAE6-3E8F-803C-8513DEC06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494589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Large H1 - Thirds / S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0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89BD539A-B803-B243-8820-D60B83414AE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7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F1D5654-3DF8-B19B-D891-0BE07593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274011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786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786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255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786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786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7255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324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324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2636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324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324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2636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9015" y="3503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3D36B72-D1BB-6417-7C1F-032D393766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134F24B-B20F-1D61-C43B-DFFB8DC9A6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328268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A254CA-9AD4-4078-104D-4F63F8A057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6874" y="37862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F28F4A9-B336-C1F1-DD06-B09B32E4F9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980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708910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C43CB6E-58D6-5EE3-BC3B-BAEB8162C0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874" y="78581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8565061-4536-6389-E305-B4ABBF08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54282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785019"/>
            <a:ext cx="4881880" cy="40640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744682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Vertic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  <a:endCxn id="44" idx="1"/>
          </p:cNvCxnSpPr>
          <p:nvPr/>
        </p:nvCxnSpPr>
        <p:spPr>
          <a:xfrm>
            <a:off x="7925683" y="1597913"/>
            <a:ext cx="407803" cy="800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  <a:endCxn id="46" idx="1"/>
          </p:cNvCxnSpPr>
          <p:nvPr/>
        </p:nvCxnSpPr>
        <p:spPr>
          <a:xfrm>
            <a:off x="7925683" y="4039196"/>
            <a:ext cx="407803" cy="98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800" cy="49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9" cy="247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C9B55871-8AC0-D00B-6FAE-AEB3022C4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5679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Horizont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6" y="382803"/>
            <a:ext cx="6102387" cy="399684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10DE4FF-B5A9-0475-B6EA-0E16C907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6166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0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BBA2462-13DC-5E4D-A2CE-27BB956ED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rgbClr val="222E42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CD36AB-0434-8846-BCCF-1AA5DCACC54C}"/>
              </a:ext>
            </a:extLst>
          </p:cNvPr>
          <p:cNvGrpSpPr/>
          <p:nvPr/>
        </p:nvGrpSpPr>
        <p:grpSpPr>
          <a:xfrm>
            <a:off x="807256" y="784801"/>
            <a:ext cx="467388" cy="406619"/>
            <a:chOff x="1614406" y="1569600"/>
            <a:chExt cx="828508" cy="720834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BC3421C-A12D-DD4C-80EF-504EEFBE50E8}"/>
                </a:ext>
              </a:extLst>
            </p:cNvPr>
            <p:cNvSpPr/>
            <p:nvPr/>
          </p:nvSpPr>
          <p:spPr>
            <a:xfrm>
              <a:off x="1614406" y="1569600"/>
              <a:ext cx="363535" cy="720834"/>
            </a:xfrm>
            <a:custGeom>
              <a:avLst/>
              <a:gdLst>
                <a:gd name="connsiteX0" fmla="*/ 0 w 363535"/>
                <a:gd name="connsiteY0" fmla="*/ 0 h 720834"/>
                <a:gd name="connsiteX1" fmla="*/ 0 w 363535"/>
                <a:gd name="connsiteY1" fmla="*/ 360514 h 720834"/>
                <a:gd name="connsiteX2" fmla="*/ 225744 w 363535"/>
                <a:gd name="connsiteY2" fmla="*/ 360514 h 720834"/>
                <a:gd name="connsiteX3" fmla="*/ 0 w 363535"/>
                <a:gd name="connsiteY3" fmla="*/ 584068 h 720834"/>
                <a:gd name="connsiteX4" fmla="*/ 0 w 363535"/>
                <a:gd name="connsiteY4" fmla="*/ 720835 h 720834"/>
                <a:gd name="connsiteX5" fmla="*/ 363535 w 363535"/>
                <a:gd name="connsiteY5" fmla="*/ 360514 h 720834"/>
                <a:gd name="connsiteX6" fmla="*/ 363535 w 363535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535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685" y="720622"/>
                    <a:pt x="363320" y="559425"/>
                    <a:pt x="363535" y="360514"/>
                  </a:cubicBezTo>
                  <a:lnTo>
                    <a:pt x="363535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3DE19FC-7038-BD4C-B2BE-EFD82ECB3308}"/>
                </a:ext>
              </a:extLst>
            </p:cNvPr>
            <p:cNvSpPr/>
            <p:nvPr/>
          </p:nvSpPr>
          <p:spPr>
            <a:xfrm>
              <a:off x="2079184" y="1569600"/>
              <a:ext cx="363730" cy="720834"/>
            </a:xfrm>
            <a:custGeom>
              <a:avLst/>
              <a:gdLst>
                <a:gd name="connsiteX0" fmla="*/ 0 w 363730"/>
                <a:gd name="connsiteY0" fmla="*/ 0 h 720834"/>
                <a:gd name="connsiteX1" fmla="*/ 0 w 363730"/>
                <a:gd name="connsiteY1" fmla="*/ 360514 h 720834"/>
                <a:gd name="connsiteX2" fmla="*/ 225744 w 363730"/>
                <a:gd name="connsiteY2" fmla="*/ 360514 h 720834"/>
                <a:gd name="connsiteX3" fmla="*/ 0 w 363730"/>
                <a:gd name="connsiteY3" fmla="*/ 584068 h 720834"/>
                <a:gd name="connsiteX4" fmla="*/ 0 w 363730"/>
                <a:gd name="connsiteY4" fmla="*/ 720835 h 720834"/>
                <a:gd name="connsiteX5" fmla="*/ 363731 w 363730"/>
                <a:gd name="connsiteY5" fmla="*/ 360514 h 720834"/>
                <a:gd name="connsiteX6" fmla="*/ 363731 w 363730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730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761" y="720728"/>
                    <a:pt x="363516" y="559500"/>
                    <a:pt x="363731" y="360514"/>
                  </a:cubicBezTo>
                  <a:lnTo>
                    <a:pt x="363731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6" name="Title Placeholder 2">
            <a:extLst>
              <a:ext uri="{FF2B5EF4-FFF2-40B4-BE49-F238E27FC236}">
                <a16:creationId xmlns:a16="http://schemas.microsoft.com/office/drawing/2014/main" id="{879BE257-3EEB-B4DA-F3EC-9070662CC0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357518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03 - Light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428197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1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2897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2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31533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3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1" i="0">
                <a:solidFill>
                  <a:srgbClr val="222E42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3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6923123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4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65843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White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20376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Gre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5345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1 Colum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bg1"/>
                </a:solidFill>
              </a:defRPr>
            </a:lvl1pPr>
            <a:lvl2pPr indent="-126000">
              <a:defRPr sz="14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6CCA2009-61BC-8AB1-FE46-008AB140AA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640021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9763835" cy="8135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0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1801800"/>
            <a:ext cx="10577407" cy="4271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accent6"/>
                </a:solidFill>
              </a:defRPr>
            </a:lvl1pPr>
            <a:lvl2pPr indent="-126000">
              <a:defRPr sz="1400">
                <a:solidFill>
                  <a:schemeClr val="accent6"/>
                </a:solidFill>
              </a:defRPr>
            </a:lvl2pPr>
            <a:lvl3pPr>
              <a:defRPr sz="1000">
                <a:solidFill>
                  <a:schemeClr val="accent6"/>
                </a:solidFill>
              </a:defRPr>
            </a:lvl3pPr>
            <a:lvl4pPr>
              <a:defRPr sz="900">
                <a:solidFill>
                  <a:schemeClr val="accent6"/>
                </a:solidFill>
              </a:defRPr>
            </a:lvl4pPr>
            <a:lvl5pPr>
              <a:defRPr sz="9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7E301869-5891-56C3-35C4-60B1AC8E85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831224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2 Columns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A1692619-CADD-844E-80DF-3A8B8F084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E10DEE1-FE0A-8C18-90E9-04ADE61F34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83481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BC9576E-AC9F-334F-BC48-B4DEE059FE1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41CA95D-E5B8-0A46-BFA1-7D5673E574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7991A37-03C2-864F-8940-0B0B1350C3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E7CE840-43C6-1A44-937B-817FE40C17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A3EF819B-E654-073B-0517-336D33144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AF9DA5-B36E-2CD4-3B9A-1BBE50F711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820829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F6312C18-7F6B-A1B1-99A8-532DF028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50688-7FEB-47E9-49BF-9A04AD0298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461471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4B3CD338-818E-EC15-096A-0932074F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69CD7E6-0A7C-C9F7-1E36-A990051BE9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037285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EB2D0CA4-C173-A3BF-F85C-D19E9E44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B19DF-A7F1-823C-FA22-F35F7B21CB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355068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C240672-A8A4-5F09-DBAE-67FBD1F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FE945E-21E6-8ECB-BC11-6FBE3A412A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009043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910A5BF-6D91-784A-98A6-D656086919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CA4E069-1335-1144-830E-3985B88FD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0104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32197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1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CA268F82-AEE6-8747-9B39-B0E4D4DB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DE4C9E8-D257-4842-BB66-7459D624B7E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B9A1C78-4265-A14C-A625-44105A0A70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C516F01-58F2-7046-B83D-F02D513150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EB86F60-F0DE-784E-840D-8EECF34E08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19C1426-83E2-6D4C-BFDF-DABFDAC2E39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9B8BD3-3E99-0539-52FC-218C431425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79D7F1D7-9D3C-88F7-4AC6-4C256D6E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4AA0A00-3336-3181-DE11-DA34ADDEAF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629922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61C6AB-4A1C-6044-A36F-2C2EABE94A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3636447"/>
            <a:ext cx="5084934" cy="2436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6B9416-07AE-994E-9F78-1D5325A20AE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3636642"/>
            <a:ext cx="5084934" cy="24365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A95C0C8-48FF-EC43-BC4C-1BBA466897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DF7690B-9921-4F4C-B8A3-029424A8A0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9769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BE2250A-9CC8-D052-8F16-773788240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B0ED24E8-E30A-529E-4358-125D87A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9E70D5B-92D5-4F29-2F10-2938D90710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95688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FB8E688-9DC6-3B44-B39C-2AAF71AFC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4F2EF32-364E-1546-B8CF-724EA1D6E36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AE561EF-B608-B44A-ABE0-30D79494283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E133777-AF6A-1B41-93AE-44FC50E526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521E0BD-C308-134D-86C0-490D970A28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1FC974C-545A-EC44-A881-32BB33AAA1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2BD97A-5169-3FA2-C12F-1744C9E4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D0D157FA-FFD0-92A3-5B52-3362012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43C4431-FA64-9276-06A1-0EA65401A7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58313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9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D96C9D2-ED13-1954-3225-F0695055A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FCC74703-6AB5-A125-7E1A-53A2F614C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E95862D-B7EB-602D-AF30-1ECC5B0421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421485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412206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6"/>
              </a:buClr>
              <a:buFont typeface="+mj-lt"/>
              <a:buAutoNum type="arabicPeriod"/>
              <a:defRPr sz="1600" b="0" i="0">
                <a:solidFill>
                  <a:schemeClr val="accent6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83" y="2412207"/>
            <a:ext cx="0" cy="366077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61059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Medium Headline - Orange Header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5695570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D7DBC2E-B680-2845-842D-951364311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5695529" cy="407985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877338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Slide_thirds_gre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413000"/>
            <a:ext cx="3661014" cy="3659981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222E42"/>
                </a:solidFill>
              </a:defRPr>
            </a:lvl1pPr>
            <a:lvl2pPr>
              <a:defRPr>
                <a:solidFill>
                  <a:srgbClr val="222E42"/>
                </a:solidFill>
              </a:defRPr>
            </a:lvl2pPr>
            <a:lvl3pPr>
              <a:defRPr>
                <a:solidFill>
                  <a:srgbClr val="222E42"/>
                </a:solidFill>
              </a:defRPr>
            </a:lvl3pPr>
            <a:lvl4pPr>
              <a:defRPr>
                <a:solidFill>
                  <a:srgbClr val="222E42"/>
                </a:solidFill>
              </a:defRPr>
            </a:lvl4pPr>
            <a:lvl5pPr>
              <a:defRPr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A6B30FD8-8FE9-DC72-B7EF-AE68C1B36B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AAF3-B817-31FB-00CE-C24AC71B98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1069787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21812"/>
            <a:ext cx="6102747" cy="3051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615031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ED273919-2125-29D1-886E-F1CFC4B891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FFC9CBE-3C82-0582-11C4-A84FE48BC1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349488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-504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137B9BD-B6F3-77E8-4869-2A3D1680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FE6AD44-8D8A-5298-2ABD-D1E4CDA66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784358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6098799" cy="16277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0854" y="377825"/>
            <a:ext cx="6098799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4356031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8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9" name="Title Placeholder 2">
            <a:extLst>
              <a:ext uri="{FF2B5EF4-FFF2-40B4-BE49-F238E27FC236}">
                <a16:creationId xmlns:a16="http://schemas.microsoft.com/office/drawing/2014/main" id="{F944E933-EEE9-523F-1D95-90C006B117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594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28E7713-4C51-778A-798A-23CAB47AB2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038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16D290AD-3FBE-1ECE-04F8-18CDA0D0193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8648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246C58-538B-D7D0-D432-7F97CAF619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8648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4" name="Picture Placeholder 5">
            <a:extLst>
              <a:ext uri="{FF2B5EF4-FFF2-40B4-BE49-F238E27FC236}">
                <a16:creationId xmlns:a16="http://schemas.microsoft.com/office/drawing/2014/main" id="{73774E21-EFDE-BDAD-D29B-07BEA2D77F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8038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1DCCF45A-0D87-1D0F-0A2A-11A2143514B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8648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37F4B38-5E40-2796-A598-6409BA891A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8648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7" name="Picture Placeholder 5">
            <a:extLst>
              <a:ext uri="{FF2B5EF4-FFF2-40B4-BE49-F238E27FC236}">
                <a16:creationId xmlns:a16="http://schemas.microsoft.com/office/drawing/2014/main" id="{D5DEE0A2-C8DD-A4E1-BC21-7A502743488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8038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C29A42C-7CAC-889C-9A67-22798258494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4029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E7B11C17-C213-43A1-3FE3-F09B3BE6A1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4029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EFF68F6D-6DD0-8A5D-95F0-45A6507C33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3419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F43C474-3C93-E9D9-0107-D1989F155F62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4029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BE34548B-7681-3E47-F5EF-DD61EEB66E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4029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55243210-8D8B-4704-A53C-4899F929915C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3419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0506930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057038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2E503A71-AD00-1464-8073-95F282D29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B0CFC3-F745-FB65-BBFD-DA5A3C8CA5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197855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3674921-BA5D-73A3-0A30-72CDD9A062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8A24FA5-F542-E7D6-50AD-BB600EAD7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177530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7925683" y="1597913"/>
            <a:ext cx="407863" cy="70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7925683" y="4039196"/>
            <a:ext cx="407863" cy="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799" cy="49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8" cy="247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0FA02F-AFA5-73A8-C6B5-481E659DD9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0D4C013D-4934-2EB3-3BEA-BC57FCB6C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6251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C58A1C5-AD8D-E8DE-887C-C24BB362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46AC0D3-97CF-DA5D-C50C-13AFBA937F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8584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76BF781-A8BB-87A2-0B5C-2EE333F75D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11E41A7-B584-A84A-BC1D-A786D1B2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F2CE481-D3DC-1FF6-DBB8-C58EB2A35BC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30A9A7D-ECBA-49DB-55F0-9AEF77E29C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1FA739EB-5DF6-CB01-9D5E-D64FDFA38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20" name="Title Placeholder 2">
            <a:extLst>
              <a:ext uri="{FF2B5EF4-FFF2-40B4-BE49-F238E27FC236}">
                <a16:creationId xmlns:a16="http://schemas.microsoft.com/office/drawing/2014/main" id="{8951529D-FD69-318C-966F-BD49285389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20E539FC-94BC-A516-3FD8-02FA03709F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475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accent6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8874FF-3092-39DA-ED45-97D3325D55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4573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465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1545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5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0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382056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0" i="0">
                <a:solidFill>
                  <a:schemeClr val="accent6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2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91479897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821658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307927059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Break 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41436962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1746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chemeClr val="bg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8195766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_Sk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03A806F2-44D3-7314-F53C-D7415AACA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71714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422895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4F474-0577-783B-F6D3-1CB7F3F5F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07686B-85FB-586A-9A6E-11709493C1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9FDCD-14EF-C1F6-AB09-BF8B9C270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28D00-C41F-084C-9C95-1D8F621FE7BB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6BD7C-01B4-7AF2-4C5C-029E06F97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A88C9-A32B-593A-2D6C-862F6C5C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39ED9-395B-0E43-9776-6BAA0F00A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0476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ver Neutral Sky II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7" y="784800"/>
            <a:ext cx="2637635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5488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Neutral Sky II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bg1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6" y="784800"/>
            <a:ext cx="2637638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93340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rge H1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43465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H1 - 1 Column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311280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2 Columns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098DA898-8032-1643-8C6D-A6A4A365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5C0235D-FD59-362C-DB82-5FA8B14EA8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2667629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016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A8796-230C-CA45-8B85-C2366B8CD2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7297" y="2005013"/>
            <a:ext cx="10577447" cy="813594"/>
          </a:xfrm>
        </p:spPr>
        <p:txBody>
          <a:bodyPr/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FEC2C1E-4FF0-9343-9D68-5BDF875A3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F69119B-2CC5-CC4F-B827-25AFCAF593E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68310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0D29EF7-EDE5-6846-9446-9FFCB976371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0117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379F469-5565-7948-8B3B-9CBBF70A3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6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66CD68C4-FC5F-DC47-BDED-8D9B72AD70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310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E190FBA-FB6C-8B44-82E1-E7A5FF414B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0117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66CBE95-7F4E-B3CC-B54F-4DB7413576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6769978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45BA02-4CA0-CF45-ABC9-ACB5F5406308}"/>
              </a:ext>
            </a:extLst>
          </p:cNvPr>
          <p:cNvSpPr/>
          <p:nvPr/>
        </p:nvSpPr>
        <p:spPr>
          <a:xfrm>
            <a:off x="80729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4235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3BC4EC-1AE5-B544-957A-27E45AAE61DF}"/>
              </a:ext>
            </a:extLst>
          </p:cNvPr>
          <p:cNvSpPr/>
          <p:nvPr/>
        </p:nvSpPr>
        <p:spPr>
          <a:xfrm>
            <a:off x="4468694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8397C6-44D4-A24A-8A86-4B6280677D09}"/>
              </a:ext>
            </a:extLst>
          </p:cNvPr>
          <p:cNvSpPr/>
          <p:nvPr/>
        </p:nvSpPr>
        <p:spPr>
          <a:xfrm>
            <a:off x="813011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C82E036-D31B-DF32-F36E-3F98AC65D5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8498973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AAB0BE-63CA-6145-BFBC-9C724B072409}"/>
              </a:ext>
            </a:extLst>
          </p:cNvPr>
          <p:cNvSpPr/>
          <p:nvPr/>
        </p:nvSpPr>
        <p:spPr>
          <a:xfrm>
            <a:off x="0" y="2412219"/>
            <a:ext cx="12192000" cy="3660982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818800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4CBB462-5AAD-7688-A3BA-C15C024DC4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110284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Divid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594111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594111"/>
            <a:ext cx="22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594111"/>
            <a:ext cx="397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594111"/>
            <a:ext cx="0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360BD251-7F48-15DD-68C4-AAC5A4B643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4610658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4 Images / 4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43BBA68-63FE-F3AE-38B7-26CC7767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A149A81-EB74-7ABC-2665-8B719F4CD8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2041717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8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2EC735F-FB8B-AD56-FEA6-52F985E6C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95779-A77F-B541-2FDD-A91139ED6F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4852640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/ Grey Header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0" name="Graphic 4">
            <a:extLst>
              <a:ext uri="{FF2B5EF4-FFF2-40B4-BE49-F238E27FC236}">
                <a16:creationId xmlns:a16="http://schemas.microsoft.com/office/drawing/2014/main" id="{6C8189F4-E046-3640-872F-9A6C848B90E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D38A4E7-D4EA-AF41-A94F-E5538629FF2A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67768F0-C8A4-C947-B320-26CC6D59483D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ECC47B0-F8B1-3344-9B64-76D6B5619D55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56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03F5528-AC87-6538-0597-F200C46191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6598506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of Conten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2412207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222E42"/>
              </a:buClr>
              <a:buFont typeface="+mj-lt"/>
              <a:buAutoNum type="arabicPeriod"/>
              <a:defRPr sz="16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73" y="2412207"/>
            <a:ext cx="0" cy="3660775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18929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- Facts &amp; 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7" y="785020"/>
            <a:ext cx="7322332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1CFFDB72-10A8-5C43-A4B1-74495EC99D6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3D00338-2A20-B045-A4D2-C6E5247B2B70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E789F7A-45AA-5D4F-A2AE-FBE552047080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70DB2BA8-3702-9E45-BE01-3CFDE8F8B3B9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733FC8-789F-497E-C23C-4AC2E5E381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0186189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42491544-630B-4B07-7261-C14345A2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2FD0F26-A45B-3BE1-627C-D41DB313DF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7209236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3953A91-E765-0A39-8B45-CF7C6FE4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7335B0-55AF-9ED0-00F6-B786A801A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790509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05096"/>
            <a:ext cx="6102747" cy="306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596055"/>
            <a:ext cx="6102747" cy="223345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2EBA2FE-C4C1-516A-E4CD-F5E16970FC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4501" y="377826"/>
            <a:ext cx="5692644" cy="40639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0CD121A3-BC3A-1EE6-F57A-483CF4C7D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8490702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A2B41C8-41BC-5746-ABCE-F7F91E48EEED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EAA1195-83D4-CB4B-ACA0-1201B5147B6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84501" y="377828"/>
            <a:ext cx="569264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EBA9AC6E-FAE6-3E8F-803C-8513DEC06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764264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Large H1 - Thirds / S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0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89BD539A-B803-B243-8820-D60B83414AE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7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F1D5654-3DF8-B19B-D891-0BE07593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2655484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786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786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255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786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786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7255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324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324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2636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324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324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2636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9015" y="3503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3D36B72-D1BB-6417-7C1F-032D393766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134F24B-B20F-1D61-C43B-DFFB8DC9A6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6811701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A254CA-9AD4-4078-104D-4F63F8A057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6874" y="37862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F28F4A9-B336-C1F1-DD06-B09B32E4F9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980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1066270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C43CB6E-58D6-5EE3-BC3B-BAEB8162C0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874" y="78581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8565061-4536-6389-E305-B4ABBF08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7364923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785019"/>
            <a:ext cx="4881880" cy="40640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3525352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Vertic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  <a:endCxn id="44" idx="1"/>
          </p:cNvCxnSpPr>
          <p:nvPr/>
        </p:nvCxnSpPr>
        <p:spPr>
          <a:xfrm>
            <a:off x="7925683" y="1597913"/>
            <a:ext cx="407803" cy="800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  <a:endCxn id="46" idx="1"/>
          </p:cNvCxnSpPr>
          <p:nvPr/>
        </p:nvCxnSpPr>
        <p:spPr>
          <a:xfrm>
            <a:off x="7925683" y="4039196"/>
            <a:ext cx="407803" cy="98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800" cy="49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9" cy="247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C9B55871-8AC0-D00B-6FAE-AEB3022C4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6655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Horizont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6" y="382803"/>
            <a:ext cx="6102387" cy="399684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10DE4FF-B5A9-0475-B6EA-0E16C907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6923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0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BBA2462-13DC-5E4D-A2CE-27BB956ED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rgbClr val="222E42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CD36AB-0434-8846-BCCF-1AA5DCACC54C}"/>
              </a:ext>
            </a:extLst>
          </p:cNvPr>
          <p:cNvGrpSpPr/>
          <p:nvPr/>
        </p:nvGrpSpPr>
        <p:grpSpPr>
          <a:xfrm>
            <a:off x="807256" y="784801"/>
            <a:ext cx="467388" cy="406619"/>
            <a:chOff x="1614406" y="1569600"/>
            <a:chExt cx="828508" cy="720834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BC3421C-A12D-DD4C-80EF-504EEFBE50E8}"/>
                </a:ext>
              </a:extLst>
            </p:cNvPr>
            <p:cNvSpPr/>
            <p:nvPr/>
          </p:nvSpPr>
          <p:spPr>
            <a:xfrm>
              <a:off x="1614406" y="1569600"/>
              <a:ext cx="363535" cy="720834"/>
            </a:xfrm>
            <a:custGeom>
              <a:avLst/>
              <a:gdLst>
                <a:gd name="connsiteX0" fmla="*/ 0 w 363535"/>
                <a:gd name="connsiteY0" fmla="*/ 0 h 720834"/>
                <a:gd name="connsiteX1" fmla="*/ 0 w 363535"/>
                <a:gd name="connsiteY1" fmla="*/ 360514 h 720834"/>
                <a:gd name="connsiteX2" fmla="*/ 225744 w 363535"/>
                <a:gd name="connsiteY2" fmla="*/ 360514 h 720834"/>
                <a:gd name="connsiteX3" fmla="*/ 0 w 363535"/>
                <a:gd name="connsiteY3" fmla="*/ 584068 h 720834"/>
                <a:gd name="connsiteX4" fmla="*/ 0 w 363535"/>
                <a:gd name="connsiteY4" fmla="*/ 720835 h 720834"/>
                <a:gd name="connsiteX5" fmla="*/ 363535 w 363535"/>
                <a:gd name="connsiteY5" fmla="*/ 360514 h 720834"/>
                <a:gd name="connsiteX6" fmla="*/ 363535 w 363535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535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685" y="720622"/>
                    <a:pt x="363320" y="559425"/>
                    <a:pt x="363535" y="360514"/>
                  </a:cubicBezTo>
                  <a:lnTo>
                    <a:pt x="363535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3DE19FC-7038-BD4C-B2BE-EFD82ECB3308}"/>
                </a:ext>
              </a:extLst>
            </p:cNvPr>
            <p:cNvSpPr/>
            <p:nvPr/>
          </p:nvSpPr>
          <p:spPr>
            <a:xfrm>
              <a:off x="2079184" y="1569600"/>
              <a:ext cx="363730" cy="720834"/>
            </a:xfrm>
            <a:custGeom>
              <a:avLst/>
              <a:gdLst>
                <a:gd name="connsiteX0" fmla="*/ 0 w 363730"/>
                <a:gd name="connsiteY0" fmla="*/ 0 h 720834"/>
                <a:gd name="connsiteX1" fmla="*/ 0 w 363730"/>
                <a:gd name="connsiteY1" fmla="*/ 360514 h 720834"/>
                <a:gd name="connsiteX2" fmla="*/ 225744 w 363730"/>
                <a:gd name="connsiteY2" fmla="*/ 360514 h 720834"/>
                <a:gd name="connsiteX3" fmla="*/ 0 w 363730"/>
                <a:gd name="connsiteY3" fmla="*/ 584068 h 720834"/>
                <a:gd name="connsiteX4" fmla="*/ 0 w 363730"/>
                <a:gd name="connsiteY4" fmla="*/ 720835 h 720834"/>
                <a:gd name="connsiteX5" fmla="*/ 363731 w 363730"/>
                <a:gd name="connsiteY5" fmla="*/ 360514 h 720834"/>
                <a:gd name="connsiteX6" fmla="*/ 363731 w 363730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730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761" y="720728"/>
                    <a:pt x="363516" y="559500"/>
                    <a:pt x="363731" y="360514"/>
                  </a:cubicBezTo>
                  <a:lnTo>
                    <a:pt x="363731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6" name="Title Placeholder 2">
            <a:extLst>
              <a:ext uri="{FF2B5EF4-FFF2-40B4-BE49-F238E27FC236}">
                <a16:creationId xmlns:a16="http://schemas.microsoft.com/office/drawing/2014/main" id="{879BE257-3EEB-B4DA-F3EC-9070662CC0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2866191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03 - Light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1925125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1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79079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2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342990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3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1" i="0">
                <a:solidFill>
                  <a:srgbClr val="222E42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3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66092584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4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272578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White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006058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Gre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53977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bg1"/>
                </a:solidFill>
              </a:defRPr>
            </a:lvl1pPr>
            <a:lvl2pPr indent="-126000">
              <a:defRPr sz="14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6CCA2009-61BC-8AB1-FE46-008AB140AA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2645279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9763835" cy="8135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0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1801800"/>
            <a:ext cx="10577407" cy="4271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accent6"/>
                </a:solidFill>
              </a:defRPr>
            </a:lvl1pPr>
            <a:lvl2pPr indent="-126000">
              <a:defRPr sz="1400">
                <a:solidFill>
                  <a:schemeClr val="accent6"/>
                </a:solidFill>
              </a:defRPr>
            </a:lvl2pPr>
            <a:lvl3pPr>
              <a:defRPr sz="1000">
                <a:solidFill>
                  <a:schemeClr val="accent6"/>
                </a:solidFill>
              </a:defRPr>
            </a:lvl3pPr>
            <a:lvl4pPr>
              <a:defRPr sz="900">
                <a:solidFill>
                  <a:schemeClr val="accent6"/>
                </a:solidFill>
              </a:defRPr>
            </a:lvl4pPr>
            <a:lvl5pPr>
              <a:defRPr sz="9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7E301869-5891-56C3-35C4-60B1AC8E85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6123719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2 Columns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A1692619-CADD-844E-80DF-3A8B8F084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E10DEE1-FE0A-8C18-90E9-04ADE61F34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5529749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BC9576E-AC9F-334F-BC48-B4DEE059FE1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41CA95D-E5B8-0A46-BFA1-7D5673E574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7991A37-03C2-864F-8940-0B0B1350C3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E7CE840-43C6-1A44-937B-817FE40C17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A3EF819B-E654-073B-0517-336D33144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AF9DA5-B36E-2CD4-3B9A-1BBE50F711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0760448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F6312C18-7F6B-A1B1-99A8-532DF028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50688-7FEB-47E9-49BF-9A04AD0298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485457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4B3CD338-818E-EC15-096A-0932074F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69CD7E6-0A7C-C9F7-1E36-A990051BE9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4444429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EB2D0CA4-C173-A3BF-F85C-D19E9E44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B19DF-A7F1-823C-FA22-F35F7B21CB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3670339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C240672-A8A4-5F09-DBAE-67FBD1F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FE945E-21E6-8ECB-BC11-6FBE3A412A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9684526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910A5BF-6D91-784A-98A6-D656086919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CA4E069-1335-1144-830E-3985B88FD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0104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3941548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1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CA268F82-AEE6-8747-9B39-B0E4D4DB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DE4C9E8-D257-4842-BB66-7459D624B7E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B9A1C78-4265-A14C-A625-44105A0A70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C516F01-58F2-7046-B83D-F02D513150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EB86F60-F0DE-784E-840D-8EECF34E08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19C1426-83E2-6D4C-BFDF-DABFDAC2E39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9B8BD3-3E99-0539-52FC-218C431425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79D7F1D7-9D3C-88F7-4AC6-4C256D6E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4AA0A00-3336-3181-DE11-DA34ADDEAF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0261238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61C6AB-4A1C-6044-A36F-2C2EABE94A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3636447"/>
            <a:ext cx="5084934" cy="2436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6B9416-07AE-994E-9F78-1D5325A20AE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3636642"/>
            <a:ext cx="5084934" cy="24365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A95C0C8-48FF-EC43-BC4C-1BBA466897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DF7690B-9921-4F4C-B8A3-029424A8A0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9769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BE2250A-9CC8-D052-8F16-773788240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B0ED24E8-E30A-529E-4358-125D87A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9E70D5B-92D5-4F29-2F10-2938D90710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2978819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FB8E688-9DC6-3B44-B39C-2AAF71AFC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4F2EF32-364E-1546-B8CF-724EA1D6E36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AE561EF-B608-B44A-ABE0-30D79494283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E133777-AF6A-1B41-93AE-44FC50E526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521E0BD-C308-134D-86C0-490D970A28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1FC974C-545A-EC44-A881-32BB33AAA1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2BD97A-5169-3FA2-C12F-1744C9E4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D0D157FA-FFD0-92A3-5B52-3362012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43C4431-FA64-9276-06A1-0EA65401A7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3265981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9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D96C9D2-ED13-1954-3225-F0695055A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FCC74703-6AB5-A125-7E1A-53A2F614C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E95862D-B7EB-602D-AF30-1ECC5B0421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3251316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412206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6"/>
              </a:buClr>
              <a:buFont typeface="+mj-lt"/>
              <a:buAutoNum type="arabicPeriod"/>
              <a:defRPr sz="1600" b="0" i="0">
                <a:solidFill>
                  <a:schemeClr val="accent6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83" y="2412207"/>
            <a:ext cx="0" cy="366077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13758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Medium Headline - Orange Header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5695570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Bold" panose="02000503000000020004" pitchFamily="2" charset="0"/>
                <a:ea typeface="Inter ExtraBold" panose="02000503000000020004" pitchFamily="2" charset="0"/>
                <a:cs typeface="Inter Extra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D7DBC2E-B680-2845-842D-951364311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5695529" cy="407985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0437803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Slide_thirds_gre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413000"/>
            <a:ext cx="3661014" cy="3659981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222E42"/>
                </a:solidFill>
              </a:defRPr>
            </a:lvl1pPr>
            <a:lvl2pPr>
              <a:defRPr>
                <a:solidFill>
                  <a:srgbClr val="222E42"/>
                </a:solidFill>
              </a:defRPr>
            </a:lvl2pPr>
            <a:lvl3pPr>
              <a:defRPr>
                <a:solidFill>
                  <a:srgbClr val="222E42"/>
                </a:solidFill>
              </a:defRPr>
            </a:lvl3pPr>
            <a:lvl4pPr>
              <a:defRPr>
                <a:solidFill>
                  <a:srgbClr val="222E42"/>
                </a:solidFill>
              </a:defRPr>
            </a:lvl4pPr>
            <a:lvl5pPr>
              <a:defRPr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A6B30FD8-8FE9-DC72-B7EF-AE68C1B36B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AAF3-B817-31FB-00CE-C24AC71B98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4836979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21812"/>
            <a:ext cx="6102747" cy="3051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615031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ED273919-2125-29D1-886E-F1CFC4B891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FFC9CBE-3C82-0582-11C4-A84FE48BC1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7458443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-504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137B9BD-B6F3-77E8-4869-2A3D1680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FE6AD44-8D8A-5298-2ABD-D1E4CDA66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1231595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6098799" cy="16277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0854" y="377825"/>
            <a:ext cx="6098799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4597794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8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9" name="Title Placeholder 2">
            <a:extLst>
              <a:ext uri="{FF2B5EF4-FFF2-40B4-BE49-F238E27FC236}">
                <a16:creationId xmlns:a16="http://schemas.microsoft.com/office/drawing/2014/main" id="{F944E933-EEE9-523F-1D95-90C006B117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594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28E7713-4C51-778A-798A-23CAB47AB2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038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16D290AD-3FBE-1ECE-04F8-18CDA0D0193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8648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246C58-538B-D7D0-D432-7F97CAF619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8648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4" name="Picture Placeholder 5">
            <a:extLst>
              <a:ext uri="{FF2B5EF4-FFF2-40B4-BE49-F238E27FC236}">
                <a16:creationId xmlns:a16="http://schemas.microsoft.com/office/drawing/2014/main" id="{73774E21-EFDE-BDAD-D29B-07BEA2D77F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8038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1DCCF45A-0D87-1D0F-0A2A-11A2143514B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8648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37F4B38-5E40-2796-A598-6409BA891A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8648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7" name="Picture Placeholder 5">
            <a:extLst>
              <a:ext uri="{FF2B5EF4-FFF2-40B4-BE49-F238E27FC236}">
                <a16:creationId xmlns:a16="http://schemas.microsoft.com/office/drawing/2014/main" id="{D5DEE0A2-C8DD-A4E1-BC21-7A502743488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8038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C29A42C-7CAC-889C-9A67-22798258494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4029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E7B11C17-C213-43A1-3FE3-F09B3BE6A1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4029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EFF68F6D-6DD0-8A5D-95F0-45A6507C33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3419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F43C474-3C93-E9D9-0107-D1989F155F62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4029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BE34548B-7681-3E47-F5EF-DD61EEB66E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4029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55243210-8D8B-4704-A53C-4899F929915C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3419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390669659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6561720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2E503A71-AD00-1464-8073-95F282D29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B0CFC3-F745-FB65-BBFD-DA5A3C8CA5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877238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3674921-BA5D-73A3-0A30-72CDD9A062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8A24FA5-F542-E7D6-50AD-BB600EAD7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9929080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7925683" y="1597913"/>
            <a:ext cx="407863" cy="70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7925683" y="4039196"/>
            <a:ext cx="407863" cy="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799" cy="49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8" cy="247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0FA02F-AFA5-73A8-C6B5-481E659DD9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0D4C013D-4934-2EB3-3BEA-BC57FCB6C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7347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C58A1C5-AD8D-E8DE-887C-C24BB362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46AC0D3-97CF-DA5D-C50C-13AFBA937F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8843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76BF781-A8BB-87A2-0B5C-2EE333F75D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11E41A7-B584-A84A-BC1D-A786D1B2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F2CE481-D3DC-1FF6-DBB8-C58EB2A35BC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30A9A7D-ECBA-49DB-55F0-9AEF77E29C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1FA739EB-5DF6-CB01-9D5E-D64FDFA38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20" name="Title Placeholder 2">
            <a:extLst>
              <a:ext uri="{FF2B5EF4-FFF2-40B4-BE49-F238E27FC236}">
                <a16:creationId xmlns:a16="http://schemas.microsoft.com/office/drawing/2014/main" id="{8951529D-FD69-318C-966F-BD49285389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20E539FC-94BC-A516-3FD8-02FA03709F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4801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accent6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8874FF-3092-39DA-ED45-97D3325D55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62039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19677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625295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5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0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9298520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0" i="0">
                <a:solidFill>
                  <a:schemeClr val="accent6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2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Light" panose="02000303000000020004" pitchFamily="2" charset="0"/>
                <a:ea typeface="Inter ExtraLight" panose="02000303000000020004" pitchFamily="2" charset="0"/>
                <a:cs typeface="Inter Extra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52152538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064452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373552209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Break 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140385240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5030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chemeClr val="bg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3667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_Sk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03A806F2-44D3-7314-F53C-D7415AACA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7190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686063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Medium Headline - Orange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370474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58369080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ver Neutral Sky II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7" y="784800"/>
            <a:ext cx="2637635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52787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Neutral Sky II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7000" b="0" i="0">
                <a:solidFill>
                  <a:schemeClr val="bg1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6" y="784800"/>
            <a:ext cx="2637638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42508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rge H1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9194839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H1 - 1 Column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629660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2 Columns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098DA898-8032-1643-8C6D-A6A4A365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5C0235D-FD59-362C-DB82-5FA8B14EA8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553724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0167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A8796-230C-CA45-8B85-C2366B8CD2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7297" y="2005013"/>
            <a:ext cx="10577447" cy="813594"/>
          </a:xfrm>
        </p:spPr>
        <p:txBody>
          <a:bodyPr/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FEC2C1E-4FF0-9343-9D68-5BDF875A3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530794"/>
            <a:ext cx="3254571" cy="254240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F69119B-2CC5-CC4F-B827-25AFCAF593E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68310" y="3530794"/>
            <a:ext cx="3254571" cy="254240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0D29EF7-EDE5-6846-9446-9FFCB976371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0117" y="3530794"/>
            <a:ext cx="3254571" cy="254240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379F469-5565-7948-8B3B-9CBBF70A3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6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66CD68C4-FC5F-DC47-BDED-8D9B72AD70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310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E190FBA-FB6C-8B44-82E1-E7A5FF414B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0117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66CBE95-7F4E-B3CC-B54F-4DB7413576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9978008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45BA02-4CA0-CF45-ABC9-ACB5F5406308}"/>
              </a:ext>
            </a:extLst>
          </p:cNvPr>
          <p:cNvSpPr/>
          <p:nvPr/>
        </p:nvSpPr>
        <p:spPr>
          <a:xfrm>
            <a:off x="80729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4235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3BC4EC-1AE5-B544-957A-27E45AAE61DF}"/>
              </a:ext>
            </a:extLst>
          </p:cNvPr>
          <p:cNvSpPr/>
          <p:nvPr/>
        </p:nvSpPr>
        <p:spPr>
          <a:xfrm>
            <a:off x="4468694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8397C6-44D4-A24A-8A86-4B6280677D09}"/>
              </a:ext>
            </a:extLst>
          </p:cNvPr>
          <p:cNvSpPr/>
          <p:nvPr/>
        </p:nvSpPr>
        <p:spPr>
          <a:xfrm>
            <a:off x="813011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C82E036-D31B-DF32-F36E-3F98AC65D5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14009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AAB0BE-63CA-6145-BFBC-9C724B072409}"/>
              </a:ext>
            </a:extLst>
          </p:cNvPr>
          <p:cNvSpPr/>
          <p:nvPr/>
        </p:nvSpPr>
        <p:spPr>
          <a:xfrm>
            <a:off x="0" y="2412219"/>
            <a:ext cx="12192000" cy="3660982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842746"/>
            <a:ext cx="2033776" cy="182365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842746"/>
            <a:ext cx="2033776" cy="182365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842746"/>
            <a:ext cx="2033776" cy="182365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842746"/>
            <a:ext cx="2033776" cy="182365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818800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4CBB462-5AAD-7688-A3BA-C15C024DC4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48345839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Divid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632200"/>
            <a:ext cx="2033776" cy="244100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632200"/>
            <a:ext cx="2033776" cy="244100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632200"/>
            <a:ext cx="2033776" cy="244100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632200"/>
            <a:ext cx="2033776" cy="244100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594111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594111"/>
            <a:ext cx="22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594111"/>
            <a:ext cx="397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594111"/>
            <a:ext cx="0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360BD251-7F48-15DD-68C4-AAC5A4B643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013332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4 Images / 4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43BBA68-63FE-F3AE-38B7-26CC7767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A149A81-EB74-7ABC-2665-8B719F4CD8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8894411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8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2EC735F-FB8B-AD56-FEA6-52F985E6C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95779-A77F-B541-2FDD-A91139ED6F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2969143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/ Grey Header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0" name="Graphic 4">
            <a:extLst>
              <a:ext uri="{FF2B5EF4-FFF2-40B4-BE49-F238E27FC236}">
                <a16:creationId xmlns:a16="http://schemas.microsoft.com/office/drawing/2014/main" id="{6C8189F4-E046-3640-872F-9A6C848B90E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D38A4E7-D4EA-AF41-A94F-E5538629FF2A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67768F0-C8A4-C947-B320-26CC6D59483D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ECC47B0-F8B1-3344-9B64-76D6B5619D55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56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03F5528-AC87-6538-0597-F200C46191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8569008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of Conten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2412207"/>
            <a:ext cx="4475051" cy="3660994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222E42"/>
              </a:buClr>
              <a:buFont typeface="+mj-lt"/>
              <a:buAutoNum type="arabicPeriod"/>
              <a:defRPr sz="16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73" y="2412207"/>
            <a:ext cx="0" cy="3660775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72632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- Facts &amp; 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7" y="785020"/>
            <a:ext cx="7322332" cy="24407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1CFFDB72-10A8-5C43-A4B1-74495EC99D6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3D00338-2A20-B045-A4D2-C6E5247B2B70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E789F7A-45AA-5D4F-A2AE-FBE552047080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70DB2BA8-3702-9E45-BE01-3CFDE8F8B3B9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733FC8-789F-497E-C23C-4AC2E5E381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043785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42491544-630B-4B07-7261-C14345A2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2FD0F26-A45B-3BE1-627C-D41DB313DF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62174148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3953A91-E765-0A39-8B45-CF7C6FE4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0" tIns="45720" rIns="9000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7335B0-55AF-9ED0-00F6-B786A801A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953388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05096"/>
            <a:ext cx="6102747" cy="306868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596055"/>
            <a:ext cx="6102747" cy="223345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2EBA2FE-C4C1-516A-E4CD-F5E16970FC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4501" y="377826"/>
            <a:ext cx="5692644" cy="40639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0CD121A3-BC3A-1EE6-F57A-483CF4C7D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107422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2832093"/>
            <a:ext cx="2237545" cy="120905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4889"/>
            <a:ext cx="2237545" cy="1208886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2832093"/>
            <a:ext cx="2237545" cy="120905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4889"/>
            <a:ext cx="2237545" cy="1208886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A2B41C8-41BC-5746-ABCE-F7F91E48EEED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EAA1195-83D4-CB4B-ACA0-1201B5147B6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84501" y="377828"/>
            <a:ext cx="569264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EBA9AC6E-FAE6-3E8F-803C-8513DEC06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63116585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Large H1 - Thirds / S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08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89BD539A-B803-B243-8820-D60B83414AE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7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F1D5654-3DF8-B19B-D891-0BE07593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06347769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7865" y="3043367"/>
            <a:ext cx="2237545" cy="1214159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7865" y="272570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255" y="262427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7865" y="4876788"/>
            <a:ext cx="2237545" cy="121399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786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7255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3245" y="3043367"/>
            <a:ext cx="2237545" cy="1214159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3245" y="272570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2636" y="262427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3245" y="4876788"/>
            <a:ext cx="2237545" cy="121399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324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2636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9015" y="3503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3D36B72-D1BB-6417-7C1F-032D393766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134F24B-B20F-1D61-C43B-DFFB8DC9A6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0666507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A254CA-9AD4-4078-104D-4F63F8A057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6874" y="37862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F28F4A9-B336-C1F1-DD06-B09B32E4F9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98025"/>
            <a:ext cx="5680857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0949925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C43CB6E-58D6-5EE3-BC3B-BAEB8162C0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874" y="78581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8565061-4536-6389-E305-B4ABBF08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1997841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785019"/>
            <a:ext cx="4881880" cy="40640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127068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Vertic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  <a:endCxn id="44" idx="1"/>
          </p:cNvCxnSpPr>
          <p:nvPr/>
        </p:nvCxnSpPr>
        <p:spPr>
          <a:xfrm>
            <a:off x="7925683" y="1597913"/>
            <a:ext cx="407803" cy="800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  <a:endCxn id="46" idx="1"/>
          </p:cNvCxnSpPr>
          <p:nvPr/>
        </p:nvCxnSpPr>
        <p:spPr>
          <a:xfrm>
            <a:off x="7925683" y="4039196"/>
            <a:ext cx="407803" cy="98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800" cy="49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9" cy="247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C9B55871-8AC0-D00B-6FAE-AEB3022C4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54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5763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Horizont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6" y="382803"/>
            <a:ext cx="6102387" cy="399684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10DE4FF-B5A9-0475-B6EA-0E16C907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3790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0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BBA2462-13DC-5E4D-A2CE-27BB956ED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rgbClr val="222E42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6" name="Title Placeholder 2">
            <a:extLst>
              <a:ext uri="{FF2B5EF4-FFF2-40B4-BE49-F238E27FC236}">
                <a16:creationId xmlns:a16="http://schemas.microsoft.com/office/drawing/2014/main" id="{879BE257-3EEB-B4DA-F3EC-9070662CC0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066F3B1-21F7-D33B-7A7E-28EBAA215F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76227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03 - Light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46888997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1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33873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2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11334115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3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3000" b="1" i="0">
                <a:solidFill>
                  <a:srgbClr val="222E42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3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53436306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4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622317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White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5522422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Gre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5666161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bg1"/>
                </a:solidFill>
              </a:defRPr>
            </a:lvl1pPr>
            <a:lvl2pPr indent="-126000">
              <a:defRPr sz="14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6CCA2009-61BC-8AB1-FE46-008AB140AA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99006048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2 Columns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A1692619-CADD-844E-80DF-3A8B8F084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E10DEE1-FE0A-8C18-90E9-04ADE61F34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0150276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19399"/>
            <a:ext cx="3254571" cy="32535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BC9576E-AC9F-334F-BC48-B4DEE059FE1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19399"/>
            <a:ext cx="3254571" cy="32535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41CA95D-E5B8-0A46-BFA1-7D5673E574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19399"/>
            <a:ext cx="3254571" cy="32535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7991A37-03C2-864F-8940-0B0B1350C3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E7CE840-43C6-1A44-937B-817FE40C17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A3EF819B-E654-073B-0517-336D33144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AF9DA5-B36E-2CD4-3B9A-1BBE50F711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84714672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7" y="2413000"/>
            <a:ext cx="2875744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57" y="2819800"/>
            <a:ext cx="2875744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57" y="3430000"/>
            <a:ext cx="2875744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655" y="2413000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655" y="2819800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8655" y="3430000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29588" y="2413000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29588" y="2819800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29588" y="3430000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F6312C18-7F6B-A1B1-99A8-532DF028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50688-7FEB-47E9-49BF-9A04AD0298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55472357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412196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2412196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2412196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2412196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4B3CD338-818E-EC15-096A-0932074F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69CD7E6-0A7C-C9F7-1E36-A990051BE9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20404520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EB2D0CA4-C173-A3BF-F85C-D19E9E44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B19DF-A7F1-823C-FA22-F35F7B21CB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5758553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C240672-A8A4-5F09-DBAE-67FBD1F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FE945E-21E6-8ECB-BC11-6FBE3A412A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3016735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910A5BF-6D91-784A-98A6-D656086919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CA4E069-1335-1144-830E-3985B88FD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0104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298308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1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CA268F82-AEE6-8747-9B39-B0E4D4DB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24934"/>
            <a:ext cx="3254571" cy="324826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DE4C9E8-D257-4842-BB66-7459D624B7E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24934"/>
            <a:ext cx="3254571" cy="324826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B9A1C78-4265-A14C-A625-44105A0A70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24934"/>
            <a:ext cx="3254571" cy="3248267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C516F01-58F2-7046-B83D-F02D513150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EB86F60-F0DE-784E-840D-8EECF34E08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19C1426-83E2-6D4C-BFDF-DABFDAC2E39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9B8BD3-3E99-0539-52FC-218C431425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79D7F1D7-9D3C-88F7-4AC6-4C256D6E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4AA0A00-3336-3181-DE11-DA34ADDEAF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38019580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61C6AB-4A1C-6044-A36F-2C2EABE94A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3636447"/>
            <a:ext cx="5084934" cy="243669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6B9416-07AE-994E-9F78-1D5325A20AE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3636642"/>
            <a:ext cx="5084934" cy="243655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A95C0C8-48FF-EC43-BC4C-1BBA466897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DF7690B-9921-4F4C-B8A3-029424A8A0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9769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BE2250A-9CC8-D052-8F16-773788240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B0ED24E8-E30A-529E-4358-125D87A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9E70D5B-92D5-4F29-2F10-2938D90710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5133896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FB8E688-9DC6-3B44-B39C-2AAF71AFC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632380"/>
            <a:ext cx="3254571" cy="244082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4F2EF32-364E-1546-B8CF-724EA1D6E36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3632380"/>
            <a:ext cx="3254571" cy="244082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AE561EF-B608-B44A-ABE0-30D79494283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3632380"/>
            <a:ext cx="3254571" cy="244082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E133777-AF6A-1B41-93AE-44FC50E526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521E0BD-C308-134D-86C0-490D970A28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1FC974C-545A-EC44-A881-32BB33AAA1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2BD97A-5169-3FA2-C12F-1744C9E4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D0D157FA-FFD0-92A3-5B52-3362012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43C4431-FA64-9276-06A1-0EA65401A7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09463483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D96C9D2-ED13-1954-3225-F0695055A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FCC74703-6AB5-A125-7E1A-53A2F614C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E95862D-B7EB-602D-AF30-1ECC5B0421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D854FF5-10B8-F9A8-EF0D-442BD2EF60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7" y="2827009"/>
            <a:ext cx="2875744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38965D4B-CC2D-12FD-11AD-A5D645F5DB7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57" y="3225800"/>
            <a:ext cx="2875744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7F75D27-2335-F0DD-6B17-871023B051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57" y="3836000"/>
            <a:ext cx="2875744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7923665-6A5A-D404-6B93-335A325191B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655" y="2827009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E7D54D1-18B6-E6FA-1D3F-ACB3D2F93D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655" y="3225800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6A8303E-E7D1-D51D-2F52-6AF81C227BF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68655" y="3836000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41E8751-B8D2-3D6D-56ED-67342CC454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29588" y="2827009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CF28ADA1-E21C-7262-FF54-75AB387B794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129588" y="3225800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E3D18DF-0AF4-88A6-49D2-9A4BC72DC30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29588" y="3836000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tx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</p:spTree>
    <p:extLst>
      <p:ext uri="{BB962C8B-B14F-4D97-AF65-F5344CB8AC3E}">
        <p14:creationId xmlns:p14="http://schemas.microsoft.com/office/powerpoint/2010/main" val="84370907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412206"/>
            <a:ext cx="4475051" cy="3660994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6"/>
              </a:buClr>
              <a:buFont typeface="+mj-lt"/>
              <a:buAutoNum type="arabicPeriod"/>
              <a:defRPr sz="1600" b="0" i="0">
                <a:solidFill>
                  <a:schemeClr val="accent6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83" y="2412207"/>
            <a:ext cx="0" cy="366077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5252540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Medium Headline - Orange Header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5695570" cy="24407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D7DBC2E-B680-2845-842D-951364311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5695529" cy="407985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5929090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Slide_thirds_gre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413000"/>
            <a:ext cx="3661014" cy="3659981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rgbClr val="222E42"/>
                </a:solidFill>
              </a:defRPr>
            </a:lvl1pPr>
            <a:lvl2pPr>
              <a:defRPr>
                <a:solidFill>
                  <a:srgbClr val="222E42"/>
                </a:solidFill>
              </a:defRPr>
            </a:lvl2pPr>
            <a:lvl3pPr>
              <a:defRPr>
                <a:solidFill>
                  <a:srgbClr val="222E42"/>
                </a:solidFill>
              </a:defRPr>
            </a:lvl3pPr>
            <a:lvl4pPr>
              <a:defRPr>
                <a:solidFill>
                  <a:srgbClr val="222E42"/>
                </a:solidFill>
              </a:defRPr>
            </a:lvl4pPr>
            <a:lvl5pPr>
              <a:defRPr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A6B30FD8-8FE9-DC72-B7EF-AE68C1B36B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AAF3-B817-31FB-00CE-C24AC71B98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851184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21812"/>
            <a:ext cx="6102747" cy="305196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615031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ED273919-2125-29D1-886E-F1CFC4B891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FFC9CBE-3C82-0582-11C4-A84FE48BC1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2666883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3016394"/>
            <a:ext cx="2237545" cy="124430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3584"/>
            <a:ext cx="2237545" cy="121019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3016394"/>
            <a:ext cx="2237545" cy="124430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3584"/>
            <a:ext cx="2237545" cy="121019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-504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137B9BD-B6F3-77E8-4869-2A3D1680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FE6AD44-8D8A-5298-2ABD-D1E4CDA66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4363109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6098799" cy="1627776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0854" y="377825"/>
            <a:ext cx="6098799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102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7272312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8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9" name="Title Placeholder 2">
            <a:extLst>
              <a:ext uri="{FF2B5EF4-FFF2-40B4-BE49-F238E27FC236}">
                <a16:creationId xmlns:a16="http://schemas.microsoft.com/office/drawing/2014/main" id="{F944E933-EEE9-523F-1D95-90C006B117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594" y="784225"/>
            <a:ext cx="5692393" cy="1627982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28E7713-4C51-778A-798A-23CAB47AB2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038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16D290AD-3FBE-1ECE-04F8-18CDA0D0193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8648" y="3016394"/>
            <a:ext cx="2237545" cy="124430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246C58-538B-D7D0-D432-7F97CAF619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8648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4" name="Picture Placeholder 5">
            <a:extLst>
              <a:ext uri="{FF2B5EF4-FFF2-40B4-BE49-F238E27FC236}">
                <a16:creationId xmlns:a16="http://schemas.microsoft.com/office/drawing/2014/main" id="{73774E21-EFDE-BDAD-D29B-07BEA2D77F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8038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1DCCF45A-0D87-1D0F-0A2A-11A2143514B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8648" y="4863584"/>
            <a:ext cx="2237545" cy="121019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37F4B38-5E40-2796-A598-6409BA891A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8648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7" name="Picture Placeholder 5">
            <a:extLst>
              <a:ext uri="{FF2B5EF4-FFF2-40B4-BE49-F238E27FC236}">
                <a16:creationId xmlns:a16="http://schemas.microsoft.com/office/drawing/2014/main" id="{D5DEE0A2-C8DD-A4E1-BC21-7A502743488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8038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C29A42C-7CAC-889C-9A67-22798258494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4029" y="3016394"/>
            <a:ext cx="2237545" cy="1244305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E7B11C17-C213-43A1-3FE3-F09B3BE6A1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4029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EFF68F6D-6DD0-8A5D-95F0-45A6507C33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3419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F43C474-3C93-E9D9-0107-D1989F155F62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4029" y="4863584"/>
            <a:ext cx="2237545" cy="121019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BE34548B-7681-3E47-F5EF-DD61EEB66E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4029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55243210-8D8B-4704-A53C-4899F929915C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3419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695029459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6300998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2E503A71-AD00-1464-8073-95F282D29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B0CFC3-F745-FB65-BBFD-DA5A3C8CA5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59158498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3674921-BA5D-73A3-0A30-72CDD9A062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8A24FA5-F542-E7D6-50AD-BB600EAD7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93812875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7925683" y="1597913"/>
            <a:ext cx="407863" cy="70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7925683" y="4039196"/>
            <a:ext cx="407863" cy="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799" cy="49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8" cy="247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0FA02F-AFA5-73A8-C6B5-481E659DD9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0D4C013D-4934-2EB3-3BEA-BC57FCB6C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54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999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C58A1C5-AD8D-E8DE-887C-C24BB362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46AC0D3-97CF-DA5D-C50C-13AFBA937F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869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76BF781-A8BB-87A2-0B5C-2EE333F75D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11E41A7-B584-A84A-BC1D-A786D1B2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F2CE481-D3DC-1FF6-DBB8-C58EB2A35BC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30A9A7D-ECBA-49DB-55F0-9AEF77E29C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1FA739EB-5DF6-CB01-9D5E-D64FDFA38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20" name="Title Placeholder 2">
            <a:extLst>
              <a:ext uri="{FF2B5EF4-FFF2-40B4-BE49-F238E27FC236}">
                <a16:creationId xmlns:a16="http://schemas.microsoft.com/office/drawing/2014/main" id="{8951529D-FD69-318C-966F-BD49285389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20E539FC-94BC-A516-3FD8-02FA03709F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62232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accent6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8874FF-3092-39DA-ED45-97D3325D55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80370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63128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6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8645784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65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0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50970423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3000" b="0" i="0">
                <a:solidFill>
                  <a:schemeClr val="accent6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2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39023002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7646143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575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1806080560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Break 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439517007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0160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chemeClr val="bg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8837630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_Sk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03A806F2-44D3-7314-F53C-D7415AACA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833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006103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ver Neutral Sky II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7" y="784800"/>
            <a:ext cx="2637635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52787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Neutral Sky II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bg1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6" y="784800"/>
            <a:ext cx="2637638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4250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rge H1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91948391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H1 - 1 Column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6296602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2 Columns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098DA898-8032-1643-8C6D-A6A4A365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5C0235D-FD59-362C-DB82-5FA8B14EA8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5537249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016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A8796-230C-CA45-8B85-C2366B8CD2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7297" y="2005013"/>
            <a:ext cx="10577447" cy="813594"/>
          </a:xfrm>
        </p:spPr>
        <p:txBody>
          <a:bodyPr/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FEC2C1E-4FF0-9343-9D68-5BDF875A3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F69119B-2CC5-CC4F-B827-25AFCAF593E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68310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0D29EF7-EDE5-6846-9446-9FFCB976371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0117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379F469-5565-7948-8B3B-9CBBF70A3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6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66CD68C4-FC5F-DC47-BDED-8D9B72AD70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310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E190FBA-FB6C-8B44-82E1-E7A5FF414B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0117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66CBE95-7F4E-B3CC-B54F-4DB7413576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99780081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45BA02-4CA0-CF45-ABC9-ACB5F5406308}"/>
              </a:ext>
            </a:extLst>
          </p:cNvPr>
          <p:cNvSpPr/>
          <p:nvPr/>
        </p:nvSpPr>
        <p:spPr>
          <a:xfrm>
            <a:off x="80729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4235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3BC4EC-1AE5-B544-957A-27E45AAE61DF}"/>
              </a:ext>
            </a:extLst>
          </p:cNvPr>
          <p:cNvSpPr/>
          <p:nvPr/>
        </p:nvSpPr>
        <p:spPr>
          <a:xfrm>
            <a:off x="4468694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8397C6-44D4-A24A-8A86-4B6280677D09}"/>
              </a:ext>
            </a:extLst>
          </p:cNvPr>
          <p:cNvSpPr/>
          <p:nvPr/>
        </p:nvSpPr>
        <p:spPr>
          <a:xfrm>
            <a:off x="813011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C82E036-D31B-DF32-F36E-3F98AC65D5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140097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AAB0BE-63CA-6145-BFBC-9C724B072409}"/>
              </a:ext>
            </a:extLst>
          </p:cNvPr>
          <p:cNvSpPr/>
          <p:nvPr/>
        </p:nvSpPr>
        <p:spPr>
          <a:xfrm>
            <a:off x="0" y="2412219"/>
            <a:ext cx="12192000" cy="3660982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818800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4CBB462-5AAD-7688-A3BA-C15C024DC4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48345839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Divid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594111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594111"/>
            <a:ext cx="22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594111"/>
            <a:ext cx="397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594111"/>
            <a:ext cx="0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360BD251-7F48-15DD-68C4-AAC5A4B643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0133329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4 Images / 4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43BBA68-63FE-F3AE-38B7-26CC7767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A149A81-EB74-7ABC-2665-8B719F4CD8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88944113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8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2EC735F-FB8B-AD56-FEA6-52F985E6C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95779-A77F-B541-2FDD-A91139ED6F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29691430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/ Grey Header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0" name="Graphic 4">
            <a:extLst>
              <a:ext uri="{FF2B5EF4-FFF2-40B4-BE49-F238E27FC236}">
                <a16:creationId xmlns:a16="http://schemas.microsoft.com/office/drawing/2014/main" id="{6C8189F4-E046-3640-872F-9A6C848B90E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D38A4E7-D4EA-AF41-A94F-E5538629FF2A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67768F0-C8A4-C947-B320-26CC6D59483D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ECC47B0-F8B1-3344-9B64-76D6B5619D55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56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03F5528-AC87-6538-0597-F200C46191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8569008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of Conten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2412207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222E42"/>
              </a:buClr>
              <a:buFont typeface="+mj-lt"/>
              <a:buAutoNum type="arabicPeriod"/>
              <a:defRPr sz="16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73" y="2412207"/>
            <a:ext cx="0" cy="3660775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726326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- Facts &amp; 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7" y="785020"/>
            <a:ext cx="7322332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1CFFDB72-10A8-5C43-A4B1-74495EC99D6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3D00338-2A20-B045-A4D2-C6E5247B2B70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E789F7A-45AA-5D4F-A2AE-FBE552047080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70DB2BA8-3702-9E45-BE01-3CFDE8F8B3B9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733FC8-789F-497E-C23C-4AC2E5E381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0437859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42491544-630B-4B07-7261-C14345A2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2FD0F26-A45B-3BE1-627C-D41DB313DF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62174148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3953A91-E765-0A39-8B45-CF7C6FE4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7335B0-55AF-9ED0-00F6-B786A801A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953388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05096"/>
            <a:ext cx="6102747" cy="306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596055"/>
            <a:ext cx="6102747" cy="223345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2EBA2FE-C4C1-516A-E4CD-F5E16970FC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4501" y="377826"/>
            <a:ext cx="5692644" cy="40639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0CD121A3-BC3A-1EE6-F57A-483CF4C7D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1074228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A2B41C8-41BC-5746-ABCE-F7F91E48EEED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EAA1195-83D4-CB4B-ACA0-1201B5147B6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84501" y="377828"/>
            <a:ext cx="569264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EBA9AC6E-FAE6-3E8F-803C-8513DEC06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63116585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Large H1 - Thirds / S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0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89BD539A-B803-B243-8820-D60B83414AE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7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F1D5654-3DF8-B19B-D891-0BE07593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06347769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786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786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255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786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786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7255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324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324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2636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324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324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2636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9015" y="3503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3D36B72-D1BB-6417-7C1F-032D393766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134F24B-B20F-1D61-C43B-DFFB8DC9A6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06665076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A254CA-9AD4-4078-104D-4F63F8A057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6874" y="37862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F28F4A9-B336-C1F1-DD06-B09B32E4F9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980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09499251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C43CB6E-58D6-5EE3-BC3B-BAEB8162C0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874" y="78581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8565061-4536-6389-E305-B4ABBF08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19978414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785019"/>
            <a:ext cx="4881880" cy="40640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127068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Vertic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  <a:endCxn id="44" idx="1"/>
          </p:cNvCxnSpPr>
          <p:nvPr/>
        </p:nvCxnSpPr>
        <p:spPr>
          <a:xfrm>
            <a:off x="7925683" y="1597913"/>
            <a:ext cx="407803" cy="800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  <a:endCxn id="46" idx="1"/>
          </p:cNvCxnSpPr>
          <p:nvPr/>
        </p:nvCxnSpPr>
        <p:spPr>
          <a:xfrm>
            <a:off x="7925683" y="4039196"/>
            <a:ext cx="407803" cy="98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800" cy="49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9" cy="247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C9B55871-8AC0-D00B-6FAE-AEB3022C4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5763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Horizont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6" y="382803"/>
            <a:ext cx="6102387" cy="399684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10DE4FF-B5A9-0475-B6EA-0E16C907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3790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0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BBA2462-13DC-5E4D-A2CE-27BB956ED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rgbClr val="222E42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CD36AB-0434-8846-BCCF-1AA5DCACC54C}"/>
              </a:ext>
            </a:extLst>
          </p:cNvPr>
          <p:cNvGrpSpPr/>
          <p:nvPr/>
        </p:nvGrpSpPr>
        <p:grpSpPr>
          <a:xfrm>
            <a:off x="807256" y="784801"/>
            <a:ext cx="467388" cy="406619"/>
            <a:chOff x="1614406" y="1569600"/>
            <a:chExt cx="828508" cy="720834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BC3421C-A12D-DD4C-80EF-504EEFBE50E8}"/>
                </a:ext>
              </a:extLst>
            </p:cNvPr>
            <p:cNvSpPr/>
            <p:nvPr/>
          </p:nvSpPr>
          <p:spPr>
            <a:xfrm>
              <a:off x="1614406" y="1569600"/>
              <a:ext cx="363535" cy="720834"/>
            </a:xfrm>
            <a:custGeom>
              <a:avLst/>
              <a:gdLst>
                <a:gd name="connsiteX0" fmla="*/ 0 w 363535"/>
                <a:gd name="connsiteY0" fmla="*/ 0 h 720834"/>
                <a:gd name="connsiteX1" fmla="*/ 0 w 363535"/>
                <a:gd name="connsiteY1" fmla="*/ 360514 h 720834"/>
                <a:gd name="connsiteX2" fmla="*/ 225744 w 363535"/>
                <a:gd name="connsiteY2" fmla="*/ 360514 h 720834"/>
                <a:gd name="connsiteX3" fmla="*/ 0 w 363535"/>
                <a:gd name="connsiteY3" fmla="*/ 584068 h 720834"/>
                <a:gd name="connsiteX4" fmla="*/ 0 w 363535"/>
                <a:gd name="connsiteY4" fmla="*/ 720835 h 720834"/>
                <a:gd name="connsiteX5" fmla="*/ 363535 w 363535"/>
                <a:gd name="connsiteY5" fmla="*/ 360514 h 720834"/>
                <a:gd name="connsiteX6" fmla="*/ 363535 w 363535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535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685" y="720622"/>
                    <a:pt x="363320" y="559425"/>
                    <a:pt x="363535" y="360514"/>
                  </a:cubicBezTo>
                  <a:lnTo>
                    <a:pt x="363535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3DE19FC-7038-BD4C-B2BE-EFD82ECB3308}"/>
                </a:ext>
              </a:extLst>
            </p:cNvPr>
            <p:cNvSpPr/>
            <p:nvPr/>
          </p:nvSpPr>
          <p:spPr>
            <a:xfrm>
              <a:off x="2079184" y="1569600"/>
              <a:ext cx="363730" cy="720834"/>
            </a:xfrm>
            <a:custGeom>
              <a:avLst/>
              <a:gdLst>
                <a:gd name="connsiteX0" fmla="*/ 0 w 363730"/>
                <a:gd name="connsiteY0" fmla="*/ 0 h 720834"/>
                <a:gd name="connsiteX1" fmla="*/ 0 w 363730"/>
                <a:gd name="connsiteY1" fmla="*/ 360514 h 720834"/>
                <a:gd name="connsiteX2" fmla="*/ 225744 w 363730"/>
                <a:gd name="connsiteY2" fmla="*/ 360514 h 720834"/>
                <a:gd name="connsiteX3" fmla="*/ 0 w 363730"/>
                <a:gd name="connsiteY3" fmla="*/ 584068 h 720834"/>
                <a:gd name="connsiteX4" fmla="*/ 0 w 363730"/>
                <a:gd name="connsiteY4" fmla="*/ 720835 h 720834"/>
                <a:gd name="connsiteX5" fmla="*/ 363731 w 363730"/>
                <a:gd name="connsiteY5" fmla="*/ 360514 h 720834"/>
                <a:gd name="connsiteX6" fmla="*/ 363731 w 363730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730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761" y="720728"/>
                    <a:pt x="363516" y="559500"/>
                    <a:pt x="363731" y="360514"/>
                  </a:cubicBezTo>
                  <a:lnTo>
                    <a:pt x="363731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6" name="Title Placeholder 2">
            <a:extLst>
              <a:ext uri="{FF2B5EF4-FFF2-40B4-BE49-F238E27FC236}">
                <a16:creationId xmlns:a16="http://schemas.microsoft.com/office/drawing/2014/main" id="{879BE257-3EEB-B4DA-F3EC-9070662CC0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16762273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03 - Light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46888997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1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33873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2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11334115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3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1" i="0">
                <a:solidFill>
                  <a:srgbClr val="222E42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3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5343630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4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622317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White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5522422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Gre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5666161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bg1"/>
                </a:solidFill>
              </a:defRPr>
            </a:lvl1pPr>
            <a:lvl2pPr indent="-126000">
              <a:defRPr sz="14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6CCA2009-61BC-8AB1-FE46-008AB140AA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99006048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9763835" cy="8135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0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1801800"/>
            <a:ext cx="10577407" cy="4271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accent6"/>
                </a:solidFill>
              </a:defRPr>
            </a:lvl1pPr>
            <a:lvl2pPr indent="-126000">
              <a:defRPr sz="1400">
                <a:solidFill>
                  <a:schemeClr val="accent6"/>
                </a:solidFill>
              </a:defRPr>
            </a:lvl2pPr>
            <a:lvl3pPr>
              <a:defRPr sz="1000">
                <a:solidFill>
                  <a:schemeClr val="accent6"/>
                </a:solidFill>
              </a:defRPr>
            </a:lvl3pPr>
            <a:lvl4pPr>
              <a:defRPr sz="900">
                <a:solidFill>
                  <a:schemeClr val="accent6"/>
                </a:solidFill>
              </a:defRPr>
            </a:lvl4pPr>
            <a:lvl5pPr>
              <a:defRPr sz="9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7E301869-5891-56C3-35C4-60B1AC8E85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6098825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2 Columns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A1692619-CADD-844E-80DF-3A8B8F084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E10DEE1-FE0A-8C18-90E9-04ADE61F34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01502766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BC9576E-AC9F-334F-BC48-B4DEE059FE1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41CA95D-E5B8-0A46-BFA1-7D5673E574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7991A37-03C2-864F-8940-0B0B1350C3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E7CE840-43C6-1A44-937B-817FE40C17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A3EF819B-E654-073B-0517-336D33144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AF9DA5-B36E-2CD4-3B9A-1BBE50F711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84714672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F6312C18-7F6B-A1B1-99A8-532DF028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50688-7FEB-47E9-49BF-9A04AD0298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55472357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4B3CD338-818E-EC15-096A-0932074F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69CD7E6-0A7C-C9F7-1E36-A990051BE9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20404520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EB2D0CA4-C173-A3BF-F85C-D19E9E44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B19DF-A7F1-823C-FA22-F35F7B21CB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575855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C240672-A8A4-5F09-DBAE-67FBD1F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FE945E-21E6-8ECB-BC11-6FBE3A412A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30167350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910A5BF-6D91-784A-98A6-D656086919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CA4E069-1335-1144-830E-3985B88FD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0104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298308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1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CA268F82-AEE6-8747-9B39-B0E4D4DB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DE4C9E8-D257-4842-BB66-7459D624B7E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B9A1C78-4265-A14C-A625-44105A0A70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C516F01-58F2-7046-B83D-F02D513150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EB86F60-F0DE-784E-840D-8EECF34E08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19C1426-83E2-6D4C-BFDF-DABFDAC2E39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9B8BD3-3E99-0539-52FC-218C431425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79D7F1D7-9D3C-88F7-4AC6-4C256D6E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4AA0A00-3336-3181-DE11-DA34ADDEAF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38019580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61C6AB-4A1C-6044-A36F-2C2EABE94A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3636447"/>
            <a:ext cx="5084934" cy="2436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6B9416-07AE-994E-9F78-1D5325A20AE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3636642"/>
            <a:ext cx="5084934" cy="24365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A95C0C8-48FF-EC43-BC4C-1BBA466897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DF7690B-9921-4F4C-B8A3-029424A8A0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9769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BE2250A-9CC8-D052-8F16-773788240F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B0ED24E8-E30A-529E-4358-125D87A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9E70D5B-92D5-4F29-2F10-2938D90710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51338969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FB8E688-9DC6-3B44-B39C-2AAF71AFC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4F2EF32-364E-1546-B8CF-724EA1D6E36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AE561EF-B608-B44A-ABE0-30D79494283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E133777-AF6A-1B41-93AE-44FC50E526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521E0BD-C308-134D-86C0-490D970A28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1FC974C-545A-EC44-A881-32BB33AAA1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2BD97A-5169-3FA2-C12F-1744C9E485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D0D157FA-FFD0-92A3-5B52-3362012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43C4431-FA64-9276-06A1-0EA65401A7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09463483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9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D96C9D2-ED13-1954-3225-F0695055A6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FCC74703-6AB5-A125-7E1A-53A2F614C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E95862D-B7EB-602D-AF30-1ECC5B0421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3709075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412206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6"/>
              </a:buClr>
              <a:buFont typeface="+mj-lt"/>
              <a:buAutoNum type="arabicPeriod"/>
              <a:defRPr sz="1600" b="0" i="0">
                <a:solidFill>
                  <a:schemeClr val="accent6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83" y="2412207"/>
            <a:ext cx="0" cy="366077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525254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Medium Headline - Orange Header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5695570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D7DBC2E-B680-2845-842D-951364311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5695529" cy="407985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59290905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Slide_thirds_gre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413000"/>
            <a:ext cx="3661014" cy="3659981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222E42"/>
                </a:solidFill>
              </a:defRPr>
            </a:lvl1pPr>
            <a:lvl2pPr>
              <a:defRPr>
                <a:solidFill>
                  <a:srgbClr val="222E42"/>
                </a:solidFill>
              </a:defRPr>
            </a:lvl2pPr>
            <a:lvl3pPr>
              <a:defRPr>
                <a:solidFill>
                  <a:srgbClr val="222E42"/>
                </a:solidFill>
              </a:defRPr>
            </a:lvl3pPr>
            <a:lvl4pPr>
              <a:defRPr>
                <a:solidFill>
                  <a:srgbClr val="222E42"/>
                </a:solidFill>
              </a:defRPr>
            </a:lvl4pPr>
            <a:lvl5pPr>
              <a:defRPr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A6B30FD8-8FE9-DC72-B7EF-AE68C1B36B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AAF3-B817-31FB-00CE-C24AC71B98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8511847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21812"/>
            <a:ext cx="6102747" cy="3051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615031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ED273919-2125-29D1-886E-F1CFC4B891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FFC9CBE-3C82-0582-11C4-A84FE48BC1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2666883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-504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137B9BD-B6F3-77E8-4869-2A3D1680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FE6AD44-8D8A-5298-2ABD-D1E4CDA66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43631094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6098799" cy="16277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0854" y="377825"/>
            <a:ext cx="6098799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7272312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8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9" name="Title Placeholder 2">
            <a:extLst>
              <a:ext uri="{FF2B5EF4-FFF2-40B4-BE49-F238E27FC236}">
                <a16:creationId xmlns:a16="http://schemas.microsoft.com/office/drawing/2014/main" id="{F944E933-EEE9-523F-1D95-90C006B117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594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28E7713-4C51-778A-798A-23CAB47AB2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038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16D290AD-3FBE-1ECE-04F8-18CDA0D0193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8648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246C58-538B-D7D0-D432-7F97CAF619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8648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4" name="Picture Placeholder 5">
            <a:extLst>
              <a:ext uri="{FF2B5EF4-FFF2-40B4-BE49-F238E27FC236}">
                <a16:creationId xmlns:a16="http://schemas.microsoft.com/office/drawing/2014/main" id="{73774E21-EFDE-BDAD-D29B-07BEA2D77F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8038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1DCCF45A-0D87-1D0F-0A2A-11A2143514B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8648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37F4B38-5E40-2796-A598-6409BA891A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8648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7" name="Picture Placeholder 5">
            <a:extLst>
              <a:ext uri="{FF2B5EF4-FFF2-40B4-BE49-F238E27FC236}">
                <a16:creationId xmlns:a16="http://schemas.microsoft.com/office/drawing/2014/main" id="{D5DEE0A2-C8DD-A4E1-BC21-7A502743488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8038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C29A42C-7CAC-889C-9A67-22798258494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4029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E7B11C17-C213-43A1-3FE3-F09B3BE6A1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4029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EFF68F6D-6DD0-8A5D-95F0-45A6507C33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3419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F43C474-3C93-E9D9-0107-D1989F155F62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4029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BE34548B-7681-3E47-F5EF-DD61EEB66E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4029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55243210-8D8B-4704-A53C-4899F929915C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3419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695029459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63009989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2E503A71-AD00-1464-8073-95F282D29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B0CFC3-F745-FB65-BBFD-DA5A3C8CA5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59158498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3674921-BA5D-73A3-0A30-72CDD9A062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8A24FA5-F542-E7D6-50AD-BB600EAD7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9381287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7925683" y="1597913"/>
            <a:ext cx="407863" cy="70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7925683" y="4039196"/>
            <a:ext cx="407863" cy="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799" cy="49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8" cy="247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0FA02F-AFA5-73A8-C6B5-481E659DD9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0D4C013D-4934-2EB3-3BEA-BC57FCB6C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999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C58A1C5-AD8D-E8DE-887C-C24BB362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46AC0D3-97CF-DA5D-C50C-13AFBA937F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869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76BF781-A8BB-87A2-0B5C-2EE333F75D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11E41A7-B584-A84A-BC1D-A786D1B2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F2CE481-D3DC-1FF6-DBB8-C58EB2A35BC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30A9A7D-ECBA-49DB-55F0-9AEF77E29C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1FA739EB-5DF6-CB01-9D5E-D64FDFA38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20" name="Title Placeholder 2">
            <a:extLst>
              <a:ext uri="{FF2B5EF4-FFF2-40B4-BE49-F238E27FC236}">
                <a16:creationId xmlns:a16="http://schemas.microsoft.com/office/drawing/2014/main" id="{8951529D-FD69-318C-966F-BD49285389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20E539FC-94BC-A516-3FD8-02FA03709F3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62232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accent6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8874FF-3092-39DA-ED45-97D3325D55C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80370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631285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8645784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5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0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50970423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0" i="0">
                <a:solidFill>
                  <a:schemeClr val="accent6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2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390230028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7646143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1806080560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Break 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439517007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0160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chemeClr val="bg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8837630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_Sk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03A806F2-44D3-7314-F53C-D7415AACA4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833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006103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614" y="370292"/>
            <a:ext cx="10465420" cy="8278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1612" y="1411640"/>
            <a:ext cx="10985685" cy="4926097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99408927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ver Neutral Sky II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7" y="784800"/>
            <a:ext cx="2637635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87326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Neutral Sky II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bg1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6" y="784800"/>
            <a:ext cx="2637638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7331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rge H1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18082240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H1 - 1 Column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62024793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2 Columns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098DA898-8032-1643-8C6D-A6A4A365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5C0235D-FD59-362C-DB82-5FA8B14EA8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9710222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016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A8796-230C-CA45-8B85-C2366B8CD2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7297" y="2005013"/>
            <a:ext cx="10577447" cy="813594"/>
          </a:xfrm>
        </p:spPr>
        <p:txBody>
          <a:bodyPr/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FEC2C1E-4FF0-9343-9D68-5BDF875A3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F69119B-2CC5-CC4F-B827-25AFCAF593E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68310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0D29EF7-EDE5-6846-9446-9FFCB976371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0117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379F469-5565-7948-8B3B-9CBBF70A3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6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66CD68C4-FC5F-DC47-BDED-8D9B72AD70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310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E190FBA-FB6C-8B44-82E1-E7A5FF414B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0117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66CBE95-7F4E-B3CC-B54F-4DB7413576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52075485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45BA02-4CA0-CF45-ABC9-ACB5F5406308}"/>
              </a:ext>
            </a:extLst>
          </p:cNvPr>
          <p:cNvSpPr/>
          <p:nvPr/>
        </p:nvSpPr>
        <p:spPr>
          <a:xfrm>
            <a:off x="80729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4235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3BC4EC-1AE5-B544-957A-27E45AAE61DF}"/>
              </a:ext>
            </a:extLst>
          </p:cNvPr>
          <p:cNvSpPr/>
          <p:nvPr/>
        </p:nvSpPr>
        <p:spPr>
          <a:xfrm>
            <a:off x="4468694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8397C6-44D4-A24A-8A86-4B6280677D09}"/>
              </a:ext>
            </a:extLst>
          </p:cNvPr>
          <p:cNvSpPr/>
          <p:nvPr/>
        </p:nvSpPr>
        <p:spPr>
          <a:xfrm>
            <a:off x="813011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C82E036-D31B-DF32-F36E-3F98AC65D5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98973423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AAB0BE-63CA-6145-BFBC-9C724B072409}"/>
              </a:ext>
            </a:extLst>
          </p:cNvPr>
          <p:cNvSpPr/>
          <p:nvPr/>
        </p:nvSpPr>
        <p:spPr>
          <a:xfrm>
            <a:off x="0" y="2412219"/>
            <a:ext cx="12192000" cy="3660982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818800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4CBB462-5AAD-7688-A3BA-C15C024DC4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33976233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Divid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594111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594111"/>
            <a:ext cx="22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594111"/>
            <a:ext cx="397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594111"/>
            <a:ext cx="0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360BD251-7F48-15DD-68C4-AAC5A4B643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86125685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4 Images / 4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43BBA68-63FE-F3AE-38B7-26CC7767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A149A81-EB74-7ABC-2665-8B719F4CD8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19664893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8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2EC735F-FB8B-AD56-FEA6-52F985E6C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95779-A77F-B541-2FDD-A91139ED6F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23144023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/ Grey Header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0" name="Graphic 4">
            <a:extLst>
              <a:ext uri="{FF2B5EF4-FFF2-40B4-BE49-F238E27FC236}">
                <a16:creationId xmlns:a16="http://schemas.microsoft.com/office/drawing/2014/main" id="{6C8189F4-E046-3640-872F-9A6C848B90E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D38A4E7-D4EA-AF41-A94F-E5538629FF2A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67768F0-C8A4-C947-B320-26CC6D59483D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ECC47B0-F8B1-3344-9B64-76D6B5619D55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56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03F5528-AC87-6538-0597-F200C46191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96260194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of Conten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2412207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222E42"/>
              </a:buClr>
              <a:buFont typeface="+mj-lt"/>
              <a:buAutoNum type="arabicPeriod"/>
              <a:defRPr sz="16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73" y="2412207"/>
            <a:ext cx="0" cy="3660775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265471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- Facts &amp; 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7" y="785020"/>
            <a:ext cx="7322332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1CFFDB72-10A8-5C43-A4B1-74495EC99D6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3D00338-2A20-B045-A4D2-C6E5247B2B70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E789F7A-45AA-5D4F-A2AE-FBE552047080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70DB2BA8-3702-9E45-BE01-3CFDE8F8B3B9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733FC8-789F-497E-C23C-4AC2E5E381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16402126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42491544-630B-4B07-7261-C14345A2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2FD0F26-A45B-3BE1-627C-D41DB313DF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44115371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3953A91-E765-0A39-8B45-CF7C6FE4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7335B0-55AF-9ED0-00F6-B786A801A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0896279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05096"/>
            <a:ext cx="6102747" cy="306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596055"/>
            <a:ext cx="6102747" cy="223345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2EBA2FE-C4C1-516A-E4CD-F5E16970FC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4501" y="377826"/>
            <a:ext cx="5692644" cy="40639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0CD121A3-BC3A-1EE6-F57A-483CF4C7D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9758244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A2B41C8-41BC-5746-ABCE-F7F91E48EEED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EAA1195-83D4-CB4B-ACA0-1201B5147B6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84501" y="377828"/>
            <a:ext cx="569264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EBA9AC6E-FAE6-3E8F-803C-8513DEC06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64166126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Large H1 - Thirds / S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0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89BD539A-B803-B243-8820-D60B83414AE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7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F1D5654-3DF8-B19B-D891-0BE07593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95965762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786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786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255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786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786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7255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324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324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2636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324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324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2636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9015" y="3503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3D36B72-D1BB-6417-7C1F-032D393766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134F24B-B20F-1D61-C43B-DFFB8DC9A6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3928235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A254CA-9AD4-4078-104D-4F63F8A057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6874" y="37862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F28F4A9-B336-C1F1-DD06-B09B32E4F9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980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81129491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C43CB6E-58D6-5EE3-BC3B-BAEB8162C0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874" y="78581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8565061-4536-6389-E305-B4ABBF08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55448008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785019"/>
            <a:ext cx="4881880" cy="40640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0210067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Vertic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  <a:endCxn id="44" idx="1"/>
          </p:cNvCxnSpPr>
          <p:nvPr/>
        </p:nvCxnSpPr>
        <p:spPr>
          <a:xfrm>
            <a:off x="7925683" y="1597913"/>
            <a:ext cx="407803" cy="800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  <a:endCxn id="46" idx="1"/>
          </p:cNvCxnSpPr>
          <p:nvPr/>
        </p:nvCxnSpPr>
        <p:spPr>
          <a:xfrm>
            <a:off x="7925683" y="4039196"/>
            <a:ext cx="407803" cy="98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800" cy="49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9" cy="247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C9B55871-8AC0-D00B-6FAE-AEB3022C4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464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Horizont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6" y="382803"/>
            <a:ext cx="6102387" cy="399684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10DE4FF-B5A9-0475-B6EA-0E16C907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2003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0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BBA2462-13DC-5E4D-A2CE-27BB956ED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rgbClr val="222E42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CD36AB-0434-8846-BCCF-1AA5DCACC54C}"/>
              </a:ext>
            </a:extLst>
          </p:cNvPr>
          <p:cNvGrpSpPr/>
          <p:nvPr/>
        </p:nvGrpSpPr>
        <p:grpSpPr>
          <a:xfrm>
            <a:off x="807256" y="784801"/>
            <a:ext cx="467388" cy="406619"/>
            <a:chOff x="1614406" y="1569600"/>
            <a:chExt cx="828508" cy="720834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BC3421C-A12D-DD4C-80EF-504EEFBE50E8}"/>
                </a:ext>
              </a:extLst>
            </p:cNvPr>
            <p:cNvSpPr/>
            <p:nvPr/>
          </p:nvSpPr>
          <p:spPr>
            <a:xfrm>
              <a:off x="1614406" y="1569600"/>
              <a:ext cx="363535" cy="720834"/>
            </a:xfrm>
            <a:custGeom>
              <a:avLst/>
              <a:gdLst>
                <a:gd name="connsiteX0" fmla="*/ 0 w 363535"/>
                <a:gd name="connsiteY0" fmla="*/ 0 h 720834"/>
                <a:gd name="connsiteX1" fmla="*/ 0 w 363535"/>
                <a:gd name="connsiteY1" fmla="*/ 360514 h 720834"/>
                <a:gd name="connsiteX2" fmla="*/ 225744 w 363535"/>
                <a:gd name="connsiteY2" fmla="*/ 360514 h 720834"/>
                <a:gd name="connsiteX3" fmla="*/ 0 w 363535"/>
                <a:gd name="connsiteY3" fmla="*/ 584068 h 720834"/>
                <a:gd name="connsiteX4" fmla="*/ 0 w 363535"/>
                <a:gd name="connsiteY4" fmla="*/ 720835 h 720834"/>
                <a:gd name="connsiteX5" fmla="*/ 363535 w 363535"/>
                <a:gd name="connsiteY5" fmla="*/ 360514 h 720834"/>
                <a:gd name="connsiteX6" fmla="*/ 363535 w 363535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535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685" y="720622"/>
                    <a:pt x="363320" y="559425"/>
                    <a:pt x="363535" y="360514"/>
                  </a:cubicBezTo>
                  <a:lnTo>
                    <a:pt x="363535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3DE19FC-7038-BD4C-B2BE-EFD82ECB3308}"/>
                </a:ext>
              </a:extLst>
            </p:cNvPr>
            <p:cNvSpPr/>
            <p:nvPr/>
          </p:nvSpPr>
          <p:spPr>
            <a:xfrm>
              <a:off x="2079184" y="1569600"/>
              <a:ext cx="363730" cy="720834"/>
            </a:xfrm>
            <a:custGeom>
              <a:avLst/>
              <a:gdLst>
                <a:gd name="connsiteX0" fmla="*/ 0 w 363730"/>
                <a:gd name="connsiteY0" fmla="*/ 0 h 720834"/>
                <a:gd name="connsiteX1" fmla="*/ 0 w 363730"/>
                <a:gd name="connsiteY1" fmla="*/ 360514 h 720834"/>
                <a:gd name="connsiteX2" fmla="*/ 225744 w 363730"/>
                <a:gd name="connsiteY2" fmla="*/ 360514 h 720834"/>
                <a:gd name="connsiteX3" fmla="*/ 0 w 363730"/>
                <a:gd name="connsiteY3" fmla="*/ 584068 h 720834"/>
                <a:gd name="connsiteX4" fmla="*/ 0 w 363730"/>
                <a:gd name="connsiteY4" fmla="*/ 720835 h 720834"/>
                <a:gd name="connsiteX5" fmla="*/ 363731 w 363730"/>
                <a:gd name="connsiteY5" fmla="*/ 360514 h 720834"/>
                <a:gd name="connsiteX6" fmla="*/ 363731 w 363730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730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761" y="720728"/>
                    <a:pt x="363516" y="559500"/>
                    <a:pt x="363731" y="360514"/>
                  </a:cubicBezTo>
                  <a:lnTo>
                    <a:pt x="363731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6" name="Title Placeholder 2">
            <a:extLst>
              <a:ext uri="{FF2B5EF4-FFF2-40B4-BE49-F238E27FC236}">
                <a16:creationId xmlns:a16="http://schemas.microsoft.com/office/drawing/2014/main" id="{879BE257-3EEB-B4DA-F3EC-9070662CC0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11433678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03 - Light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6335575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1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123117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2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57985305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3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1" i="0">
                <a:solidFill>
                  <a:srgbClr val="222E42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3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581998859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4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6512068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White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022378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Gre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2252774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bg1"/>
                </a:solidFill>
              </a:defRPr>
            </a:lvl1pPr>
            <a:lvl2pPr indent="-126000">
              <a:defRPr sz="14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6CCA2009-61BC-8AB1-FE46-008AB140AA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33290709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9763835" cy="8135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0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1801800"/>
            <a:ext cx="10577407" cy="4271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accent6"/>
                </a:solidFill>
              </a:defRPr>
            </a:lvl1pPr>
            <a:lvl2pPr indent="-126000">
              <a:defRPr sz="1400">
                <a:solidFill>
                  <a:schemeClr val="accent6"/>
                </a:solidFill>
              </a:defRPr>
            </a:lvl2pPr>
            <a:lvl3pPr>
              <a:defRPr sz="1000">
                <a:solidFill>
                  <a:schemeClr val="accent6"/>
                </a:solidFill>
              </a:defRPr>
            </a:lvl3pPr>
            <a:lvl4pPr>
              <a:defRPr sz="900">
                <a:solidFill>
                  <a:schemeClr val="accent6"/>
                </a:solidFill>
              </a:defRPr>
            </a:lvl4pPr>
            <a:lvl5pPr>
              <a:defRPr sz="9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7E301869-5891-56C3-35C4-60B1AC8E85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99247525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2 Columns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A1692619-CADD-844E-80DF-3A8B8F084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E10DEE1-FE0A-8C18-90E9-04ADE61F34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15364335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BC9576E-AC9F-334F-BC48-B4DEE059FE1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41CA95D-E5B8-0A46-BFA1-7D5673E574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7991A37-03C2-864F-8940-0B0B1350C3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E7CE840-43C6-1A44-937B-817FE40C17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A3EF819B-E654-073B-0517-336D33144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AF9DA5-B36E-2CD4-3B9A-1BBE50F711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03769150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F6312C18-7F6B-A1B1-99A8-532DF028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50688-7FEB-47E9-49BF-9A04AD0298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92408538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4B3CD338-818E-EC15-096A-0932074F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69CD7E6-0A7C-C9F7-1E36-A990051BE9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73886796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EB2D0CA4-C173-A3BF-F85C-D19E9E44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B19DF-A7F1-823C-FA22-F35F7B21CB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25630498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C240672-A8A4-5F09-DBAE-67FBD1F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FE945E-21E6-8ECB-BC11-6FBE3A412A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52691659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910A5BF-6D91-784A-98A6-D656086919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CA4E069-1335-1144-830E-3985B88FD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0104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33577501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1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CA268F82-AEE6-8747-9B39-B0E4D4DB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DE4C9E8-D257-4842-BB66-7459D624B7E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B9A1C78-4265-A14C-A625-44105A0A70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C516F01-58F2-7046-B83D-F02D513150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EB86F60-F0DE-784E-840D-8EECF34E08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19C1426-83E2-6D4C-BFDF-DABFDAC2E39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9B8BD3-3E99-0539-52FC-218C431425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79D7F1D7-9D3C-88F7-4AC6-4C256D6E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4AA0A00-3336-3181-DE11-DA34ADDEAF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5826692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61C6AB-4A1C-6044-A36F-2C2EABE94A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3636447"/>
            <a:ext cx="5084934" cy="2436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6B9416-07AE-994E-9F78-1D5325A20AE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3636642"/>
            <a:ext cx="5084934" cy="24365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A95C0C8-48FF-EC43-BC4C-1BBA466897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DF7690B-9921-4F4C-B8A3-029424A8A0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9769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BE2250A-9CC8-D052-8F16-773788240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B0ED24E8-E30A-529E-4358-125D87A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9E70D5B-92D5-4F29-2F10-2938D90710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22047096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FB8E688-9DC6-3B44-B39C-2AAF71AFC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4F2EF32-364E-1546-B8CF-724EA1D6E36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AE561EF-B608-B44A-ABE0-30D79494283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E133777-AF6A-1B41-93AE-44FC50E526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521E0BD-C308-134D-86C0-490D970A28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1FC974C-545A-EC44-A881-32BB33AAA1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2BD97A-5169-3FA2-C12F-1744C9E4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D0D157FA-FFD0-92A3-5B52-3362012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43C4431-FA64-9276-06A1-0EA65401A7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57045209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9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D96C9D2-ED13-1954-3225-F0695055A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FCC74703-6AB5-A125-7E1A-53A2F614C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E95862D-B7EB-602D-AF30-1ECC5B0421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738073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412206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6"/>
              </a:buClr>
              <a:buFont typeface="+mj-lt"/>
              <a:buAutoNum type="arabicPeriod"/>
              <a:defRPr sz="1600" b="0" i="0">
                <a:solidFill>
                  <a:schemeClr val="accent6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83" y="2412207"/>
            <a:ext cx="0" cy="366077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904463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Medium Headline - Orange Header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5695570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D7DBC2E-B680-2845-842D-951364311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5695529" cy="407985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83944057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Slide_thirds_gre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413000"/>
            <a:ext cx="3661014" cy="3659981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222E42"/>
                </a:solidFill>
              </a:defRPr>
            </a:lvl1pPr>
            <a:lvl2pPr>
              <a:defRPr>
                <a:solidFill>
                  <a:srgbClr val="222E42"/>
                </a:solidFill>
              </a:defRPr>
            </a:lvl2pPr>
            <a:lvl3pPr>
              <a:defRPr>
                <a:solidFill>
                  <a:srgbClr val="222E42"/>
                </a:solidFill>
              </a:defRPr>
            </a:lvl3pPr>
            <a:lvl4pPr>
              <a:defRPr>
                <a:solidFill>
                  <a:srgbClr val="222E42"/>
                </a:solidFill>
              </a:defRPr>
            </a:lvl4pPr>
            <a:lvl5pPr>
              <a:defRPr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A6B30FD8-8FE9-DC72-B7EF-AE68C1B36B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AAF3-B817-31FB-00CE-C24AC71B98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29515718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21812"/>
            <a:ext cx="6102747" cy="3051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615031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ED273919-2125-29D1-886E-F1CFC4B891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FFC9CBE-3C82-0582-11C4-A84FE48BC1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62142720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-504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137B9BD-B6F3-77E8-4869-2A3D1680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FE6AD44-8D8A-5298-2ABD-D1E4CDA66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7621313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6098799" cy="16277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0854" y="377825"/>
            <a:ext cx="6098799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12271934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8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9" name="Title Placeholder 2">
            <a:extLst>
              <a:ext uri="{FF2B5EF4-FFF2-40B4-BE49-F238E27FC236}">
                <a16:creationId xmlns:a16="http://schemas.microsoft.com/office/drawing/2014/main" id="{F944E933-EEE9-523F-1D95-90C006B117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594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28E7713-4C51-778A-798A-23CAB47AB2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038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16D290AD-3FBE-1ECE-04F8-18CDA0D0193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8648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246C58-538B-D7D0-D432-7F97CAF619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8648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4" name="Picture Placeholder 5">
            <a:extLst>
              <a:ext uri="{FF2B5EF4-FFF2-40B4-BE49-F238E27FC236}">
                <a16:creationId xmlns:a16="http://schemas.microsoft.com/office/drawing/2014/main" id="{73774E21-EFDE-BDAD-D29B-07BEA2D77F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8038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1DCCF45A-0D87-1D0F-0A2A-11A2143514B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8648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37F4B38-5E40-2796-A598-6409BA891A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8648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7" name="Picture Placeholder 5">
            <a:extLst>
              <a:ext uri="{FF2B5EF4-FFF2-40B4-BE49-F238E27FC236}">
                <a16:creationId xmlns:a16="http://schemas.microsoft.com/office/drawing/2014/main" id="{D5DEE0A2-C8DD-A4E1-BC21-7A502743488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8038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C29A42C-7CAC-889C-9A67-22798258494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4029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E7B11C17-C213-43A1-3FE3-F09B3BE6A1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4029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EFF68F6D-6DD0-8A5D-95F0-45A6507C33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3419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F43C474-3C93-E9D9-0107-D1989F155F62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4029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BE34548B-7681-3E47-F5EF-DD61EEB66E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4029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55243210-8D8B-4704-A53C-4899F929915C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3419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095258338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76207212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2E503A71-AD00-1464-8073-95F282D29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B0CFC3-F745-FB65-BBFD-DA5A3C8CA5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359282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3674921-BA5D-73A3-0A30-72CDD9A062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8A24FA5-F542-E7D6-50AD-BB600EAD7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64496578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7925683" y="1597913"/>
            <a:ext cx="407863" cy="70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7925683" y="4039196"/>
            <a:ext cx="407863" cy="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799" cy="49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8" cy="247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0FA02F-AFA5-73A8-C6B5-481E659DD9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0D4C013D-4934-2EB3-3BEA-BC57FCB6C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3154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C58A1C5-AD8D-E8DE-887C-C24BB362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46AC0D3-97CF-DA5D-C50C-13AFBA937F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0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76BF781-A8BB-87A2-0B5C-2EE333F75D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11E41A7-B584-A84A-BC1D-A786D1B2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F2CE481-D3DC-1FF6-DBB8-C58EB2A35BC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30A9A7D-ECBA-49DB-55F0-9AEF77E29C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1FA739EB-5DF6-CB01-9D5E-D64FDFA38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20" name="Title Placeholder 2">
            <a:extLst>
              <a:ext uri="{FF2B5EF4-FFF2-40B4-BE49-F238E27FC236}">
                <a16:creationId xmlns:a16="http://schemas.microsoft.com/office/drawing/2014/main" id="{8951529D-FD69-318C-966F-BD49285389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20E539FC-94BC-A516-3FD8-02FA03709F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71965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accent6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8874FF-3092-39DA-ED45-97D3325D55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53512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8145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006217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8807329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5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0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17925488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0" i="0">
                <a:solidFill>
                  <a:schemeClr val="accent6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2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691955812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183156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792814706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Break 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3452324543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54283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22962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chemeClr val="bg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9093375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_Sk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03A806F2-44D3-7314-F53C-D7415AACA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17004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608020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1614" y="370292"/>
            <a:ext cx="10465420" cy="8278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/>
            </a:lvl1pPr>
          </a:lstStyle>
          <a:p>
            <a:r>
              <a:rPr lang="hr-HR" err="1"/>
              <a:t>Agenda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91612" y="1411640"/>
            <a:ext cx="10985685" cy="4926097"/>
          </a:xfrm>
          <a:prstGeom prst="rect">
            <a:avLst/>
          </a:prstGeom>
        </p:spPr>
        <p:txBody>
          <a:bodyPr/>
          <a:lstStyle>
            <a:lvl1pPr marL="457200" marR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800"/>
              </a:spcAft>
              <a:buClr>
                <a:schemeClr val="accent6"/>
              </a:buClr>
              <a:buSzTx/>
              <a:buFont typeface="+mj-lt"/>
              <a:buAutoNum type="arabicPeriod"/>
              <a:tabLst/>
              <a:defRPr/>
            </a:lvl1pPr>
          </a:lstStyle>
          <a:p>
            <a:pPr marL="457200" indent="-457200">
              <a:buFont typeface="+mj-lt"/>
              <a:buAutoNum type="arabicPeriod"/>
            </a:pPr>
            <a:r>
              <a:rPr lang="hr-HR" err="1"/>
              <a:t>Why</a:t>
            </a:r>
            <a:r>
              <a:rPr lang="hr-HR"/>
              <a:t> </a:t>
            </a:r>
            <a:r>
              <a:rPr lang="hr-HR" err="1"/>
              <a:t>choose</a:t>
            </a:r>
            <a:r>
              <a:rPr lang="hr-HR"/>
              <a:t> email as a </a:t>
            </a:r>
            <a:r>
              <a:rPr lang="hr-HR" err="1"/>
              <a:t>communication</a:t>
            </a:r>
            <a:r>
              <a:rPr lang="hr-HR"/>
              <a:t> </a:t>
            </a:r>
            <a:r>
              <a:rPr lang="hr-HR" err="1"/>
              <a:t>service</a:t>
            </a:r>
            <a:endParaRPr lang="hr-HR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800"/>
              </a:spcAft>
              <a:buClr>
                <a:schemeClr val="accent6"/>
              </a:buClr>
              <a:buSzTx/>
              <a:buFont typeface="+mj-lt"/>
              <a:buAutoNum type="arabicPeriod"/>
              <a:tabLst/>
              <a:defRPr/>
            </a:pPr>
            <a:r>
              <a:rPr lang="hr-HR" err="1"/>
              <a:t>Introduction</a:t>
            </a:r>
            <a:r>
              <a:rPr lang="hr-HR"/>
              <a:t> to </a:t>
            </a:r>
            <a:r>
              <a:rPr lang="hr-HR" err="1"/>
              <a:t>Infobip</a:t>
            </a:r>
            <a:r>
              <a:rPr lang="hr-HR"/>
              <a:t> email </a:t>
            </a:r>
            <a:r>
              <a:rPr lang="hr-HR" err="1"/>
              <a:t>service</a:t>
            </a:r>
            <a:endParaRPr lang="hr-HR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800"/>
              </a:spcAft>
              <a:buClr>
                <a:schemeClr val="accent6"/>
              </a:buClr>
              <a:buSzTx/>
              <a:buFont typeface="+mj-lt"/>
              <a:buAutoNum type="arabicPeriod"/>
              <a:tabLst/>
              <a:defRPr/>
            </a:pPr>
            <a:r>
              <a:rPr lang="hr-HR" err="1"/>
              <a:t>Ensuring</a:t>
            </a:r>
            <a:r>
              <a:rPr lang="hr-HR"/>
              <a:t> </a:t>
            </a:r>
            <a:r>
              <a:rPr lang="hr-HR" err="1"/>
              <a:t>high</a:t>
            </a:r>
            <a:r>
              <a:rPr lang="hr-HR"/>
              <a:t> email </a:t>
            </a:r>
            <a:r>
              <a:rPr lang="hr-HR" err="1"/>
              <a:t>deliverability</a:t>
            </a:r>
            <a:endParaRPr lang="hr-HR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800"/>
              </a:spcAft>
              <a:buClr>
                <a:schemeClr val="accent6"/>
              </a:buClr>
              <a:buSzTx/>
              <a:buFont typeface="+mj-lt"/>
              <a:buAutoNum type="arabicPeriod"/>
              <a:tabLst/>
              <a:defRPr/>
            </a:pPr>
            <a:r>
              <a:rPr lang="hr-HR"/>
              <a:t>Email use </a:t>
            </a:r>
            <a:r>
              <a:rPr lang="hr-HR" err="1"/>
              <a:t>cases</a:t>
            </a:r>
            <a:endParaRPr lang="hr-HR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800"/>
              </a:spcAft>
              <a:buClr>
                <a:schemeClr val="accent6"/>
              </a:buClr>
              <a:buSzTx/>
              <a:buFont typeface="+mj-lt"/>
              <a:buAutoNum type="arabicPeriod"/>
              <a:tabLst/>
              <a:defRPr/>
            </a:pPr>
            <a:r>
              <a:rPr lang="en-US"/>
              <a:t>Benefits of messaging over </a:t>
            </a:r>
            <a:r>
              <a:rPr lang="en-US" err="1"/>
              <a:t>Infobip</a:t>
            </a:r>
            <a:endParaRPr lang="hr-HR"/>
          </a:p>
          <a:p>
            <a:pPr marL="457200" indent="-457200">
              <a:buFont typeface="+mj-lt"/>
              <a:buAutoNum type="arabicPeriod"/>
            </a:pP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3026561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Break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149663-230D-1A45-B0A0-856B721ACD3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en-GB" b="1">
              <a:solidFill>
                <a:srgbClr val="373A3B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32BB53-E6C5-DF4E-99C3-9CDB93C952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47996" y="234165"/>
            <a:ext cx="504780" cy="5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10041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top /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0" y="0"/>
            <a:ext cx="12191999" cy="19922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914" y="1053216"/>
            <a:ext cx="11041700" cy="5047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62707" y="2306539"/>
            <a:ext cx="5351134" cy="4159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0AA7E5EE-5037-6646-9820-CFE61039ED0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62707" y="425821"/>
            <a:ext cx="10349667" cy="54106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rgbClr val="14899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sr-Latn-RS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0FAF397B-A90C-9C44-AF57-3FEC538C16B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38480" y="2306539"/>
            <a:ext cx="5351134" cy="4159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D3B20D-F58E-6F47-8F9F-7BE0F857D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47996" y="234165"/>
            <a:ext cx="504780" cy="5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005963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Left /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-1" y="0"/>
            <a:ext cx="4047168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0623" y="976314"/>
            <a:ext cx="7458752" cy="8477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40622" y="1934549"/>
            <a:ext cx="7458753" cy="456349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EBA26FB-067E-0543-AF6D-B398E8AB7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0"/>
            <a:ext cx="4046538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sr-Latn-RS"/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FE3775A6-7D8F-7149-A7F7-B1A059B26BC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4340622" y="377126"/>
            <a:ext cx="7458753" cy="54106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888205670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Kicker / Headline /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0" y="0"/>
            <a:ext cx="12191999" cy="1366787"/>
          </a:xfrm>
          <a:prstGeom prst="rect">
            <a:avLst/>
          </a:prstGeom>
          <a:solidFill>
            <a:srgbClr val="093C84"/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914" y="391301"/>
            <a:ext cx="11041700" cy="5047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62706" y="2306539"/>
            <a:ext cx="11026907" cy="4159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D3B20D-F58E-6F47-8F9F-7BE0F857D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47996" y="234165"/>
            <a:ext cx="504780" cy="5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17384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Left /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-1" y="0"/>
            <a:ext cx="4047168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7790" y="977858"/>
            <a:ext cx="3414121" cy="170198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40623" y="977859"/>
            <a:ext cx="7127478" cy="552018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0AA7E5EE-5037-6646-9820-CFE61039ED0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317790" y="377125"/>
            <a:ext cx="3399327" cy="54106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rgbClr val="14899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23289567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614" y="370292"/>
            <a:ext cx="10465420" cy="8278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1612" y="1411640"/>
            <a:ext cx="10985685" cy="4926097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02797680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Blank_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05126ADE-9967-E544-AE07-B5818B98A0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111453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761631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ras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6EDB0C68-81D8-4BCB-8FED-587D098337D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037646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" imgW="592" imgH="591" progId="TCLayout.ActiveDocument.1">
                  <p:embed/>
                </p:oleObj>
              </mc:Choice>
              <mc:Fallback>
                <p:oleObj name="think-cell Slide" r:id="rId8" imgW="592" imgH="591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6EDB0C68-81D8-4BCB-8FED-587D098337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98EAA134-9792-4D41-898E-A83D3A4E3D6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74A6D15-9D93-480F-A207-CA245151AE26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90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33F722E2-991C-4728-97C9-8D281DB3C59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79744E48-04EF-4FA7-AF06-13E2E4A9BC5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800" b="1" cap="all" spc="300" baseline="0" dirty="0">
                <a:solidFill>
                  <a:srgbClr val="FC6F36"/>
                </a:solidFill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116046086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over Neutral Sky II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7" y="784800"/>
            <a:ext cx="2637635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38002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ver Neutral Sky II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005200"/>
            <a:ext cx="7322836" cy="28477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bg1"/>
                </a:solidFill>
                <a:latin typeface="+mj-lt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 1</a:t>
            </a:r>
            <a:endParaRPr lang="x-none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D9F8B4-C60B-E842-A9B0-5F9D1EAADC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55" y="5259388"/>
            <a:ext cx="7322875" cy="81359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02A6ACC-C190-EB77-D08C-482B19DA2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29316" y="784800"/>
            <a:ext cx="2637638" cy="81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61456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arge H1 - 1 Colum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10076175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rge H1 - 1 Column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/>
            </a:lvl1pPr>
            <a:lvl2pPr indent="-126000">
              <a:defRPr sz="14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0FD434AC-1891-1146-95F5-DED85C0652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00590506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2 Columns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098DA898-8032-1643-8C6D-A6A4A365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5C0235D-FD59-362C-DB82-5FA8B14EA8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04058699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016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EA8796-230C-CA45-8B85-C2366B8CD2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7297" y="2005013"/>
            <a:ext cx="10577447" cy="813594"/>
          </a:xfrm>
        </p:spPr>
        <p:txBody>
          <a:bodyPr/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FEC2C1E-4FF0-9343-9D68-5BDF875A3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F69119B-2CC5-CC4F-B827-25AFCAF593E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68310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0D29EF7-EDE5-6846-9446-9FFCB976371F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30117" y="3530794"/>
            <a:ext cx="3254571" cy="254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379F469-5565-7948-8B3B-9CBBF70A3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6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66CD68C4-FC5F-DC47-BDED-8D9B72AD70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68310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E190FBA-FB6C-8B44-82E1-E7A5FF414B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30117" y="312401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66CBE95-7F4E-B3CC-B54F-4DB7413576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68624693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45BA02-4CA0-CF45-ABC9-ACB5F5406308}"/>
              </a:ext>
            </a:extLst>
          </p:cNvPr>
          <p:cNvSpPr/>
          <p:nvPr/>
        </p:nvSpPr>
        <p:spPr>
          <a:xfrm>
            <a:off x="80729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4235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3BC4EC-1AE5-B544-957A-27E45AAE61DF}"/>
              </a:ext>
            </a:extLst>
          </p:cNvPr>
          <p:cNvSpPr/>
          <p:nvPr/>
        </p:nvSpPr>
        <p:spPr>
          <a:xfrm>
            <a:off x="4468694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8397C6-44D4-A24A-8A86-4B6280677D09}"/>
              </a:ext>
            </a:extLst>
          </p:cNvPr>
          <p:cNvSpPr/>
          <p:nvPr/>
        </p:nvSpPr>
        <p:spPr>
          <a:xfrm>
            <a:off x="8130117" y="2412001"/>
            <a:ext cx="3254627" cy="3660981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1C82E036-D31B-DF32-F36E-3F98AC65D5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94290369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AAB0BE-63CA-6145-BFBC-9C724B072409}"/>
              </a:ext>
            </a:extLst>
          </p:cNvPr>
          <p:cNvSpPr/>
          <p:nvPr/>
        </p:nvSpPr>
        <p:spPr>
          <a:xfrm>
            <a:off x="0" y="2412219"/>
            <a:ext cx="12192000" cy="3660982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225600"/>
            <a:ext cx="2033776" cy="617147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842746"/>
            <a:ext cx="2033776" cy="1823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818800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818800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818800"/>
            <a:ext cx="0" cy="284760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4CBB462-5AAD-7688-A3BA-C15C024DC4A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3983966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- 4 Divide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55397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03182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50968" y="3000911"/>
            <a:ext cx="2033776" cy="631290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655397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503182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9350968" y="3632200"/>
            <a:ext cx="2033776" cy="244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rgbClr val="222E42"/>
                </a:solidFill>
              </a:defRPr>
            </a:lvl1pPr>
            <a:lvl2pPr>
              <a:defRPr sz="800">
                <a:solidFill>
                  <a:srgbClr val="222E42"/>
                </a:solidFill>
              </a:defRPr>
            </a:lvl2pPr>
            <a:lvl3pPr>
              <a:defRPr sz="600">
                <a:solidFill>
                  <a:srgbClr val="222E42"/>
                </a:solidFill>
              </a:defRPr>
            </a:lvl3pPr>
            <a:lvl4pPr>
              <a:defRPr sz="550">
                <a:solidFill>
                  <a:srgbClr val="222E42"/>
                </a:solidFill>
              </a:defRPr>
            </a:lvl4pPr>
            <a:lvl5pPr>
              <a:defRPr sz="550"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AA5C03AA-68D6-8349-ACB3-CA2DA375B35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7297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sz="2400" b="1" i="0" spc="0" baseline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  <a:endParaRPr lang="x-none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C11F2FB9-A01E-A240-B637-9834D24D029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55397" y="2594111"/>
            <a:ext cx="2033776" cy="305100"/>
          </a:xfrm>
        </p:spPr>
        <p:txBody>
          <a:bodyPr anchor="ctr">
            <a:noAutofit/>
          </a:bodyPr>
          <a:lstStyle>
            <a:lvl1pPr marL="0" marR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hr-HR"/>
              <a:t>02</a:t>
            </a:r>
            <a:endParaRPr lang="x-none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5D648EA-C3C8-E54E-9139-698C72D2E4A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03182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03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EA1600F8-D067-1649-8E5E-BDD16955DA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50968" y="2594111"/>
            <a:ext cx="2033776" cy="305100"/>
          </a:xfrm>
        </p:spPr>
        <p:txBody>
          <a:bodyPr anchor="ctr">
            <a:noAutofit/>
          </a:bodyPr>
          <a:lstStyle>
            <a:lvl1pPr marL="0" indent="0">
              <a:buNone/>
              <a:defRPr lang="x-none" sz="2400" b="1" i="0" kern="1200" spc="0" baseline="0" dirty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04</a:t>
            </a:r>
            <a:endParaRPr lang="x-none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78CEE11-8777-E84C-A394-5CB0DA807592}"/>
              </a:ext>
            </a:extLst>
          </p:cNvPr>
          <p:cNvCxnSpPr>
            <a:cxnSpLocks/>
          </p:cNvCxnSpPr>
          <p:nvPr/>
        </p:nvCxnSpPr>
        <p:spPr>
          <a:xfrm>
            <a:off x="3248214" y="2594111"/>
            <a:ext cx="22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5A5CB1D-F23D-244B-9486-4D9606418BB9}"/>
              </a:ext>
            </a:extLst>
          </p:cNvPr>
          <p:cNvCxnSpPr>
            <a:cxnSpLocks/>
          </p:cNvCxnSpPr>
          <p:nvPr/>
        </p:nvCxnSpPr>
        <p:spPr>
          <a:xfrm>
            <a:off x="6096000" y="2594111"/>
            <a:ext cx="397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B1BDF73-1449-B84A-89F4-455B47AAAA7B}"/>
              </a:ext>
            </a:extLst>
          </p:cNvPr>
          <p:cNvCxnSpPr>
            <a:cxnSpLocks/>
          </p:cNvCxnSpPr>
          <p:nvPr/>
        </p:nvCxnSpPr>
        <p:spPr>
          <a:xfrm>
            <a:off x="8943785" y="2594111"/>
            <a:ext cx="0" cy="3478871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360BD251-7F48-15DD-68C4-AAC5A4B643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54441364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4 Images / 4 Colum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/>
            </a:lvl1pPr>
            <a:lvl2pPr>
              <a:defRPr sz="800"/>
            </a:lvl2pPr>
            <a:lvl3pPr>
              <a:defRPr sz="600"/>
            </a:lvl3pPr>
            <a:lvl4pPr>
              <a:defRPr sz="550"/>
            </a:lvl4pPr>
            <a:lvl5pPr>
              <a:defRPr sz="5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43BBA68-63FE-F3AE-38B7-26CC77675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A149A81-EB74-7ABC-2665-8B719F4CD8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45513707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8 Imag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463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41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59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38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2EC735F-FB8B-AD56-FEA6-52F985E6C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091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95779-A77F-B541-2FDD-A91139ED6F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26078731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/ Grey Header - 3 Box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0" name="Graphic 4">
            <a:extLst>
              <a:ext uri="{FF2B5EF4-FFF2-40B4-BE49-F238E27FC236}">
                <a16:creationId xmlns:a16="http://schemas.microsoft.com/office/drawing/2014/main" id="{6C8189F4-E046-3640-872F-9A6C848B90E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D38A4E7-D4EA-AF41-A94F-E5538629FF2A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D67768F0-C8A4-C947-B320-26CC6D59483D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ECC47B0-F8B1-3344-9B64-76D6B5619D55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56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rgbClr val="F2F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03F5528-AC87-6538-0597-F200C46191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12546966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of Contens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2412207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222E42"/>
              </a:buClr>
              <a:buFont typeface="+mj-lt"/>
              <a:buAutoNum type="arabicPeriod"/>
              <a:defRPr sz="16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73" y="2412207"/>
            <a:ext cx="0" cy="3660775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2605811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H1 - Facts &amp; 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7" y="785020"/>
            <a:ext cx="7322332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grpSp>
        <p:nvGrpSpPr>
          <p:cNvPr id="11" name="Graphic 4">
            <a:extLst>
              <a:ext uri="{FF2B5EF4-FFF2-40B4-BE49-F238E27FC236}">
                <a16:creationId xmlns:a16="http://schemas.microsoft.com/office/drawing/2014/main" id="{1CFFDB72-10A8-5C43-A4B1-74495EC99D6E}"/>
              </a:ext>
            </a:extLst>
          </p:cNvPr>
          <p:cNvGrpSpPr/>
          <p:nvPr/>
        </p:nvGrpSpPr>
        <p:grpSpPr>
          <a:xfrm>
            <a:off x="11386318" y="379440"/>
            <a:ext cx="403771" cy="403745"/>
            <a:chOff x="22771154" y="758880"/>
            <a:chExt cx="807490" cy="807490"/>
          </a:xfrm>
          <a:solidFill>
            <a:schemeClr val="accent1"/>
          </a:solidFill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3D00338-2A20-B045-A4D2-C6E5247B2B70}"/>
                </a:ext>
              </a:extLst>
            </p:cNvPr>
            <p:cNvSpPr/>
            <p:nvPr/>
          </p:nvSpPr>
          <p:spPr>
            <a:xfrm>
              <a:off x="22771154" y="758880"/>
              <a:ext cx="807490" cy="807490"/>
            </a:xfrm>
            <a:custGeom>
              <a:avLst/>
              <a:gdLst>
                <a:gd name="connsiteX0" fmla="*/ 634946 w 807490"/>
                <a:gd name="connsiteY0" fmla="*/ 634946 h 807490"/>
                <a:gd name="connsiteX1" fmla="*/ 403810 w 807490"/>
                <a:gd name="connsiteY1" fmla="*/ 705391 h 807490"/>
                <a:gd name="connsiteX2" fmla="*/ 172706 w 807490"/>
                <a:gd name="connsiteY2" fmla="*/ 634946 h 807490"/>
                <a:gd name="connsiteX3" fmla="*/ 102099 w 807490"/>
                <a:gd name="connsiteY3" fmla="*/ 403745 h 807490"/>
                <a:gd name="connsiteX4" fmla="*/ 172706 w 807490"/>
                <a:gd name="connsiteY4" fmla="*/ 172706 h 807490"/>
                <a:gd name="connsiteX5" fmla="*/ 403745 w 807490"/>
                <a:gd name="connsiteY5" fmla="*/ 102099 h 807490"/>
                <a:gd name="connsiteX6" fmla="*/ 634881 w 807490"/>
                <a:gd name="connsiteY6" fmla="*/ 172706 h 807490"/>
                <a:gd name="connsiteX7" fmla="*/ 705391 w 807490"/>
                <a:gd name="connsiteY7" fmla="*/ 403745 h 807490"/>
                <a:gd name="connsiteX8" fmla="*/ 634946 w 807490"/>
                <a:gd name="connsiteY8" fmla="*/ 634946 h 807490"/>
                <a:gd name="connsiteX9" fmla="*/ 807490 w 807490"/>
                <a:gd name="connsiteY9" fmla="*/ 403745 h 807490"/>
                <a:gd name="connsiteX10" fmla="*/ 403745 w 807490"/>
                <a:gd name="connsiteY10" fmla="*/ 0 h 807490"/>
                <a:gd name="connsiteX11" fmla="*/ 0 w 807490"/>
                <a:gd name="connsiteY11" fmla="*/ 403745 h 807490"/>
                <a:gd name="connsiteX12" fmla="*/ 403745 w 807490"/>
                <a:gd name="connsiteY12" fmla="*/ 807490 h 807490"/>
                <a:gd name="connsiteX13" fmla="*/ 807490 w 807490"/>
                <a:gd name="connsiteY13" fmla="*/ 403745 h 807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7490" h="807490">
                  <a:moveTo>
                    <a:pt x="634946" y="634946"/>
                  </a:moveTo>
                  <a:cubicBezTo>
                    <a:pt x="590760" y="679099"/>
                    <a:pt x="504391" y="705391"/>
                    <a:pt x="403810" y="705391"/>
                  </a:cubicBezTo>
                  <a:cubicBezTo>
                    <a:pt x="303229" y="705391"/>
                    <a:pt x="216763" y="679099"/>
                    <a:pt x="172706" y="634946"/>
                  </a:cubicBezTo>
                  <a:cubicBezTo>
                    <a:pt x="128649" y="590792"/>
                    <a:pt x="102099" y="504391"/>
                    <a:pt x="102099" y="403745"/>
                  </a:cubicBezTo>
                  <a:cubicBezTo>
                    <a:pt x="102099" y="303099"/>
                    <a:pt x="128552" y="216892"/>
                    <a:pt x="172706" y="172706"/>
                  </a:cubicBezTo>
                  <a:cubicBezTo>
                    <a:pt x="216860" y="128520"/>
                    <a:pt x="303261" y="102099"/>
                    <a:pt x="403745" y="102099"/>
                  </a:cubicBezTo>
                  <a:cubicBezTo>
                    <a:pt x="504229" y="102099"/>
                    <a:pt x="590695" y="128520"/>
                    <a:pt x="634881" y="172706"/>
                  </a:cubicBezTo>
                  <a:cubicBezTo>
                    <a:pt x="679067" y="216892"/>
                    <a:pt x="705391" y="303261"/>
                    <a:pt x="705391" y="403745"/>
                  </a:cubicBezTo>
                  <a:cubicBezTo>
                    <a:pt x="705391" y="504229"/>
                    <a:pt x="678970" y="590760"/>
                    <a:pt x="634946" y="634946"/>
                  </a:cubicBezTo>
                  <a:close/>
                  <a:moveTo>
                    <a:pt x="807490" y="403745"/>
                  </a:moveTo>
                  <a:cubicBezTo>
                    <a:pt x="807490" y="180763"/>
                    <a:pt x="626729" y="0"/>
                    <a:pt x="403745" y="0"/>
                  </a:cubicBezTo>
                  <a:cubicBezTo>
                    <a:pt x="180763" y="0"/>
                    <a:pt x="0" y="180763"/>
                    <a:pt x="0" y="403745"/>
                  </a:cubicBezTo>
                  <a:cubicBezTo>
                    <a:pt x="0" y="626729"/>
                    <a:pt x="180763" y="807490"/>
                    <a:pt x="403745" y="807490"/>
                  </a:cubicBezTo>
                  <a:cubicBezTo>
                    <a:pt x="626729" y="807490"/>
                    <a:pt x="807490" y="626729"/>
                    <a:pt x="807490" y="403745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E789F7A-45AA-5D4F-A2AE-FBE552047080}"/>
                </a:ext>
              </a:extLst>
            </p:cNvPr>
            <p:cNvSpPr/>
            <p:nvPr/>
          </p:nvSpPr>
          <p:spPr>
            <a:xfrm>
              <a:off x="23096508" y="1083168"/>
              <a:ext cx="156298" cy="156427"/>
            </a:xfrm>
            <a:custGeom>
              <a:avLst/>
              <a:gdLst>
                <a:gd name="connsiteX0" fmla="*/ 156298 w 156298"/>
                <a:gd name="connsiteY0" fmla="*/ 22997 h 156427"/>
                <a:gd name="connsiteX1" fmla="*/ 156298 w 156298"/>
                <a:gd name="connsiteY1" fmla="*/ 133430 h 156427"/>
                <a:gd name="connsiteX2" fmla="*/ 133430 w 156298"/>
                <a:gd name="connsiteY2" fmla="*/ 156427 h 156427"/>
                <a:gd name="connsiteX3" fmla="*/ 22868 w 156298"/>
                <a:gd name="connsiteY3" fmla="*/ 156427 h 156427"/>
                <a:gd name="connsiteX4" fmla="*/ 0 w 156298"/>
                <a:gd name="connsiteY4" fmla="*/ 133494 h 156427"/>
                <a:gd name="connsiteX5" fmla="*/ 0 w 156298"/>
                <a:gd name="connsiteY5" fmla="*/ 133430 h 156427"/>
                <a:gd name="connsiteX6" fmla="*/ 0 w 156298"/>
                <a:gd name="connsiteY6" fmla="*/ 22997 h 156427"/>
                <a:gd name="connsiteX7" fmla="*/ 22804 w 156298"/>
                <a:gd name="connsiteY7" fmla="*/ 0 h 156427"/>
                <a:gd name="connsiteX8" fmla="*/ 22868 w 156298"/>
                <a:gd name="connsiteY8" fmla="*/ 0 h 156427"/>
                <a:gd name="connsiteX9" fmla="*/ 133301 w 156298"/>
                <a:gd name="connsiteY9" fmla="*/ 0 h 156427"/>
                <a:gd name="connsiteX10" fmla="*/ 156298 w 156298"/>
                <a:gd name="connsiteY10" fmla="*/ 22868 h 156427"/>
                <a:gd name="connsiteX11" fmla="*/ 156298 w 156298"/>
                <a:gd name="connsiteY11" fmla="*/ 22997 h 15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6298" h="156427">
                  <a:moveTo>
                    <a:pt x="156298" y="22997"/>
                  </a:moveTo>
                  <a:lnTo>
                    <a:pt x="156298" y="133430"/>
                  </a:lnTo>
                  <a:cubicBezTo>
                    <a:pt x="156334" y="146094"/>
                    <a:pt x="146095" y="156392"/>
                    <a:pt x="133430" y="156427"/>
                  </a:cubicBezTo>
                  <a:lnTo>
                    <a:pt x="22868" y="156427"/>
                  </a:lnTo>
                  <a:cubicBezTo>
                    <a:pt x="10220" y="156411"/>
                    <a:pt x="-19" y="146143"/>
                    <a:pt x="0" y="133494"/>
                  </a:cubicBezTo>
                  <a:cubicBezTo>
                    <a:pt x="0" y="133472"/>
                    <a:pt x="0" y="133452"/>
                    <a:pt x="0" y="133430"/>
                  </a:cubicBezTo>
                  <a:lnTo>
                    <a:pt x="0" y="22997"/>
                  </a:lnTo>
                  <a:cubicBezTo>
                    <a:pt x="-55" y="10349"/>
                    <a:pt x="10155" y="55"/>
                    <a:pt x="22804" y="0"/>
                  </a:cubicBezTo>
                  <a:cubicBezTo>
                    <a:pt x="22826" y="0"/>
                    <a:pt x="22846" y="0"/>
                    <a:pt x="22868" y="0"/>
                  </a:cubicBezTo>
                  <a:lnTo>
                    <a:pt x="133301" y="0"/>
                  </a:lnTo>
                  <a:cubicBezTo>
                    <a:pt x="145965" y="-35"/>
                    <a:pt x="156262" y="10204"/>
                    <a:pt x="156298" y="22868"/>
                  </a:cubicBezTo>
                  <a:cubicBezTo>
                    <a:pt x="156298" y="22910"/>
                    <a:pt x="156298" y="22955"/>
                    <a:pt x="156298" y="22997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70DB2BA8-3702-9E45-BE01-3CFDE8F8B3B9}"/>
                </a:ext>
              </a:extLst>
            </p:cNvPr>
            <p:cNvSpPr/>
            <p:nvPr/>
          </p:nvSpPr>
          <p:spPr>
            <a:xfrm>
              <a:off x="22933589" y="920378"/>
              <a:ext cx="481813" cy="481974"/>
            </a:xfrm>
            <a:custGeom>
              <a:avLst/>
              <a:gdLst>
                <a:gd name="connsiteX0" fmla="*/ 430328 w 481813"/>
                <a:gd name="connsiteY0" fmla="*/ 51679 h 481974"/>
                <a:gd name="connsiteX1" fmla="*/ 241020 w 481813"/>
                <a:gd name="connsiteY1" fmla="*/ 0 h 481974"/>
                <a:gd name="connsiteX2" fmla="*/ 241020 w 481813"/>
                <a:gd name="connsiteY2" fmla="*/ 0 h 481974"/>
                <a:gd name="connsiteX3" fmla="*/ 51679 w 481813"/>
                <a:gd name="connsiteY3" fmla="*/ 51679 h 481974"/>
                <a:gd name="connsiteX4" fmla="*/ 0 w 481813"/>
                <a:gd name="connsiteY4" fmla="*/ 241117 h 481974"/>
                <a:gd name="connsiteX5" fmla="*/ 51679 w 481813"/>
                <a:gd name="connsiteY5" fmla="*/ 430554 h 481974"/>
                <a:gd name="connsiteX6" fmla="*/ 240987 w 481813"/>
                <a:gd name="connsiteY6" fmla="*/ 481975 h 481974"/>
                <a:gd name="connsiteX7" fmla="*/ 240987 w 481813"/>
                <a:gd name="connsiteY7" fmla="*/ 481975 h 481974"/>
                <a:gd name="connsiteX8" fmla="*/ 430295 w 481813"/>
                <a:gd name="connsiteY8" fmla="*/ 430457 h 481974"/>
                <a:gd name="connsiteX9" fmla="*/ 481813 w 481813"/>
                <a:gd name="connsiteY9" fmla="*/ 241020 h 481974"/>
                <a:gd name="connsiteX10" fmla="*/ 430328 w 481813"/>
                <a:gd name="connsiteY10" fmla="*/ 51679 h 481974"/>
                <a:gd name="connsiteX11" fmla="*/ 357201 w 481813"/>
                <a:gd name="connsiteY11" fmla="*/ 356523 h 481974"/>
                <a:gd name="connsiteX12" fmla="*/ 240471 w 481813"/>
                <a:gd name="connsiteY12" fmla="*/ 382944 h 481974"/>
                <a:gd name="connsiteX13" fmla="*/ 123740 w 481813"/>
                <a:gd name="connsiteY13" fmla="*/ 356523 h 481974"/>
                <a:gd name="connsiteX14" fmla="*/ 97319 w 481813"/>
                <a:gd name="connsiteY14" fmla="*/ 239792 h 481974"/>
                <a:gd name="connsiteX15" fmla="*/ 123740 w 481813"/>
                <a:gd name="connsiteY15" fmla="*/ 122965 h 481974"/>
                <a:gd name="connsiteX16" fmla="*/ 240471 w 481813"/>
                <a:gd name="connsiteY16" fmla="*/ 96673 h 481974"/>
                <a:gd name="connsiteX17" fmla="*/ 357201 w 481813"/>
                <a:gd name="connsiteY17" fmla="*/ 122965 h 481974"/>
                <a:gd name="connsiteX18" fmla="*/ 383429 w 481813"/>
                <a:gd name="connsiteY18" fmla="*/ 239695 h 481974"/>
                <a:gd name="connsiteX19" fmla="*/ 357201 w 481813"/>
                <a:gd name="connsiteY19" fmla="*/ 356426 h 48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1813" h="481974">
                  <a:moveTo>
                    <a:pt x="430328" y="51679"/>
                  </a:moveTo>
                  <a:cubicBezTo>
                    <a:pt x="399029" y="20381"/>
                    <a:pt x="324740" y="0"/>
                    <a:pt x="241020" y="0"/>
                  </a:cubicBezTo>
                  <a:lnTo>
                    <a:pt x="241020" y="0"/>
                  </a:lnTo>
                  <a:cubicBezTo>
                    <a:pt x="157331" y="0"/>
                    <a:pt x="83042" y="20284"/>
                    <a:pt x="51679" y="51679"/>
                  </a:cubicBezTo>
                  <a:cubicBezTo>
                    <a:pt x="20316" y="83075"/>
                    <a:pt x="0" y="157364"/>
                    <a:pt x="0" y="241117"/>
                  </a:cubicBezTo>
                  <a:cubicBezTo>
                    <a:pt x="0" y="324869"/>
                    <a:pt x="20090" y="399385"/>
                    <a:pt x="51679" y="430554"/>
                  </a:cubicBezTo>
                  <a:cubicBezTo>
                    <a:pt x="83268" y="461723"/>
                    <a:pt x="157331" y="481975"/>
                    <a:pt x="240987" y="481975"/>
                  </a:cubicBezTo>
                  <a:lnTo>
                    <a:pt x="240987" y="481975"/>
                  </a:lnTo>
                  <a:cubicBezTo>
                    <a:pt x="324708" y="481975"/>
                    <a:pt x="398997" y="461723"/>
                    <a:pt x="430295" y="430457"/>
                  </a:cubicBezTo>
                  <a:cubicBezTo>
                    <a:pt x="461594" y="399191"/>
                    <a:pt x="481813" y="324740"/>
                    <a:pt x="481813" y="241020"/>
                  </a:cubicBezTo>
                  <a:cubicBezTo>
                    <a:pt x="481813" y="157299"/>
                    <a:pt x="461755" y="82848"/>
                    <a:pt x="430328" y="51679"/>
                  </a:cubicBezTo>
                  <a:close/>
                  <a:moveTo>
                    <a:pt x="357201" y="356523"/>
                  </a:moveTo>
                  <a:cubicBezTo>
                    <a:pt x="350741" y="362983"/>
                    <a:pt x="330780" y="382944"/>
                    <a:pt x="240471" y="382944"/>
                  </a:cubicBezTo>
                  <a:cubicBezTo>
                    <a:pt x="150161" y="382944"/>
                    <a:pt x="130167" y="363112"/>
                    <a:pt x="123740" y="356523"/>
                  </a:cubicBezTo>
                  <a:cubicBezTo>
                    <a:pt x="117312" y="349934"/>
                    <a:pt x="97319" y="330102"/>
                    <a:pt x="97319" y="239792"/>
                  </a:cubicBezTo>
                  <a:cubicBezTo>
                    <a:pt x="97319" y="149483"/>
                    <a:pt x="117151" y="129521"/>
                    <a:pt x="123740" y="122965"/>
                  </a:cubicBezTo>
                  <a:cubicBezTo>
                    <a:pt x="130329" y="116408"/>
                    <a:pt x="150032" y="96673"/>
                    <a:pt x="240471" y="96673"/>
                  </a:cubicBezTo>
                  <a:cubicBezTo>
                    <a:pt x="330909" y="96673"/>
                    <a:pt x="350645" y="116375"/>
                    <a:pt x="357201" y="122965"/>
                  </a:cubicBezTo>
                  <a:cubicBezTo>
                    <a:pt x="363758" y="129554"/>
                    <a:pt x="383429" y="149386"/>
                    <a:pt x="383429" y="239695"/>
                  </a:cubicBezTo>
                  <a:cubicBezTo>
                    <a:pt x="383429" y="330005"/>
                    <a:pt x="363661" y="349869"/>
                    <a:pt x="357201" y="356426"/>
                  </a:cubicBezTo>
                  <a:close/>
                </a:path>
              </a:pathLst>
            </a:custGeom>
            <a:grpFill/>
            <a:ln w="321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0" i="0" spc="-75" baseline="0">
                <a:solidFill>
                  <a:schemeClr val="accent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733FC8-789F-497E-C23C-4AC2E5E381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4518238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42491544-630B-4B07-7261-C14345A2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2FD0F26-A45B-3BE1-627C-D41DB313DF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6636044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0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615006"/>
            <a:ext cx="3661014" cy="3457975"/>
          </a:xfrm>
        </p:spPr>
        <p:txBody>
          <a:bodyPr lIns="0"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 lIns="0"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3953A91-E765-0A39-8B45-CF7C6FE4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17335B0-55AF-9ED0-00F6-B786A801A9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78299175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05096"/>
            <a:ext cx="6102747" cy="306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596055"/>
            <a:ext cx="6102747" cy="223345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2EBA2FE-C4C1-516A-E4CD-F5E16970FCE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84501" y="377826"/>
            <a:ext cx="5692644" cy="40639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0CD121A3-BC3A-1EE6-F57A-483CF4C7D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86983404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2832093"/>
            <a:ext cx="2237545" cy="1209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514432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413000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4889"/>
            <a:ext cx="2237545" cy="1208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7226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5794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A2B41C8-41BC-5746-ABCE-F7F91E48EEED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EAA1195-83D4-CB4B-ACA0-1201B5147B6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84501" y="377828"/>
            <a:ext cx="569264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EBA9AC6E-FAE6-3E8F-803C-8513DEC06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4224"/>
            <a:ext cx="6102746" cy="1627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20456066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Large H1 - Thirds / S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0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89BD539A-B803-B243-8820-D60B83414AE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7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F1D5654-3DF8-B19B-D891-0BE07593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69565079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786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786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7255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786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786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7255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3245" y="2831299"/>
            <a:ext cx="2237545" cy="12141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3245" y="2513638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2636" y="2412206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3245" y="4876788"/>
            <a:ext cx="2237545" cy="12139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3245" y="4559125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2636" y="4457693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9015" y="3503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3D36B72-D1BB-6417-7C1F-032D393766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134F24B-B20F-1D61-C43B-DFFB8DC9A6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67854876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40A254CA-9AD4-4078-104D-4F63F8A0571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6874" y="37862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F28F4A9-B336-C1F1-DD06-B09B32E4F9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98025"/>
            <a:ext cx="5680857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86923215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C43CB6E-58D6-5EE3-BC3B-BAEB8162C0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6874" y="785813"/>
            <a:ext cx="5683991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98565061-4536-6389-E305-B4ABBF089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58544259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 Medium H1 - Third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1191419"/>
            <a:ext cx="4881880" cy="2034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/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785019"/>
            <a:ext cx="4881880" cy="40640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08940934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Vertic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  <a:endCxn id="44" idx="1"/>
          </p:cNvCxnSpPr>
          <p:nvPr/>
        </p:nvCxnSpPr>
        <p:spPr>
          <a:xfrm>
            <a:off x="7925683" y="1597913"/>
            <a:ext cx="407803" cy="800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  <a:endCxn id="46" idx="1"/>
          </p:cNvCxnSpPr>
          <p:nvPr/>
        </p:nvCxnSpPr>
        <p:spPr>
          <a:xfrm>
            <a:off x="7925683" y="4039196"/>
            <a:ext cx="407803" cy="98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800" cy="49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9" cy="247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C9B55871-8AC0-D00B-6FAE-AEB3022C4C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5994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- Timeline Horizontal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6" y="382803"/>
            <a:ext cx="6102387" cy="399684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tx2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8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110DE4FF-B5A9-0475-B6EA-0E16C907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6" y="784801"/>
            <a:ext cx="10577448" cy="12198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3388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02 - L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E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BBA2462-13DC-5E4D-A2CE-27BB956ED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rgbClr val="222E42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CD36AB-0434-8846-BCCF-1AA5DCACC54C}"/>
              </a:ext>
            </a:extLst>
          </p:cNvPr>
          <p:cNvGrpSpPr/>
          <p:nvPr/>
        </p:nvGrpSpPr>
        <p:grpSpPr>
          <a:xfrm>
            <a:off x="807256" y="784801"/>
            <a:ext cx="467388" cy="406619"/>
            <a:chOff x="1614406" y="1569600"/>
            <a:chExt cx="828508" cy="720834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1BC3421C-A12D-DD4C-80EF-504EEFBE50E8}"/>
                </a:ext>
              </a:extLst>
            </p:cNvPr>
            <p:cNvSpPr/>
            <p:nvPr/>
          </p:nvSpPr>
          <p:spPr>
            <a:xfrm>
              <a:off x="1614406" y="1569600"/>
              <a:ext cx="363535" cy="720834"/>
            </a:xfrm>
            <a:custGeom>
              <a:avLst/>
              <a:gdLst>
                <a:gd name="connsiteX0" fmla="*/ 0 w 363535"/>
                <a:gd name="connsiteY0" fmla="*/ 0 h 720834"/>
                <a:gd name="connsiteX1" fmla="*/ 0 w 363535"/>
                <a:gd name="connsiteY1" fmla="*/ 360514 h 720834"/>
                <a:gd name="connsiteX2" fmla="*/ 225744 w 363535"/>
                <a:gd name="connsiteY2" fmla="*/ 360514 h 720834"/>
                <a:gd name="connsiteX3" fmla="*/ 0 w 363535"/>
                <a:gd name="connsiteY3" fmla="*/ 584068 h 720834"/>
                <a:gd name="connsiteX4" fmla="*/ 0 w 363535"/>
                <a:gd name="connsiteY4" fmla="*/ 720835 h 720834"/>
                <a:gd name="connsiteX5" fmla="*/ 363535 w 363535"/>
                <a:gd name="connsiteY5" fmla="*/ 360514 h 720834"/>
                <a:gd name="connsiteX6" fmla="*/ 363535 w 363535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535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685" y="720622"/>
                    <a:pt x="363320" y="559425"/>
                    <a:pt x="363535" y="360514"/>
                  </a:cubicBezTo>
                  <a:lnTo>
                    <a:pt x="363535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3DE19FC-7038-BD4C-B2BE-EFD82ECB3308}"/>
                </a:ext>
              </a:extLst>
            </p:cNvPr>
            <p:cNvSpPr/>
            <p:nvPr/>
          </p:nvSpPr>
          <p:spPr>
            <a:xfrm>
              <a:off x="2079184" y="1569600"/>
              <a:ext cx="363730" cy="720834"/>
            </a:xfrm>
            <a:custGeom>
              <a:avLst/>
              <a:gdLst>
                <a:gd name="connsiteX0" fmla="*/ 0 w 363730"/>
                <a:gd name="connsiteY0" fmla="*/ 0 h 720834"/>
                <a:gd name="connsiteX1" fmla="*/ 0 w 363730"/>
                <a:gd name="connsiteY1" fmla="*/ 360514 h 720834"/>
                <a:gd name="connsiteX2" fmla="*/ 225744 w 363730"/>
                <a:gd name="connsiteY2" fmla="*/ 360514 h 720834"/>
                <a:gd name="connsiteX3" fmla="*/ 0 w 363730"/>
                <a:gd name="connsiteY3" fmla="*/ 584068 h 720834"/>
                <a:gd name="connsiteX4" fmla="*/ 0 w 363730"/>
                <a:gd name="connsiteY4" fmla="*/ 720835 h 720834"/>
                <a:gd name="connsiteX5" fmla="*/ 363731 w 363730"/>
                <a:gd name="connsiteY5" fmla="*/ 360514 h 720834"/>
                <a:gd name="connsiteX6" fmla="*/ 363731 w 363730"/>
                <a:gd name="connsiteY6" fmla="*/ 0 h 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3730" h="720834">
                  <a:moveTo>
                    <a:pt x="0" y="0"/>
                  </a:moveTo>
                  <a:lnTo>
                    <a:pt x="0" y="360514"/>
                  </a:lnTo>
                  <a:lnTo>
                    <a:pt x="225744" y="360514"/>
                  </a:lnTo>
                  <a:cubicBezTo>
                    <a:pt x="225529" y="483967"/>
                    <a:pt x="124554" y="583961"/>
                    <a:pt x="0" y="584068"/>
                  </a:cubicBezTo>
                  <a:lnTo>
                    <a:pt x="0" y="720835"/>
                  </a:lnTo>
                  <a:cubicBezTo>
                    <a:pt x="200761" y="720728"/>
                    <a:pt x="363516" y="559500"/>
                    <a:pt x="363731" y="360514"/>
                  </a:cubicBezTo>
                  <a:lnTo>
                    <a:pt x="363731" y="0"/>
                  </a:lnTo>
                  <a:close/>
                </a:path>
              </a:pathLst>
            </a:custGeom>
            <a:solidFill>
              <a:srgbClr val="FB6325"/>
            </a:solidFill>
            <a:ln w="194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x-none" sz="900"/>
            </a:p>
          </p:txBody>
        </p:sp>
      </p:grpSp>
      <p:sp>
        <p:nvSpPr>
          <p:cNvPr id="6" name="Title Placeholder 2">
            <a:extLst>
              <a:ext uri="{FF2B5EF4-FFF2-40B4-BE49-F238E27FC236}">
                <a16:creationId xmlns:a16="http://schemas.microsoft.com/office/drawing/2014/main" id="{879BE257-3EEB-B4DA-F3EC-9070662CC0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9501362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03 - Light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97949300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1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rgbClr val="222E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480705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2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75122877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3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1" i="0">
                <a:solidFill>
                  <a:srgbClr val="222E42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3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765291555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 04">
    <p:bg>
      <p:bgPr>
        <a:solidFill>
          <a:srgbClr val="EF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rgbClr val="222E42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2726659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White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4627799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Slide - Gre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375424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10577406" cy="3864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bg1"/>
                </a:solidFill>
              </a:defRPr>
            </a:lvl1pPr>
            <a:lvl2pPr indent="-126000">
              <a:defRPr sz="14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900">
                <a:solidFill>
                  <a:schemeClr val="bg1"/>
                </a:solidFill>
              </a:defRPr>
            </a:lvl4pPr>
            <a:lvl5pPr>
              <a:defRPr sz="9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6CCA2009-61BC-8AB1-FE46-008AB140AA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90829202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H1 Dark - 1 Column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9763835" cy="8135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0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D4D0D3-4E5C-AE4D-A521-8F00567D9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1801800"/>
            <a:ext cx="10577407" cy="4271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6000" indent="-126000">
              <a:defRPr sz="1800">
                <a:solidFill>
                  <a:schemeClr val="accent6"/>
                </a:solidFill>
              </a:defRPr>
            </a:lvl1pPr>
            <a:lvl2pPr indent="-126000">
              <a:defRPr sz="1400">
                <a:solidFill>
                  <a:schemeClr val="accent6"/>
                </a:solidFill>
              </a:defRPr>
            </a:lvl2pPr>
            <a:lvl3pPr>
              <a:defRPr sz="1000">
                <a:solidFill>
                  <a:schemeClr val="accent6"/>
                </a:solidFill>
              </a:defRPr>
            </a:lvl3pPr>
            <a:lvl4pPr>
              <a:defRPr sz="900">
                <a:solidFill>
                  <a:schemeClr val="accent6"/>
                </a:solidFill>
              </a:defRPr>
            </a:lvl4pPr>
            <a:lvl5pPr>
              <a:defRPr sz="90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7E301869-5891-56C3-35C4-60B1AC8E85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62048948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H1 Dark - 2 Columns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7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F712798-6EDF-FE43-A16E-BBD60A87C2B9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99769" y="2208600"/>
            <a:ext cx="5084934" cy="3864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itle Placeholder 2">
            <a:extLst>
              <a:ext uri="{FF2B5EF4-FFF2-40B4-BE49-F238E27FC236}">
                <a16:creationId xmlns:a16="http://schemas.microsoft.com/office/drawing/2014/main" id="{A1692619-CADD-844E-80DF-3A8B8F084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4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2E10DEE1-FE0A-8C18-90E9-04ADE61F34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6511943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BC9576E-AC9F-334F-BC48-B4DEE059FE1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41CA95D-E5B8-0A46-BFA1-7D5673E574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19399"/>
            <a:ext cx="3254571" cy="3253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7991A37-03C2-864F-8940-0B0B1350C3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E7CE840-43C6-1A44-937B-817FE40C17B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30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A3EF819B-E654-073B-0517-336D33144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32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AF9DA5-B36E-2CD4-3B9A-1BBE50F711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52597499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91B60-D708-1E4C-903A-329428F2A6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5443136-3919-274A-96E0-B5AF1BF81BF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0021E973-A39C-F54A-812E-14D270EBC58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9FF1A95-E742-244D-AFEE-6C14E5B666C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1A2FE63-9831-2F49-A508-BA36B37E5F6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8731537A-ABB7-6C4E-A727-BC28FF38DFF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7186C8-DE4B-E54B-84E3-BC48F0883C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2615013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CBE07F0-9214-DC4C-A5EF-9C659D6C60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021813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A3BC4F6-584A-9B40-B18E-2FBB07D2866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3632013"/>
            <a:ext cx="2847785" cy="2237787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F6312C18-7F6B-A1B1-99A8-532DF0286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50688-7FEB-47E9-49BF-9A04AD0298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08110127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416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2412196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4446588"/>
            <a:ext cx="2237067" cy="1644243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4B3CD338-818E-EC15-096A-0932074FA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69CD7E6-0A7C-C9F7-1E36-A990051BE98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52228049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E1799-F2D9-4D41-954B-708A05FD3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3836001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DC15B4D5-AB95-5046-B56C-0A04F455DD5A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45162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5E536C0-B5D8-3045-9B0F-21222DE9FFFE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096397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36F9AAC-44CC-5142-9331-3EAD4270A5DD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740728" y="4242781"/>
            <a:ext cx="2237505" cy="1830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1000">
                <a:solidFill>
                  <a:schemeClr val="accent6"/>
                </a:solidFill>
              </a:defRPr>
            </a:lvl1pPr>
            <a:lvl2pPr>
              <a:defRPr sz="800">
                <a:solidFill>
                  <a:schemeClr val="accent6"/>
                </a:solidFill>
              </a:defRPr>
            </a:lvl2pPr>
            <a:lvl3pPr>
              <a:defRPr sz="600">
                <a:solidFill>
                  <a:schemeClr val="accent6"/>
                </a:solidFill>
              </a:defRPr>
            </a:lvl3pPr>
            <a:lvl4pPr>
              <a:defRPr sz="550">
                <a:solidFill>
                  <a:schemeClr val="accent6"/>
                </a:solidFill>
              </a:defRPr>
            </a:lvl4pPr>
            <a:lvl5pPr>
              <a:defRPr sz="55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005200"/>
            <a:ext cx="2237067" cy="16270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EB2D0CA4-C173-A3BF-F85C-D19E9E44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36B19DF-A7F1-823C-FA22-F35F7B21CB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79262880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9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4A6F5508-BB8E-E440-8A3F-B34F8E0965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CECCD422-648C-9544-AB66-097ADDB1BC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5162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84D3D9C-723D-874D-99A6-0D6DBFD5BA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397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31C9A923-7ED6-9847-8B7D-82DDBA04A08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40728" y="2005013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A261DE-41E1-BB43-95A8-B6B827518FAA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07296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1D0FD9DF-FC42-A942-B966-8AC94FF67D9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3452110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45CC26BC-C64D-E14F-969A-0495A376515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6096835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D3BFCD50-2092-F542-B379-8A217299E5F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741648" y="2411796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86FF7E7-2B04-1147-AE03-43F84366D3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7296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6D023379-8D02-734F-8ED8-4DBEC500EEB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5162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52028C80-3B93-5D41-9C36-EA69EADB94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397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EED303B-BBF8-024C-9277-879B4E2B8B1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728" y="4242978"/>
            <a:ext cx="2237505" cy="203573"/>
          </a:xfrm>
        </p:spPr>
        <p:txBody>
          <a:bodyPr>
            <a:noAutofit/>
          </a:bodyPr>
          <a:lstStyle>
            <a:lvl1pPr marL="0" indent="0">
              <a:buNone/>
              <a:defRPr sz="12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2" name="Picture Placeholder 2">
            <a:extLst>
              <a:ext uri="{FF2B5EF4-FFF2-40B4-BE49-F238E27FC236}">
                <a16:creationId xmlns:a16="http://schemas.microsoft.com/office/drawing/2014/main" id="{ED65D1DB-3EB7-594B-B1DE-66640EAD858C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7296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3" name="Picture Placeholder 2">
            <a:extLst>
              <a:ext uri="{FF2B5EF4-FFF2-40B4-BE49-F238E27FC236}">
                <a16:creationId xmlns:a16="http://schemas.microsoft.com/office/drawing/2014/main" id="{3FD95D56-7F0B-D14E-A25E-83C3B1CA5B87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3452110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4" name="Picture Placeholder 2">
            <a:extLst>
              <a:ext uri="{FF2B5EF4-FFF2-40B4-BE49-F238E27FC236}">
                <a16:creationId xmlns:a16="http://schemas.microsoft.com/office/drawing/2014/main" id="{7D35BAE5-E947-944F-849C-AC61C757B39C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096835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45" name="Picture Placeholder 2">
            <a:extLst>
              <a:ext uri="{FF2B5EF4-FFF2-40B4-BE49-F238E27FC236}">
                <a16:creationId xmlns:a16="http://schemas.microsoft.com/office/drawing/2014/main" id="{48C0ED6F-6E55-6D4B-B764-B8ACAD4BDDE9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741648" y="4649761"/>
            <a:ext cx="2237067" cy="14236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000"/>
            </a:lvl1pPr>
          </a:lstStyle>
          <a:p>
            <a:r>
              <a:rPr lang="x-none"/>
              <a:t>Click to add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5C240672-A8A4-5F09-DBAE-67FBD1F5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FE945E-21E6-8ECB-BC11-6FBE3A412AF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00462565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1" y="0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C995894-8933-AC43-BC83-26A034233B8A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2819006"/>
            <a:ext cx="5084934" cy="325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3BEA7E4-C04D-F94F-8DE2-8617A29D1A0D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2819201"/>
            <a:ext cx="5084934" cy="3253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4910A5BF-6D91-784A-98A6-D6560869198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CA4E069-1335-1144-830E-3985B88FDC2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0104" y="2412000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966B503-84ED-4F9B-AF59-95F8C06CE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41D97D8D-5D30-5B16-0AF0-54176B78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B1DAF8B-9829-F2D8-8D72-923FEF080B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95566227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edium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1"/>
            <a:ext cx="12191999" cy="20052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CA268F82-AEE6-8747-9B39-B0E4D4DB9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0DE4C9E8-D257-4842-BB66-7459D624B7E0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B9A1C78-4265-A14C-A625-44105A0A702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2824934"/>
            <a:ext cx="3254571" cy="3248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C516F01-58F2-7046-B83D-F02D513150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0EB86F60-F0DE-784E-840D-8EECF34E08F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19C1426-83E2-6D4C-BFDF-DABFDAC2E39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2418154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9B8BD3-3E99-0539-52FC-218C431425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79D7F1D7-9D3C-88F7-4AC6-4C256D6E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94AA0A00-3336-3181-DE11-DA34ADDEAF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32978391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8F61C6AB-4A1C-6044-A36F-2C2EABE94A0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807297" y="3636447"/>
            <a:ext cx="5084934" cy="24366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6B9416-07AE-994E-9F78-1D5325A20AEE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99769" y="3636642"/>
            <a:ext cx="5084934" cy="24365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A95C0C8-48FF-EC43-BC4C-1BBA4668974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7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DDF7690B-9921-4F4C-B8A3-029424A8A0B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99769" y="3229441"/>
            <a:ext cx="5084934" cy="203780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BE2250A-9CC8-D052-8F16-773788240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B0ED24E8-E30A-529E-4358-125D87AC9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9E70D5B-92D5-4F29-2F10-2938D90710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26524294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818605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0FB8E688-9DC6-3B44-B39C-2AAF71AFC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96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34F2EF32-364E-1546-B8CF-724EA1D6E36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468310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CAE561EF-B608-B44A-ABE0-30D79494283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30117" y="3632380"/>
            <a:ext cx="3254571" cy="2440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E133777-AF6A-1B41-93AE-44FC50E5263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6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521E0BD-C308-134D-86C0-490D970A28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68310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1FC974C-545A-EC44-A881-32BB33AAA1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30117" y="3225600"/>
            <a:ext cx="3254571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E2BD97A-5169-3FA2-C12F-1744C9E48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D0D157FA-FFD0-92A3-5B52-3362012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43C4431-FA64-9276-06A1-0EA65401A7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44098858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Large Headline - Orange Header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BEB95E-D611-0D4F-977E-8D72802E895B}"/>
              </a:ext>
            </a:extLst>
          </p:cNvPr>
          <p:cNvSpPr/>
          <p:nvPr/>
        </p:nvSpPr>
        <p:spPr>
          <a:xfrm>
            <a:off x="3" y="2"/>
            <a:ext cx="12191999" cy="2411999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4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168B79-CB07-B246-930C-8C71001BAA0D}"/>
              </a:ext>
            </a:extLst>
          </p:cNvPr>
          <p:cNvSpPr/>
          <p:nvPr/>
        </p:nvSpPr>
        <p:spPr>
          <a:xfrm>
            <a:off x="80729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432B2C6-7514-CE43-8D83-B5D5245A2F4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11134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1ED529F-CB50-6B40-9BD2-EBFADD9AD7A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1134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0FB3E52-FA1A-3A49-ABBB-01A8A990D0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134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39C1582-CC74-DB44-8EAD-D964145C6FEF}"/>
              </a:ext>
            </a:extLst>
          </p:cNvPr>
          <p:cNvSpPr/>
          <p:nvPr/>
        </p:nvSpPr>
        <p:spPr>
          <a:xfrm>
            <a:off x="4468694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4C2DE9ED-BA55-534E-A272-6DA10C34165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2532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914F9CB9-C123-764A-BC60-A8E7AE327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2532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34101346-D667-434A-8681-4118D7A34C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2532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32B7CF6-2CED-304E-BEE6-EB0078E8D410}"/>
              </a:ext>
            </a:extLst>
          </p:cNvPr>
          <p:cNvSpPr/>
          <p:nvPr/>
        </p:nvSpPr>
        <p:spPr>
          <a:xfrm>
            <a:off x="8130117" y="2818982"/>
            <a:ext cx="3254627" cy="325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89054455-5507-8840-BDED-60DDAEF68F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33955" y="3021995"/>
            <a:ext cx="2847785" cy="203594"/>
          </a:xfrm>
        </p:spPr>
        <p:txBody>
          <a:bodyPr>
            <a:noAutofit/>
          </a:bodyPr>
          <a:lstStyle>
            <a:lvl1pPr marL="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OVERTEXT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46360B02-CD98-DF47-AEBB-75703127A27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33955" y="3428795"/>
            <a:ext cx="2847785" cy="610394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spc="-75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Headline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CCF0689-8046-C04E-A8B7-1B363D821B6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33955" y="4038995"/>
            <a:ext cx="2847785" cy="1830600"/>
          </a:xfrm>
        </p:spPr>
        <p:txBody>
          <a:bodyPr>
            <a:noAutofit/>
          </a:bodyPr>
          <a:lstStyle>
            <a:lvl1pPr marL="0" indent="0" algn="l" defTabSz="228578" rtl="0" eaLnBrk="1" latinLnBrk="0" hangingPunct="1">
              <a:buNone/>
              <a:defRPr lang="en-US" sz="1100" kern="1200" dirty="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+mn-cs"/>
              </a:defRPr>
            </a:lvl1pPr>
            <a:lvl2pPr marL="18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45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720000" indent="0">
              <a:buNone/>
              <a:defRPr lang="en-US" sz="1000" b="1" kern="1200" spc="300" smtClean="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990000" indent="0">
              <a:buNone/>
              <a:defRPr lang="x-none" sz="1000" b="1" kern="1200" spc="300">
                <a:solidFill>
                  <a:schemeClr val="accent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/>
              <a:t>Body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D96C9D2-ED13-1954-3225-F0695055A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FCC74703-6AB5-A125-7E1A-53A2F614C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6707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E95862D-B7EB-602D-AF30-1ECC5B0421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79565513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6" y="2412206"/>
            <a:ext cx="4475051" cy="36609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412207"/>
            <a:ext cx="5291904" cy="3660775"/>
          </a:xfrm>
        </p:spPr>
        <p:txBody>
          <a:bodyPr numCol="1" spcCol="720000">
            <a:normAutofit/>
          </a:bodyPr>
          <a:lstStyle>
            <a:lvl1pPr marL="270000" indent="-270000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chemeClr val="accent6"/>
              </a:buClr>
              <a:buFont typeface="+mj-lt"/>
              <a:buAutoNum type="arabicPeriod"/>
              <a:defRPr sz="1600" b="0" i="0">
                <a:solidFill>
                  <a:schemeClr val="accent6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5E06941-A006-684A-AAAC-BF144371708E}"/>
              </a:ext>
            </a:extLst>
          </p:cNvPr>
          <p:cNvCxnSpPr>
            <a:cxnSpLocks/>
          </p:cNvCxnSpPr>
          <p:nvPr/>
        </p:nvCxnSpPr>
        <p:spPr>
          <a:xfrm>
            <a:off x="5689183" y="2412207"/>
            <a:ext cx="0" cy="366077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7287605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Medium Headline - Orange Header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5695570" cy="24407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5A8530EC-4CC5-BF46-AE59-54AC930639B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7674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D4142DD6-1F7E-324F-AE13-F98B38635D9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7256" y="4861445"/>
            <a:ext cx="2237545" cy="804954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C83574-9582-9842-BCA2-577E089C8F30}"/>
              </a:ext>
            </a:extLst>
          </p:cNvPr>
          <p:cNvCxnSpPr/>
          <p:nvPr/>
        </p:nvCxnSpPr>
        <p:spPr>
          <a:xfrm>
            <a:off x="807256" y="3632200"/>
            <a:ext cx="10579062" cy="0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0382A05-4F1C-6D45-B9A8-DD2253ADBB6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50835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446A13CA-0F56-9D47-B926-98AD82E1E19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450417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4C63B57-EE64-524B-8FEE-BB7EDF547C1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36B52E56-A8C7-9144-9A9E-93881B35612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5582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B4E4DF2-E568-0C4B-A0F9-CC75096ECE1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40372" y="4038601"/>
            <a:ext cx="2238342" cy="814200"/>
          </a:xfrm>
        </p:spPr>
        <p:txBody>
          <a:bodyPr>
            <a:noAutofit/>
          </a:bodyPr>
          <a:lstStyle>
            <a:lvl1pPr marL="0" indent="0">
              <a:buNone/>
              <a:defRPr sz="6000" b="1" i="0" spc="-75" baseline="0">
                <a:solidFill>
                  <a:schemeClr val="accent1"/>
                </a:solidFill>
                <a:latin typeface="Inter Extra Bold" panose="02000503000000020004" pitchFamily="2" charset="0"/>
                <a:ea typeface="Inter Extra Bold" panose="02000503000000020004" pitchFamily="2" charset="0"/>
                <a:cs typeface="Inter Extra Bold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##%</a:t>
            </a:r>
            <a:endParaRPr lang="x-none"/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4583A0C0-1E5F-6845-BDD0-B61258897EF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39954" y="4861445"/>
            <a:ext cx="2237545" cy="804956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600" b="1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53780E9-81AD-E14C-908C-5D63B10E17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0725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586EF062-199A-1E4F-A1CE-9DD4879001A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450416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BB2AD615-2359-9941-9909-C4CDC7EE8BC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09639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4FA898D-1E75-E748-88EA-CF2CA5AAC68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739557" y="5675044"/>
            <a:ext cx="2237545" cy="397937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900" b="0" i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US"/>
              <a:t>Source: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D7DBC2E-B680-2845-842D-951364311F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5695529" cy="407985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30552372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Slide_thirds_gre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16FA559-04E9-2446-B146-94D6CB566E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2413000"/>
            <a:ext cx="3661014" cy="3659981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1E76E14B-BA17-0548-AD2A-7ADDCE33AF1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5282346" y="1191580"/>
            <a:ext cx="6102357" cy="4881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222E42"/>
                </a:solidFill>
              </a:defRPr>
            </a:lvl1pPr>
            <a:lvl2pPr>
              <a:defRPr>
                <a:solidFill>
                  <a:srgbClr val="222E42"/>
                </a:solidFill>
              </a:defRPr>
            </a:lvl2pPr>
            <a:lvl3pPr>
              <a:defRPr>
                <a:solidFill>
                  <a:srgbClr val="222E42"/>
                </a:solidFill>
              </a:defRPr>
            </a:lvl3pPr>
            <a:lvl4pPr>
              <a:defRPr>
                <a:solidFill>
                  <a:srgbClr val="222E42"/>
                </a:solidFill>
              </a:defRPr>
            </a:lvl4pPr>
            <a:lvl5pPr>
              <a:defRPr>
                <a:solidFill>
                  <a:srgbClr val="222E4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D6648AD-CB83-B947-8143-E600CF5C0A4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82347" y="784800"/>
            <a:ext cx="5288710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A6B30FD8-8FE9-DC72-B7EF-AE68C1B36B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5" y="784225"/>
            <a:ext cx="3657456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FAAF3-B817-31FB-00CE-C24AC71B98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8" y="377828"/>
            <a:ext cx="365947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76127277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D2A5DC5-BB34-BF41-9D62-6C8AE9C4435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81956" y="3021812"/>
            <a:ext cx="6102747" cy="3051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81956" y="2615031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ED273919-2125-29D1-886E-F1CFC4B891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FFC9CBE-3C82-0582-11C4-A84FE48BC1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75461740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2678C93-84E1-E241-B359-303571D22A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92566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ECDAC180-9062-8E40-9D63-51EBDD8B76A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92566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34642A-D404-E64A-A85F-69A401661DD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281956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7531B939-E011-FE40-A214-F7E954CD6940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5892566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7EBF2304-16AC-DA4B-9E17-958D11381C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92566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7" name="Picture Placeholder 5">
            <a:extLst>
              <a:ext uri="{FF2B5EF4-FFF2-40B4-BE49-F238E27FC236}">
                <a16:creationId xmlns:a16="http://schemas.microsoft.com/office/drawing/2014/main" id="{3E4E7FCA-AEF6-BA4A-9967-36F813CAD9A1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281956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524F72FA-5BF6-444F-9E83-AA1CB4921978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47947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B37867F-7991-9149-B1CE-50F4589BC7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47947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0" name="Picture Placeholder 5">
            <a:extLst>
              <a:ext uri="{FF2B5EF4-FFF2-40B4-BE49-F238E27FC236}">
                <a16:creationId xmlns:a16="http://schemas.microsoft.com/office/drawing/2014/main" id="{447D7943-417C-3949-8D8C-CE9CBF28B02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537337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8EB1F353-0906-A349-B1AE-3BB636B234B6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9147947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32A9385-79A9-A34D-8EDB-FAEB1DEB1C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7947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E74BED92-F2E6-6D46-B9FC-F68927B71CA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8537337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7" name="Picture Placeholder 3">
            <a:extLst>
              <a:ext uri="{FF2B5EF4-FFF2-40B4-BE49-F238E27FC236}">
                <a16:creationId xmlns:a16="http://schemas.microsoft.com/office/drawing/2014/main" id="{5315DB51-8705-FA4A-B941-8EACDB34892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-5049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222E42"/>
                </a:solidFill>
              </a:defRPr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7137B9BD-B6F3-77E8-4869-2A3D16803B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5169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FE6AD44-8D8A-5298-2ABD-D1E4CDA661F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613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3973102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2">
            <a:extLst>
              <a:ext uri="{FF2B5EF4-FFF2-40B4-BE49-F238E27FC236}">
                <a16:creationId xmlns:a16="http://schemas.microsoft.com/office/drawing/2014/main" id="{44CB27D8-12BF-2F4B-97F4-44F06B6480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854" y="784225"/>
            <a:ext cx="6098799" cy="16277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B7FFE23-4B0E-3E42-ABC5-F4EE60545E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10854" y="377825"/>
            <a:ext cx="6098799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32E3BB3-D58E-6340-800A-2227335490F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10853" y="3022181"/>
            <a:ext cx="6102747" cy="3051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B94B667-181E-A549-9F82-D06A2606BC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0853" y="2615400"/>
            <a:ext cx="6102747" cy="203573"/>
          </a:xfrm>
        </p:spPr>
        <p:txBody>
          <a:bodyPr>
            <a:noAutofit/>
          </a:bodyPr>
          <a:lstStyle>
            <a:lvl1pPr marL="0" indent="0">
              <a:buNone/>
              <a:defRPr sz="14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56850654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Slide_thirds_gre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0F6F248E-0115-8041-B63F-0D5CE660694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16480" y="0"/>
            <a:ext cx="4875520" cy="6858000"/>
          </a:xfrm>
          <a:solidFill>
            <a:srgbClr val="F2F5FA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x-none"/>
              <a:t>Click to insert picture</a:t>
            </a:r>
          </a:p>
        </p:txBody>
      </p:sp>
      <p:sp>
        <p:nvSpPr>
          <p:cNvPr id="19" name="Title Placeholder 2">
            <a:extLst>
              <a:ext uri="{FF2B5EF4-FFF2-40B4-BE49-F238E27FC236}">
                <a16:creationId xmlns:a16="http://schemas.microsoft.com/office/drawing/2014/main" id="{F944E933-EEE9-523F-1D95-90C006B117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594" y="784225"/>
            <a:ext cx="5692393" cy="1627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28E7713-4C51-778A-798A-23CAB47AB2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038" y="377828"/>
            <a:ext cx="5695534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16D290AD-3FBE-1ECE-04F8-18CDA0D0193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18648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246C58-538B-D7D0-D432-7F97CAF619C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18648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4" name="Picture Placeholder 5">
            <a:extLst>
              <a:ext uri="{FF2B5EF4-FFF2-40B4-BE49-F238E27FC236}">
                <a16:creationId xmlns:a16="http://schemas.microsoft.com/office/drawing/2014/main" id="{73774E21-EFDE-BDAD-D29B-07BEA2D77F8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8038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1DCCF45A-0D87-1D0F-0A2A-11A2143514BF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418648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937F4B38-5E40-2796-A598-6409BA891A7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18648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7" name="Picture Placeholder 5">
            <a:extLst>
              <a:ext uri="{FF2B5EF4-FFF2-40B4-BE49-F238E27FC236}">
                <a16:creationId xmlns:a16="http://schemas.microsoft.com/office/drawing/2014/main" id="{D5DEE0A2-C8DD-A4E1-BC21-7A502743488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08038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C29A42C-7CAC-889C-9A67-227982584940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74029" y="3016394"/>
            <a:ext cx="2237545" cy="12443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E7B11C17-C213-43A1-3FE3-F09B3BE6A1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4029" y="2698733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EFF68F6D-6DD0-8A5D-95F0-45A6507C33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063419" y="2597301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F43C474-3C93-E9D9-0107-D1989F155F62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74029" y="4863584"/>
            <a:ext cx="2237545" cy="121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  <a:endParaRPr lang="x-none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BE34548B-7681-3E47-F5EF-DD61EEB66EE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4029" y="4545921"/>
            <a:ext cx="2237545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43" name="Picture Placeholder 5">
            <a:extLst>
              <a:ext uri="{FF2B5EF4-FFF2-40B4-BE49-F238E27FC236}">
                <a16:creationId xmlns:a16="http://schemas.microsoft.com/office/drawing/2014/main" id="{55243210-8D8B-4704-A53C-4899F929915C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063419" y="4444489"/>
            <a:ext cx="407221" cy="407194"/>
          </a:xfrm>
          <a:prstGeom prst="ellipse">
            <a:avLst/>
          </a:prstGeom>
          <a:solidFill>
            <a:schemeClr val="accent1"/>
          </a:solidFill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700">
                <a:solidFill>
                  <a:schemeClr val="bg1"/>
                </a:solidFill>
              </a:defRPr>
            </a:lvl1pPr>
          </a:lstStyle>
          <a:p>
            <a:r>
              <a:rPr lang="x-none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404541015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2">
            <a:extLst>
              <a:ext uri="{FF2B5EF4-FFF2-40B4-BE49-F238E27FC236}">
                <a16:creationId xmlns:a16="http://schemas.microsoft.com/office/drawing/2014/main" id="{0D9BD451-DCA6-3946-AEBA-65FDA24CF7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632400"/>
            <a:ext cx="5288704" cy="2440582"/>
          </a:xfrm>
        </p:spPr>
        <p:txBody>
          <a:bodyPr numCol="1" spcCol="720000">
            <a:no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68F93-6D09-7543-BC3B-52464B4DED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C0BB7B-752B-D040-AED7-1E32755F9878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502824" y="1191419"/>
            <a:ext cx="4881880" cy="4881563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50923560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397" y="1192310"/>
            <a:ext cx="2237149" cy="142309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702EE7B8-248B-0544-82EB-00F0237F5CC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397" y="2818800"/>
            <a:ext cx="2237149" cy="1423089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7" name="Picture Placeholder 7">
            <a:extLst>
              <a:ext uri="{FF2B5EF4-FFF2-40B4-BE49-F238E27FC236}">
                <a16:creationId xmlns:a16="http://schemas.microsoft.com/office/drawing/2014/main" id="{A01B2C38-54E1-6D4D-AC5A-E15C13084A4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397" y="4446000"/>
            <a:ext cx="2237149" cy="1423800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AEF55FD7-BFB1-B448-8A7C-ADA147C846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537337" y="1598400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83C89B37-1C58-114C-AE4A-259B8DAB69C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37338" y="1197457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1324DCD3-F7A6-0D49-AE12-4F9A545ED53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537337" y="3219743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F9767EA-F8FD-B04B-888F-3D7429E6B9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37338" y="2818800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563DCA0-DC59-9940-A259-67DCF5138A9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37337" y="4846737"/>
            <a:ext cx="2847407" cy="1017000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0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66B82D4-27CE-CC43-BD46-3BDA6FF1231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537338" y="4445794"/>
            <a:ext cx="2847366" cy="203573"/>
          </a:xfrm>
        </p:spPr>
        <p:txBody>
          <a:bodyPr>
            <a:noAutofit/>
          </a:bodyPr>
          <a:lstStyle>
            <a:lvl1pPr marL="0" indent="0">
              <a:buNone/>
              <a:defRPr sz="1000" b="1" i="0" spc="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2E503A71-AD00-1464-8073-95F282D29A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3B0CFC3-F745-FB65-BBFD-DA5A3C8CA5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80115462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5873C-4BA1-3745-9B35-10E7BDFA50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6" y="3429000"/>
            <a:ext cx="4881880" cy="2643982"/>
          </a:xfrm>
        </p:spPr>
        <p:txBody>
          <a:bodyPr numCol="1" spcCol="720000">
            <a:normAutofit/>
          </a:bodyPr>
          <a:lstStyle>
            <a:lvl1pPr marL="0" indent="0">
              <a:lnSpc>
                <a:spcPct val="100000"/>
              </a:lnSpc>
              <a:spcBef>
                <a:spcPts val="150"/>
              </a:spcBef>
              <a:spcAft>
                <a:spcPts val="300"/>
              </a:spcAft>
              <a:buNone/>
              <a:defRPr sz="1200">
                <a:solidFill>
                  <a:schemeClr val="accent6"/>
                </a:solidFill>
              </a:defRPr>
            </a:lvl1pPr>
            <a:lvl2pPr marL="135000">
              <a:defRPr/>
            </a:lvl2pPr>
            <a:lvl3pPr marL="135000">
              <a:defRPr/>
            </a:lvl3pPr>
            <a:lvl4pPr marL="135000">
              <a:defRPr/>
            </a:lvl4pPr>
            <a:lvl5pPr marL="135000"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A67B82A-72A4-BF48-BF58-5C8C29BBA1D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7224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87664432-C9F7-9E44-BA73-AF6550679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44591" y="1192503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87CF46FE-46DC-8A47-9484-B85DBC343CD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7224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12" name="Picture Placeholder 7">
            <a:extLst>
              <a:ext uri="{FF2B5EF4-FFF2-40B4-BE49-F238E27FC236}">
                <a16:creationId xmlns:a16="http://schemas.microsoft.com/office/drawing/2014/main" id="{A317B0FE-D846-1747-9A32-B500AEEE22E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44591" y="3846851"/>
            <a:ext cx="2440113" cy="2236497"/>
          </a:xfrm>
          <a:noFill/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x-none"/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3674921-BA5D-73A3-0A30-72CDD9A0627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5813"/>
            <a:ext cx="5288704" cy="2439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08A24FA5-F542-E7D6-50AD-BB600EAD7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9413"/>
            <a:ext cx="5288703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80662273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13FC5C-7A7F-D343-B05D-10A4A19BA67C}"/>
              </a:ext>
            </a:extLst>
          </p:cNvPr>
          <p:cNvCxnSpPr>
            <a:cxnSpLocks/>
          </p:cNvCxnSpPr>
          <p:nvPr/>
        </p:nvCxnSpPr>
        <p:spPr>
          <a:xfrm>
            <a:off x="7723690" y="0"/>
            <a:ext cx="0" cy="68580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7925683" y="1597913"/>
            <a:ext cx="407863" cy="70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8EEC3EE-55C8-A54B-8655-3CB1E05AE00B}"/>
              </a:ext>
            </a:extLst>
          </p:cNvPr>
          <p:cNvCxnSpPr>
            <a:cxnSpLocks/>
            <a:stCxn id="48" idx="3"/>
          </p:cNvCxnSpPr>
          <p:nvPr/>
        </p:nvCxnSpPr>
        <p:spPr>
          <a:xfrm>
            <a:off x="7925683" y="4039196"/>
            <a:ext cx="407863" cy="0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9260ABB6-D7D7-3842-A978-E8BB8530A679}"/>
              </a:ext>
            </a:extLst>
          </p:cNvPr>
          <p:cNvCxnSpPr>
            <a:cxnSpLocks/>
            <a:stCxn id="47" idx="1"/>
            <a:endCxn id="9" idx="3"/>
          </p:cNvCxnSpPr>
          <p:nvPr/>
        </p:nvCxnSpPr>
        <p:spPr>
          <a:xfrm flipH="1">
            <a:off x="7113066" y="2818658"/>
            <a:ext cx="405799" cy="49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C8E940-F0B6-EB4C-BFCC-C07404B8CCF7}"/>
              </a:ext>
            </a:extLst>
          </p:cNvPr>
          <p:cNvCxnSpPr>
            <a:cxnSpLocks/>
            <a:stCxn id="49" idx="1"/>
            <a:endCxn id="45" idx="3"/>
          </p:cNvCxnSpPr>
          <p:nvPr/>
        </p:nvCxnSpPr>
        <p:spPr>
          <a:xfrm flipH="1" flipV="1">
            <a:off x="7113867" y="5259694"/>
            <a:ext cx="404998" cy="247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18866" y="1496206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7" name="Text Placeholder 13">
            <a:extLst>
              <a:ext uri="{FF2B5EF4-FFF2-40B4-BE49-F238E27FC236}">
                <a16:creationId xmlns:a16="http://schemas.microsoft.com/office/drawing/2014/main" id="{39A45B17-1FF9-CC4A-B717-D03882F0BC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8866" y="2716951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8" name="Text Placeholder 13">
            <a:extLst>
              <a:ext uri="{FF2B5EF4-FFF2-40B4-BE49-F238E27FC236}">
                <a16:creationId xmlns:a16="http://schemas.microsoft.com/office/drawing/2014/main" id="{CC29CFF1-B661-584B-BC93-1D2C7BC57F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8866" y="3937489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03B7C983-6458-9544-AFE7-1320DC3372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8866" y="5158234"/>
            <a:ext cx="406817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33486" y="785019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5A7F640-E29E-D24F-A8C2-A90452174E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65281" y="44460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FCB0B44B-6342-9246-8153-EBCD5C81FF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33486" y="3225600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4F9D361-103E-5E4D-A2A4-871759BE642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4480" y="2005013"/>
            <a:ext cx="2848586" cy="1627388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0FA02F-AFA5-73A8-C6B5-481E659DD9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97" y="377825"/>
            <a:ext cx="3254587" cy="406400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0D4C013D-4934-2EB3-3BEA-BC57FCB6C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784225"/>
            <a:ext cx="3252733" cy="24413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4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7951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d"/>
      </p:transition>
    </mc:Choice>
    <mc:Fallback xmlns="">
      <p:transition spd="slow">
        <p:push dir="d"/>
      </p:transition>
    </mc:Fallback>
  </mc:AlternateContent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5124EB5B-01A8-4B42-A3E5-EBE27E36EE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24823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0" name="Text Placeholder 8">
            <a:extLst>
              <a:ext uri="{FF2B5EF4-FFF2-40B4-BE49-F238E27FC236}">
                <a16:creationId xmlns:a16="http://schemas.microsoft.com/office/drawing/2014/main" id="{EE3E1B1E-040F-8946-B153-8F70A19CC3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729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3" name="Text Placeholder 8">
            <a:extLst>
              <a:ext uri="{FF2B5EF4-FFF2-40B4-BE49-F238E27FC236}">
                <a16:creationId xmlns:a16="http://schemas.microsoft.com/office/drawing/2014/main" id="{5B648FCB-A7F2-9646-AE12-A0F20E09C09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30117" y="200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6" name="Text Placeholder 8">
            <a:extLst>
              <a:ext uri="{FF2B5EF4-FFF2-40B4-BE49-F238E27FC236}">
                <a16:creationId xmlns:a16="http://schemas.microsoft.com/office/drawing/2014/main" id="{7B3AD3D3-E384-CC40-AA27-4E6471E509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689177" y="4445794"/>
            <a:ext cx="2848160" cy="1626796"/>
          </a:xfrm>
          <a:solidFill>
            <a:srgbClr val="F2F5FA"/>
          </a:solidFill>
        </p:spPr>
        <p:txBody>
          <a:bodyPr lIns="360000" tIns="360000" rIns="360000" bIns="360000"/>
          <a:lstStyle>
            <a:lvl1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mtClean="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10000"/>
              </a:lnSpc>
              <a:spcBef>
                <a:spcPts val="150"/>
              </a:spcBef>
              <a:spcAft>
                <a:spcPts val="3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0193233-B2D1-364B-8C01-CA8322A93A66}"/>
              </a:ext>
            </a:extLst>
          </p:cNvPr>
          <p:cNvCxnSpPr>
            <a:cxnSpLocks/>
          </p:cNvCxnSpPr>
          <p:nvPr/>
        </p:nvCxnSpPr>
        <p:spPr>
          <a:xfrm flipV="1">
            <a:off x="0" y="4039196"/>
            <a:ext cx="12198397" cy="19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B579412-AEC6-1F4F-9616-0DD54F5A5530}"/>
              </a:ext>
            </a:extLst>
          </p:cNvPr>
          <p:cNvCxnSpPr>
            <a:cxnSpLocks/>
            <a:stCxn id="14" idx="0"/>
          </p:cNvCxnSpPr>
          <p:nvPr/>
        </p:nvCxnSpPr>
        <p:spPr>
          <a:xfrm flipH="1" flipV="1">
            <a:off x="467210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B926A9A-515C-304A-940D-A6B50F156A1A}"/>
              </a:ext>
            </a:extLst>
          </p:cNvPr>
          <p:cNvCxnSpPr>
            <a:cxnSpLocks/>
            <a:stCxn id="52" idx="2"/>
            <a:endCxn id="50" idx="0"/>
          </p:cNvCxnSpPr>
          <p:nvPr/>
        </p:nvCxnSpPr>
        <p:spPr>
          <a:xfrm>
            <a:off x="223119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CEF3D5E-2B3F-E444-9ECB-95AABC7CFAE5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9553987" y="3629092"/>
            <a:ext cx="30" cy="308595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924AC702-88F1-2448-A0DB-7D3C690D638E}"/>
              </a:ext>
            </a:extLst>
          </p:cNvPr>
          <p:cNvCxnSpPr>
            <a:cxnSpLocks/>
            <a:stCxn id="58" idx="2"/>
            <a:endCxn id="56" idx="0"/>
          </p:cNvCxnSpPr>
          <p:nvPr/>
        </p:nvCxnSpPr>
        <p:spPr>
          <a:xfrm>
            <a:off x="7113077" y="4141101"/>
            <a:ext cx="180" cy="304694"/>
          </a:xfrm>
          <a:prstGeom prst="line">
            <a:avLst/>
          </a:prstGeom>
          <a:ln w="12700" cap="rnd">
            <a:solidFill>
              <a:schemeClr val="accent6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BFDBEC-C4A8-B945-9849-F970AFF419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6874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2" name="Text Placeholder 13">
            <a:extLst>
              <a:ext uri="{FF2B5EF4-FFF2-40B4-BE49-F238E27FC236}">
                <a16:creationId xmlns:a16="http://schemas.microsoft.com/office/drawing/2014/main" id="{7ABB36E1-0E09-364F-9E14-D57E9B5A0E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2780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3CEC5E9A-FB1B-2642-848D-DB4630290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5062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D700F784-497E-6344-BE95-43677A9F23A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09684" y="3937687"/>
            <a:ext cx="406786" cy="203414"/>
          </a:xfr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>
            <a:lvl1pPr marL="0" indent="0">
              <a:buNone/>
              <a:defRPr lang="en-US" sz="900" b="1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900" dirty="0" smtClean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 lang="x-none" sz="900" dirty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algn="ctr" defTabSz="228578"/>
            <a:r>
              <a:rPr lang="x-none"/>
              <a:t>Year</a:t>
            </a:r>
          </a:p>
        </p:txBody>
      </p:sp>
      <p:sp>
        <p:nvSpPr>
          <p:cNvPr id="2" name="Title Placeholder 2">
            <a:extLst>
              <a:ext uri="{FF2B5EF4-FFF2-40B4-BE49-F238E27FC236}">
                <a16:creationId xmlns:a16="http://schemas.microsoft.com/office/drawing/2014/main" id="{3C58A1C5-AD8D-E8DE-887C-C24BB362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10577406" cy="12201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0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46AC0D3-97CF-DA5D-C50C-13AFBA937F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7297" y="377828"/>
            <a:ext cx="7730278" cy="407190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9184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76BF781-A8BB-87A2-0B5C-2EE333F75D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11E41A7-B584-A84A-BC1D-A786D1B2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F2CE481-D3DC-1FF6-DBB8-C58EB2A35BCB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30A9A7D-ECBA-49DB-55F0-9AEF77E29CC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1FA739EB-5DF6-CB01-9D5E-D64FDFA38E2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20" name="Title Placeholder 2">
            <a:extLst>
              <a:ext uri="{FF2B5EF4-FFF2-40B4-BE49-F238E27FC236}">
                <a16:creationId xmlns:a16="http://schemas.microsoft.com/office/drawing/2014/main" id="{8951529D-FD69-318C-966F-BD49285389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20E539FC-94BC-A516-3FD8-02FA03709F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505969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32751C7-514B-814D-BB96-545CC4D1316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54D6B50-6A3E-7B47-99AC-D084C005805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accent6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367CF7FD-3A67-2840-B061-D1AF3CC527BB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18874FF-3092-39DA-ED45-97D3325D55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79587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21757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ote_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29CA47-54B8-2043-9ADC-B767F0BEE143}"/>
              </a:ext>
            </a:extLst>
          </p:cNvPr>
          <p:cNvSpPr/>
          <p:nvPr/>
        </p:nvSpPr>
        <p:spPr>
          <a:xfrm>
            <a:off x="-4063" y="0"/>
            <a:ext cx="487958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8B046E6-3BAE-31C7-BB4B-946D33106AC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1957" y="377825"/>
            <a:ext cx="3657456" cy="407988"/>
          </a:xfrm>
        </p:spPr>
        <p:txBody>
          <a:bodyPr>
            <a:no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HEADLINE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452E7-29B4-2E21-AD46-6099EB499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1957" y="2413000"/>
            <a:ext cx="5696320" cy="3659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215379C-2CF5-7430-7C12-76F8FA2FE708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7256" y="1395000"/>
            <a:ext cx="3254628" cy="1627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0" i="1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Quote goes here…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D43B9173-2844-D702-2E28-93FDC872848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7297" y="3835994"/>
            <a:ext cx="1627293" cy="162718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x-none"/>
              <a:t>Click here to insert picture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B5DCBF6B-9544-1BC7-0E82-21C92CD5E89D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7256" y="3022201"/>
            <a:ext cx="3254628" cy="406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200" b="1" i="0" u="none" kern="1200" dirty="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0" indent="0" algn="l" defTabSz="914355" rtl="0" eaLnBrk="1" latinLnBrk="0" hangingPunct="1">
              <a:lnSpc>
                <a:spcPct val="15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400" i="1" kern="1200" dirty="0">
                <a:solidFill>
                  <a:schemeClr val="accent6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</a:lstStyle>
          <a:p>
            <a:pPr lvl="0"/>
            <a:r>
              <a:rPr lang="en-US"/>
              <a:t>Name Surname, Job title</a:t>
            </a:r>
          </a:p>
        </p:txBody>
      </p:sp>
      <p:sp>
        <p:nvSpPr>
          <p:cNvPr id="14" name="Title Placeholder 2">
            <a:extLst>
              <a:ext uri="{FF2B5EF4-FFF2-40B4-BE49-F238E27FC236}">
                <a16:creationId xmlns:a16="http://schemas.microsoft.com/office/drawing/2014/main" id="{AF504ECA-BBF7-9914-FD58-409F63255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81956" y="785812"/>
            <a:ext cx="5696320" cy="16271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480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Headline</a:t>
            </a:r>
            <a:endParaRPr lang="x-non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D9980B7-3DD8-0E32-3BE7-805FCCCF90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255" y="821126"/>
            <a:ext cx="467389" cy="37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60883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2109" y="2005013"/>
            <a:ext cx="4678875" cy="24409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60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72109" y="4446000"/>
            <a:ext cx="4678875" cy="813601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7256" y="1598613"/>
            <a:ext cx="3254608" cy="3660988"/>
          </a:xfrm>
        </p:spPr>
        <p:txBody>
          <a:bodyPr anchor="ctr">
            <a:noAutofit/>
          </a:bodyPr>
          <a:lstStyle>
            <a:lvl1pPr marL="0" indent="0" algn="l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470EC49-1FE8-2147-AA05-F798009073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2109" y="1598400"/>
            <a:ext cx="4678503" cy="406613"/>
          </a:xfrm>
        </p:spPr>
        <p:txBody>
          <a:bodyPr>
            <a:normAutofit/>
          </a:bodyPr>
          <a:lstStyle>
            <a:lvl1pPr marL="0" indent="0">
              <a:buNone/>
              <a:defRPr sz="12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827288-8252-BF4E-BE69-6BA577409C03}"/>
              </a:ext>
            </a:extLst>
          </p:cNvPr>
          <p:cNvCxnSpPr>
            <a:cxnSpLocks/>
          </p:cNvCxnSpPr>
          <p:nvPr/>
        </p:nvCxnSpPr>
        <p:spPr>
          <a:xfrm>
            <a:off x="4061883" y="1598613"/>
            <a:ext cx="0" cy="36609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2906164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200"/>
            <a:ext cx="4475050" cy="244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65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Click to Edit Text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445795"/>
            <a:ext cx="4475049" cy="813594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0044" y="1598613"/>
            <a:ext cx="3254220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4427BB7B-4AA4-7347-AF6C-28ACE764E40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56" y="1598400"/>
            <a:ext cx="4475091" cy="406613"/>
          </a:xfrm>
        </p:spPr>
        <p:txBody>
          <a:bodyPr>
            <a:normAutofit/>
          </a:bodyPr>
          <a:lstStyle>
            <a:lvl1pPr marL="0" indent="0">
              <a:buNone/>
              <a:defRPr sz="1000" b="1" i="0" spc="400" baseline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177" indent="0">
              <a:buNone/>
              <a:defRPr>
                <a:solidFill>
                  <a:schemeClr val="bg1"/>
                </a:solidFill>
              </a:defRPr>
            </a:lvl2pPr>
            <a:lvl3pPr marL="914355" indent="0">
              <a:buNone/>
              <a:defRPr>
                <a:solidFill>
                  <a:schemeClr val="bg1"/>
                </a:solidFill>
              </a:defRPr>
            </a:lvl3pPr>
            <a:lvl4pPr marL="1371532" indent="0">
              <a:buNone/>
              <a:defRPr>
                <a:solidFill>
                  <a:schemeClr val="bg1"/>
                </a:solidFill>
              </a:defRPr>
            </a:lvl4pPr>
            <a:lvl5pPr marL="182870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TEXT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58884040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412000"/>
            <a:ext cx="4068233" cy="1423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3000" b="0" i="0">
                <a:solidFill>
                  <a:schemeClr val="accent6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4039200"/>
            <a:ext cx="4068222" cy="162738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80F697-21C8-2C46-9CD2-3657E7FC4C7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502823" y="1598613"/>
            <a:ext cx="3661441" cy="3660775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20000" b="0" i="0" kern="1200" spc="-1750" baseline="0" dirty="0" smtClean="0">
                <a:solidFill>
                  <a:schemeClr val="accent1"/>
                </a:solidFill>
                <a:latin typeface="Inter Extra Light" panose="02000303000000020004" pitchFamily="2" charset="0"/>
                <a:ea typeface="Inter Extra Light" panose="02000303000000020004" pitchFamily="2" charset="0"/>
                <a:cs typeface="Inter Extra Light" panose="02000303000000020004" pitchFamily="2" charset="0"/>
              </a:defRPr>
            </a:lvl1pPr>
            <a:lvl2pPr marL="18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45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720000" indent="0">
              <a:buNone/>
              <a:defRPr lang="en-US" sz="20000" b="0" i="0" kern="1200" spc="-75" dirty="0" smtClean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990000" indent="0">
              <a:buNone/>
              <a:defRPr lang="x-none" sz="20000" b="0" i="0" kern="1200" spc="-75" dirty="0">
                <a:solidFill>
                  <a:schemeClr val="accent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x-none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712774208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97" y="2005200"/>
            <a:ext cx="8136467" cy="3051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defRPr sz="7000" b="0" i="0">
                <a:solidFill>
                  <a:schemeClr val="accent6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0E9DDD25-1012-9B46-B69B-A44B2AC48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8" y="5259388"/>
            <a:ext cx="8136465" cy="813594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87862602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81057491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Section Break Sky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rgbClr val="222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</p:spTree>
    <p:extLst>
      <p:ext uri="{BB962C8B-B14F-4D97-AF65-F5344CB8AC3E}">
        <p14:creationId xmlns:p14="http://schemas.microsoft.com/office/powerpoint/2010/main" val="3544302552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987090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hank You - Light">
    <p:bg>
      <p:bgPr>
        <a:solidFill>
          <a:srgbClr val="F2F5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6F57F-1A94-0148-A2AE-4758A69CC470}"/>
              </a:ext>
            </a:extLst>
          </p:cNvPr>
          <p:cNvSpPr/>
          <p:nvPr/>
        </p:nvSpPr>
        <p:spPr>
          <a:xfrm>
            <a:off x="0" y="4039394"/>
            <a:ext cx="12192000" cy="2818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900"/>
          </a:p>
        </p:txBody>
      </p:sp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7297" y="2005012"/>
            <a:ext cx="4475050" cy="12207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 sz="5750" b="0" i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en-US"/>
              <a:t>Thank You</a:t>
            </a:r>
            <a:endParaRPr lang="x-none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B5123259-61EE-4346-B587-AE312E9F3E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7297" y="5666981"/>
            <a:ext cx="2034090" cy="203400"/>
          </a:xfrm>
        </p:spPr>
        <p:txBody>
          <a:bodyPr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900" kern="1200" spc="-50" dirty="0" smtClean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  <a:lvl2pPr marL="457177" indent="0">
              <a:buNone/>
              <a:defRPr/>
            </a:lvl2pPr>
            <a:lvl3pPr marL="914355" indent="0">
              <a:buNone/>
              <a:defRPr/>
            </a:lvl3pPr>
            <a:lvl4pPr marL="1371532" indent="0">
              <a:buNone/>
              <a:defRPr/>
            </a:lvl4pPr>
            <a:lvl5pPr marL="1828709" indent="0">
              <a:buNone/>
              <a:defRPr/>
            </a:lvl5pPr>
          </a:lstStyle>
          <a:p>
            <a:pPr lvl="0"/>
            <a:r>
              <a:rPr lang="en-US" err="1"/>
              <a:t>name.surname@Infobip.com</a:t>
            </a:r>
            <a:endParaRPr lang="en-US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421B023-2829-894E-8F8D-C66EA52233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7299" y="4852800"/>
            <a:ext cx="2034089" cy="406800"/>
          </a:xfrm>
        </p:spPr>
        <p:txBody>
          <a:bodyPr bIns="0" anchor="b">
            <a:no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800" b="1" kern="1200" spc="-50" dirty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1pPr>
          </a:lstStyle>
          <a:p>
            <a:r>
              <a:rPr lang="x-none" spc="-50"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rPr>
              <a:t>Name Surname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84417F91-4FAE-4441-B604-2E3EBCDBEE0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07299" y="5261645"/>
            <a:ext cx="2034089" cy="201143"/>
          </a:xfrm>
        </p:spPr>
        <p:txBody>
          <a:bodyPr anchor="ctr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000" kern="1200" spc="-50" dirty="0">
                <a:solidFill>
                  <a:schemeClr val="bg1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r>
              <a:rPr lang="x-none" sz="1000" spc="-50"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rPr>
              <a:t>Job Title</a:t>
            </a:r>
          </a:p>
        </p:txBody>
      </p:sp>
      <p:sp>
        <p:nvSpPr>
          <p:cNvPr id="31" name="Graphic 4">
            <a:hlinkClick r:id="rId2"/>
            <a:extLst>
              <a:ext uri="{FF2B5EF4-FFF2-40B4-BE49-F238E27FC236}">
                <a16:creationId xmlns:a16="http://schemas.microsoft.com/office/drawing/2014/main" id="{D687D611-7B45-4E47-BEDC-4505DAC12727}"/>
              </a:ext>
            </a:extLst>
          </p:cNvPr>
          <p:cNvSpPr>
            <a:spLocks noChangeAspect="1"/>
          </p:cNvSpPr>
          <p:nvPr/>
        </p:nvSpPr>
        <p:spPr>
          <a:xfrm>
            <a:off x="4922992" y="5666400"/>
            <a:ext cx="180012" cy="180000"/>
          </a:xfrm>
          <a:custGeom>
            <a:avLst/>
            <a:gdLst>
              <a:gd name="connsiteX0" fmla="*/ 331462 w 364608"/>
              <a:gd name="connsiteY0" fmla="*/ 0 h 364608"/>
              <a:gd name="connsiteX1" fmla="*/ 33146 w 364608"/>
              <a:gd name="connsiteY1" fmla="*/ 0 h 364608"/>
              <a:gd name="connsiteX2" fmla="*/ 0 w 364608"/>
              <a:gd name="connsiteY2" fmla="*/ 33146 h 364608"/>
              <a:gd name="connsiteX3" fmla="*/ 0 w 364608"/>
              <a:gd name="connsiteY3" fmla="*/ 331462 h 364608"/>
              <a:gd name="connsiteX4" fmla="*/ 33146 w 364608"/>
              <a:gd name="connsiteY4" fmla="*/ 364608 h 364608"/>
              <a:gd name="connsiteX5" fmla="*/ 331462 w 364608"/>
              <a:gd name="connsiteY5" fmla="*/ 364608 h 364608"/>
              <a:gd name="connsiteX6" fmla="*/ 364608 w 364608"/>
              <a:gd name="connsiteY6" fmla="*/ 331462 h 364608"/>
              <a:gd name="connsiteX7" fmla="*/ 364608 w 364608"/>
              <a:gd name="connsiteY7" fmla="*/ 33146 h 364608"/>
              <a:gd name="connsiteX8" fmla="*/ 331462 w 364608"/>
              <a:gd name="connsiteY8" fmla="*/ 0 h 364608"/>
              <a:gd name="connsiteX9" fmla="*/ 115249 w 364608"/>
              <a:gd name="connsiteY9" fmla="*/ 298316 h 364608"/>
              <a:gd name="connsiteX10" fmla="*/ 66359 w 364608"/>
              <a:gd name="connsiteY10" fmla="*/ 298316 h 364608"/>
              <a:gd name="connsiteX11" fmla="*/ 66359 w 364608"/>
              <a:gd name="connsiteY11" fmla="*/ 141004 h 364608"/>
              <a:gd name="connsiteX12" fmla="*/ 115249 w 364608"/>
              <a:gd name="connsiteY12" fmla="*/ 141004 h 364608"/>
              <a:gd name="connsiteX13" fmla="*/ 115249 w 364608"/>
              <a:gd name="connsiteY13" fmla="*/ 298316 h 364608"/>
              <a:gd name="connsiteX14" fmla="*/ 90307 w 364608"/>
              <a:gd name="connsiteY14" fmla="*/ 118514 h 364608"/>
              <a:gd name="connsiteX15" fmla="*/ 61801 w 364608"/>
              <a:gd name="connsiteY15" fmla="*/ 90009 h 364608"/>
              <a:gd name="connsiteX16" fmla="*/ 90307 w 364608"/>
              <a:gd name="connsiteY16" fmla="*/ 61519 h 364608"/>
              <a:gd name="connsiteX17" fmla="*/ 118796 w 364608"/>
              <a:gd name="connsiteY17" fmla="*/ 90009 h 364608"/>
              <a:gd name="connsiteX18" fmla="*/ 90307 w 364608"/>
              <a:gd name="connsiteY18" fmla="*/ 118514 h 364608"/>
              <a:gd name="connsiteX19" fmla="*/ 298382 w 364608"/>
              <a:gd name="connsiteY19" fmla="*/ 298316 h 364608"/>
              <a:gd name="connsiteX20" fmla="*/ 249525 w 364608"/>
              <a:gd name="connsiteY20" fmla="*/ 298316 h 364608"/>
              <a:gd name="connsiteX21" fmla="*/ 249525 w 364608"/>
              <a:gd name="connsiteY21" fmla="*/ 221814 h 364608"/>
              <a:gd name="connsiteX22" fmla="*/ 224118 w 364608"/>
              <a:gd name="connsiteY22" fmla="*/ 180100 h 364608"/>
              <a:gd name="connsiteX23" fmla="*/ 194767 w 364608"/>
              <a:gd name="connsiteY23" fmla="*/ 220489 h 364608"/>
              <a:gd name="connsiteX24" fmla="*/ 194767 w 364608"/>
              <a:gd name="connsiteY24" fmla="*/ 298316 h 364608"/>
              <a:gd name="connsiteX25" fmla="*/ 145910 w 364608"/>
              <a:gd name="connsiteY25" fmla="*/ 298316 h 364608"/>
              <a:gd name="connsiteX26" fmla="*/ 145910 w 364608"/>
              <a:gd name="connsiteY26" fmla="*/ 141004 h 364608"/>
              <a:gd name="connsiteX27" fmla="*/ 192811 w 364608"/>
              <a:gd name="connsiteY27" fmla="*/ 141004 h 364608"/>
              <a:gd name="connsiteX28" fmla="*/ 192811 w 364608"/>
              <a:gd name="connsiteY28" fmla="*/ 162499 h 364608"/>
              <a:gd name="connsiteX29" fmla="*/ 193474 w 364608"/>
              <a:gd name="connsiteY29" fmla="*/ 162499 h 364608"/>
              <a:gd name="connsiteX30" fmla="*/ 239730 w 364608"/>
              <a:gd name="connsiteY30" fmla="*/ 137093 h 364608"/>
              <a:gd name="connsiteX31" fmla="*/ 298382 w 364608"/>
              <a:gd name="connsiteY31" fmla="*/ 212036 h 364608"/>
              <a:gd name="connsiteX32" fmla="*/ 298382 w 364608"/>
              <a:gd name="connsiteY32" fmla="*/ 298316 h 364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64608" h="364608">
                <a:moveTo>
                  <a:pt x="331462" y="0"/>
                </a:moveTo>
                <a:lnTo>
                  <a:pt x="33146" y="0"/>
                </a:lnTo>
                <a:cubicBezTo>
                  <a:pt x="14833" y="0"/>
                  <a:pt x="0" y="14833"/>
                  <a:pt x="0" y="33146"/>
                </a:cubicBezTo>
                <a:lnTo>
                  <a:pt x="0" y="331462"/>
                </a:lnTo>
                <a:cubicBezTo>
                  <a:pt x="0" y="349775"/>
                  <a:pt x="14833" y="364608"/>
                  <a:pt x="33146" y="364608"/>
                </a:cubicBezTo>
                <a:lnTo>
                  <a:pt x="331462" y="364608"/>
                </a:lnTo>
                <a:cubicBezTo>
                  <a:pt x="349775" y="364608"/>
                  <a:pt x="364608" y="349775"/>
                  <a:pt x="364608" y="331462"/>
                </a:cubicBezTo>
                <a:lnTo>
                  <a:pt x="364608" y="33146"/>
                </a:lnTo>
                <a:cubicBezTo>
                  <a:pt x="364608" y="14833"/>
                  <a:pt x="349775" y="0"/>
                  <a:pt x="331462" y="0"/>
                </a:cubicBezTo>
                <a:close/>
                <a:moveTo>
                  <a:pt x="115249" y="298316"/>
                </a:moveTo>
                <a:lnTo>
                  <a:pt x="66359" y="298316"/>
                </a:lnTo>
                <a:lnTo>
                  <a:pt x="66359" y="141004"/>
                </a:lnTo>
                <a:lnTo>
                  <a:pt x="115249" y="141004"/>
                </a:lnTo>
                <a:lnTo>
                  <a:pt x="115249" y="298316"/>
                </a:lnTo>
                <a:close/>
                <a:moveTo>
                  <a:pt x="90307" y="118514"/>
                </a:moveTo>
                <a:cubicBezTo>
                  <a:pt x="74546" y="118514"/>
                  <a:pt x="61801" y="105736"/>
                  <a:pt x="61801" y="90009"/>
                </a:cubicBezTo>
                <a:cubicBezTo>
                  <a:pt x="61801" y="74281"/>
                  <a:pt x="74562" y="61519"/>
                  <a:pt x="90307" y="61519"/>
                </a:cubicBezTo>
                <a:cubicBezTo>
                  <a:pt x="106018" y="61519"/>
                  <a:pt x="118796" y="74297"/>
                  <a:pt x="118796" y="90009"/>
                </a:cubicBezTo>
                <a:cubicBezTo>
                  <a:pt x="118796" y="105736"/>
                  <a:pt x="106018" y="118514"/>
                  <a:pt x="90307" y="118514"/>
                </a:cubicBezTo>
                <a:close/>
                <a:moveTo>
                  <a:pt x="298382" y="298316"/>
                </a:moveTo>
                <a:lnTo>
                  <a:pt x="249525" y="298316"/>
                </a:lnTo>
                <a:lnTo>
                  <a:pt x="249525" y="221814"/>
                </a:lnTo>
                <a:cubicBezTo>
                  <a:pt x="249525" y="203567"/>
                  <a:pt x="249193" y="180100"/>
                  <a:pt x="224118" y="180100"/>
                </a:cubicBezTo>
                <a:cubicBezTo>
                  <a:pt x="198678" y="180100"/>
                  <a:pt x="194767" y="199971"/>
                  <a:pt x="194767" y="220489"/>
                </a:cubicBezTo>
                <a:lnTo>
                  <a:pt x="194767" y="298316"/>
                </a:lnTo>
                <a:lnTo>
                  <a:pt x="145910" y="298316"/>
                </a:lnTo>
                <a:lnTo>
                  <a:pt x="145910" y="141004"/>
                </a:lnTo>
                <a:lnTo>
                  <a:pt x="192811" y="141004"/>
                </a:lnTo>
                <a:lnTo>
                  <a:pt x="192811" y="162499"/>
                </a:lnTo>
                <a:lnTo>
                  <a:pt x="193474" y="162499"/>
                </a:lnTo>
                <a:cubicBezTo>
                  <a:pt x="200004" y="150136"/>
                  <a:pt x="215948" y="137093"/>
                  <a:pt x="239730" y="137093"/>
                </a:cubicBezTo>
                <a:cubicBezTo>
                  <a:pt x="289234" y="137093"/>
                  <a:pt x="298382" y="169675"/>
                  <a:pt x="298382" y="212036"/>
                </a:cubicBezTo>
                <a:lnTo>
                  <a:pt x="298382" y="298316"/>
                </a:ln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2" name="Graphic 7">
            <a:hlinkClick r:id="rId3"/>
            <a:extLst>
              <a:ext uri="{FF2B5EF4-FFF2-40B4-BE49-F238E27FC236}">
                <a16:creationId xmlns:a16="http://schemas.microsoft.com/office/drawing/2014/main" id="{238C7CD7-A2EC-AF43-BD40-1FE48E001035}"/>
              </a:ext>
            </a:extLst>
          </p:cNvPr>
          <p:cNvSpPr>
            <a:spLocks noChangeAspect="1"/>
          </p:cNvSpPr>
          <p:nvPr/>
        </p:nvSpPr>
        <p:spPr>
          <a:xfrm>
            <a:off x="6162292" y="5682900"/>
            <a:ext cx="198013" cy="147001"/>
          </a:xfrm>
          <a:custGeom>
            <a:avLst/>
            <a:gdLst>
              <a:gd name="connsiteX0" fmla="*/ 416632 w 428596"/>
              <a:gd name="connsiteY0" fmla="*/ 54691 h 318203"/>
              <a:gd name="connsiteX1" fmla="*/ 371884 w 428596"/>
              <a:gd name="connsiteY1" fmla="*/ 11925 h 318203"/>
              <a:gd name="connsiteX2" fmla="*/ 212783 w 428596"/>
              <a:gd name="connsiteY2" fmla="*/ 0 h 318203"/>
              <a:gd name="connsiteX3" fmla="*/ 52710 w 428596"/>
              <a:gd name="connsiteY3" fmla="*/ 11925 h 318203"/>
              <a:gd name="connsiteX4" fmla="*/ 7963 w 428596"/>
              <a:gd name="connsiteY4" fmla="*/ 54691 h 318203"/>
              <a:gd name="connsiteX5" fmla="*/ 0 w 428596"/>
              <a:gd name="connsiteY5" fmla="*/ 159102 h 318203"/>
              <a:gd name="connsiteX6" fmla="*/ 8934 w 428596"/>
              <a:gd name="connsiteY6" fmla="*/ 263512 h 318203"/>
              <a:gd name="connsiteX7" fmla="*/ 53681 w 428596"/>
              <a:gd name="connsiteY7" fmla="*/ 306279 h 318203"/>
              <a:gd name="connsiteX8" fmla="*/ 213793 w 428596"/>
              <a:gd name="connsiteY8" fmla="*/ 318204 h 318203"/>
              <a:gd name="connsiteX9" fmla="*/ 373905 w 428596"/>
              <a:gd name="connsiteY9" fmla="*/ 306279 h 318203"/>
              <a:gd name="connsiteX10" fmla="*/ 418652 w 428596"/>
              <a:gd name="connsiteY10" fmla="*/ 263512 h 318203"/>
              <a:gd name="connsiteX11" fmla="*/ 428596 w 428596"/>
              <a:gd name="connsiteY11" fmla="*/ 159102 h 318203"/>
              <a:gd name="connsiteX12" fmla="*/ 416632 w 428596"/>
              <a:gd name="connsiteY12" fmla="*/ 54691 h 318203"/>
              <a:gd name="connsiteX13" fmla="*/ 159102 w 428596"/>
              <a:gd name="connsiteY13" fmla="*/ 228709 h 318203"/>
              <a:gd name="connsiteX14" fmla="*/ 159102 w 428596"/>
              <a:gd name="connsiteY14" fmla="*/ 89495 h 318203"/>
              <a:gd name="connsiteX15" fmla="*/ 280409 w 428596"/>
              <a:gd name="connsiteY15" fmla="*/ 159102 h 318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28596" h="318203">
                <a:moveTo>
                  <a:pt x="416632" y="54691"/>
                </a:moveTo>
                <a:cubicBezTo>
                  <a:pt x="412670" y="32823"/>
                  <a:pt x="393793" y="16897"/>
                  <a:pt x="371884" y="11925"/>
                </a:cubicBezTo>
                <a:cubicBezTo>
                  <a:pt x="339102" y="4972"/>
                  <a:pt x="278428" y="0"/>
                  <a:pt x="212783" y="0"/>
                </a:cubicBezTo>
                <a:cubicBezTo>
                  <a:pt x="147177" y="0"/>
                  <a:pt x="85533" y="4972"/>
                  <a:pt x="52710" y="11925"/>
                </a:cubicBezTo>
                <a:cubicBezTo>
                  <a:pt x="30841" y="16897"/>
                  <a:pt x="11925" y="31812"/>
                  <a:pt x="7963" y="54691"/>
                </a:cubicBezTo>
                <a:cubicBezTo>
                  <a:pt x="3962" y="79551"/>
                  <a:pt x="0" y="114354"/>
                  <a:pt x="0" y="159102"/>
                </a:cubicBezTo>
                <a:cubicBezTo>
                  <a:pt x="0" y="203849"/>
                  <a:pt x="3962" y="238653"/>
                  <a:pt x="8934" y="263512"/>
                </a:cubicBezTo>
                <a:cubicBezTo>
                  <a:pt x="12935" y="285381"/>
                  <a:pt x="31813" y="301307"/>
                  <a:pt x="53681" y="306279"/>
                </a:cubicBezTo>
                <a:cubicBezTo>
                  <a:pt x="88484" y="313232"/>
                  <a:pt x="148148" y="318204"/>
                  <a:pt x="213793" y="318204"/>
                </a:cubicBezTo>
                <a:cubicBezTo>
                  <a:pt x="279438" y="318204"/>
                  <a:pt x="339102" y="313232"/>
                  <a:pt x="373905" y="306279"/>
                </a:cubicBezTo>
                <a:cubicBezTo>
                  <a:pt x="395774" y="301307"/>
                  <a:pt x="414651" y="286391"/>
                  <a:pt x="418652" y="263512"/>
                </a:cubicBezTo>
                <a:cubicBezTo>
                  <a:pt x="422614" y="238653"/>
                  <a:pt x="427586" y="202839"/>
                  <a:pt x="428596" y="159102"/>
                </a:cubicBezTo>
                <a:cubicBezTo>
                  <a:pt x="426576" y="114354"/>
                  <a:pt x="421604" y="79551"/>
                  <a:pt x="416632" y="54691"/>
                </a:cubicBezTo>
                <a:close/>
                <a:moveTo>
                  <a:pt x="159102" y="228709"/>
                </a:moveTo>
                <a:lnTo>
                  <a:pt x="159102" y="89495"/>
                </a:lnTo>
                <a:lnTo>
                  <a:pt x="280409" y="159102"/>
                </a:lnTo>
                <a:close/>
              </a:path>
            </a:pathLst>
          </a:custGeom>
          <a:solidFill>
            <a:schemeClr val="accent6"/>
          </a:solidFill>
          <a:ln w="9906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3" name="Graphic 10">
            <a:hlinkClick r:id="rId4"/>
            <a:extLst>
              <a:ext uri="{FF2B5EF4-FFF2-40B4-BE49-F238E27FC236}">
                <a16:creationId xmlns:a16="http://schemas.microsoft.com/office/drawing/2014/main" id="{67F6CF29-2291-984F-A11A-9E067C5580C0}"/>
              </a:ext>
            </a:extLst>
          </p:cNvPr>
          <p:cNvSpPr>
            <a:spLocks noChangeAspect="1"/>
          </p:cNvSpPr>
          <p:nvPr/>
        </p:nvSpPr>
        <p:spPr>
          <a:xfrm>
            <a:off x="4468694" y="5666400"/>
            <a:ext cx="221519" cy="180000"/>
          </a:xfrm>
          <a:custGeom>
            <a:avLst/>
            <a:gdLst>
              <a:gd name="connsiteX0" fmla="*/ 430917 w 430917"/>
              <a:gd name="connsiteY0" fmla="*/ 41449 h 350173"/>
              <a:gd name="connsiteX1" fmla="*/ 380137 w 430917"/>
              <a:gd name="connsiteY1" fmla="*/ 55371 h 350173"/>
              <a:gd name="connsiteX2" fmla="*/ 419001 w 430917"/>
              <a:gd name="connsiteY2" fmla="*/ 6464 h 350173"/>
              <a:gd name="connsiteX3" fmla="*/ 362851 w 430917"/>
              <a:gd name="connsiteY3" fmla="*/ 27926 h 350173"/>
              <a:gd name="connsiteX4" fmla="*/ 298332 w 430917"/>
              <a:gd name="connsiteY4" fmla="*/ 0 h 350173"/>
              <a:gd name="connsiteX5" fmla="*/ 209931 w 430917"/>
              <a:gd name="connsiteY5" fmla="*/ 88401 h 350173"/>
              <a:gd name="connsiteX6" fmla="*/ 212219 w 430917"/>
              <a:gd name="connsiteY6" fmla="*/ 108537 h 350173"/>
              <a:gd name="connsiteX7" fmla="*/ 29997 w 430917"/>
              <a:gd name="connsiteY7" fmla="*/ 16159 h 350173"/>
              <a:gd name="connsiteX8" fmla="*/ 18048 w 430917"/>
              <a:gd name="connsiteY8" fmla="*/ 60624 h 350173"/>
              <a:gd name="connsiteX9" fmla="*/ 57360 w 430917"/>
              <a:gd name="connsiteY9" fmla="*/ 134192 h 350173"/>
              <a:gd name="connsiteX10" fmla="*/ 17319 w 430917"/>
              <a:gd name="connsiteY10" fmla="*/ 123138 h 350173"/>
              <a:gd name="connsiteX11" fmla="*/ 17319 w 430917"/>
              <a:gd name="connsiteY11" fmla="*/ 124249 h 350173"/>
              <a:gd name="connsiteX12" fmla="*/ 88235 w 430917"/>
              <a:gd name="connsiteY12" fmla="*/ 210926 h 350173"/>
              <a:gd name="connsiteX13" fmla="*/ 64933 w 430917"/>
              <a:gd name="connsiteY13" fmla="*/ 214025 h 350173"/>
              <a:gd name="connsiteX14" fmla="*/ 48311 w 430917"/>
              <a:gd name="connsiteY14" fmla="*/ 212451 h 350173"/>
              <a:gd name="connsiteX15" fmla="*/ 130894 w 430917"/>
              <a:gd name="connsiteY15" fmla="*/ 273854 h 350173"/>
              <a:gd name="connsiteX16" fmla="*/ 21098 w 430917"/>
              <a:gd name="connsiteY16" fmla="*/ 311707 h 350173"/>
              <a:gd name="connsiteX17" fmla="*/ 0 w 430917"/>
              <a:gd name="connsiteY17" fmla="*/ 310464 h 350173"/>
              <a:gd name="connsiteX18" fmla="*/ 135518 w 430917"/>
              <a:gd name="connsiteY18" fmla="*/ 350173 h 350173"/>
              <a:gd name="connsiteX19" fmla="*/ 387032 w 430917"/>
              <a:gd name="connsiteY19" fmla="*/ 98643 h 350173"/>
              <a:gd name="connsiteX20" fmla="*/ 386783 w 430917"/>
              <a:gd name="connsiteY20" fmla="*/ 87208 h 350173"/>
              <a:gd name="connsiteX21" fmla="*/ 430917 w 430917"/>
              <a:gd name="connsiteY21" fmla="*/ 41449 h 350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0917" h="350173">
                <a:moveTo>
                  <a:pt x="430917" y="41449"/>
                </a:moveTo>
                <a:cubicBezTo>
                  <a:pt x="415057" y="48493"/>
                  <a:pt x="398020" y="53233"/>
                  <a:pt x="380137" y="55371"/>
                </a:cubicBezTo>
                <a:cubicBezTo>
                  <a:pt x="398401" y="44432"/>
                  <a:pt x="412405" y="27114"/>
                  <a:pt x="419001" y="6464"/>
                </a:cubicBezTo>
                <a:cubicBezTo>
                  <a:pt x="401931" y="16590"/>
                  <a:pt x="383004" y="23948"/>
                  <a:pt x="362851" y="27926"/>
                </a:cubicBezTo>
                <a:cubicBezTo>
                  <a:pt x="346726" y="10739"/>
                  <a:pt x="323756" y="0"/>
                  <a:pt x="298332" y="0"/>
                </a:cubicBezTo>
                <a:cubicBezTo>
                  <a:pt x="249508" y="0"/>
                  <a:pt x="209931" y="39593"/>
                  <a:pt x="209931" y="88401"/>
                </a:cubicBezTo>
                <a:cubicBezTo>
                  <a:pt x="209931" y="95328"/>
                  <a:pt x="210727" y="102090"/>
                  <a:pt x="212219" y="108537"/>
                </a:cubicBezTo>
                <a:cubicBezTo>
                  <a:pt x="138750" y="104858"/>
                  <a:pt x="73618" y="69657"/>
                  <a:pt x="29997" y="16159"/>
                </a:cubicBezTo>
                <a:cubicBezTo>
                  <a:pt x="22407" y="29218"/>
                  <a:pt x="18048" y="44399"/>
                  <a:pt x="18048" y="60624"/>
                </a:cubicBezTo>
                <a:cubicBezTo>
                  <a:pt x="18048" y="91285"/>
                  <a:pt x="33643" y="118349"/>
                  <a:pt x="57360" y="134192"/>
                </a:cubicBezTo>
                <a:cubicBezTo>
                  <a:pt x="42875" y="133728"/>
                  <a:pt x="29235" y="129751"/>
                  <a:pt x="17319" y="123138"/>
                </a:cubicBezTo>
                <a:cubicBezTo>
                  <a:pt x="17319" y="123519"/>
                  <a:pt x="17319" y="123867"/>
                  <a:pt x="17319" y="124249"/>
                </a:cubicBezTo>
                <a:cubicBezTo>
                  <a:pt x="17319" y="167090"/>
                  <a:pt x="47780" y="202822"/>
                  <a:pt x="88235" y="210926"/>
                </a:cubicBezTo>
                <a:cubicBezTo>
                  <a:pt x="80827" y="212948"/>
                  <a:pt x="73005" y="214025"/>
                  <a:pt x="64933" y="214025"/>
                </a:cubicBezTo>
                <a:cubicBezTo>
                  <a:pt x="59249" y="214025"/>
                  <a:pt x="53697" y="213462"/>
                  <a:pt x="48311" y="212451"/>
                </a:cubicBezTo>
                <a:cubicBezTo>
                  <a:pt x="59564" y="247569"/>
                  <a:pt x="92213" y="273141"/>
                  <a:pt x="130894" y="273854"/>
                </a:cubicBezTo>
                <a:cubicBezTo>
                  <a:pt x="100648" y="297570"/>
                  <a:pt x="62530" y="311707"/>
                  <a:pt x="21098" y="311707"/>
                </a:cubicBezTo>
                <a:cubicBezTo>
                  <a:pt x="13971" y="311707"/>
                  <a:pt x="6928" y="311293"/>
                  <a:pt x="0" y="310464"/>
                </a:cubicBezTo>
                <a:cubicBezTo>
                  <a:pt x="39129" y="335539"/>
                  <a:pt x="85583" y="350173"/>
                  <a:pt x="135518" y="350173"/>
                </a:cubicBezTo>
                <a:cubicBezTo>
                  <a:pt x="298134" y="350173"/>
                  <a:pt x="387032" y="215467"/>
                  <a:pt x="387032" y="98643"/>
                </a:cubicBezTo>
                <a:cubicBezTo>
                  <a:pt x="387032" y="94815"/>
                  <a:pt x="386949" y="91003"/>
                  <a:pt x="386783" y="87208"/>
                </a:cubicBezTo>
                <a:cubicBezTo>
                  <a:pt x="404069" y="74728"/>
                  <a:pt x="419067" y="59166"/>
                  <a:pt x="430917" y="41449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4" name="Graphic 14">
            <a:hlinkClick r:id="rId5"/>
            <a:extLst>
              <a:ext uri="{FF2B5EF4-FFF2-40B4-BE49-F238E27FC236}">
                <a16:creationId xmlns:a16="http://schemas.microsoft.com/office/drawing/2014/main" id="{6E12428A-F1FA-EB4F-9F0B-52B198CFCC9C}"/>
              </a:ext>
            </a:extLst>
          </p:cNvPr>
          <p:cNvSpPr>
            <a:spLocks noChangeAspect="1"/>
          </p:cNvSpPr>
          <p:nvPr/>
        </p:nvSpPr>
        <p:spPr>
          <a:xfrm>
            <a:off x="5335783" y="5666400"/>
            <a:ext cx="180939" cy="180000"/>
          </a:xfrm>
          <a:custGeom>
            <a:avLst/>
            <a:gdLst>
              <a:gd name="connsiteX0" fmla="*/ 198877 w 397754"/>
              <a:gd name="connsiteY0" fmla="*/ 0 h 395715"/>
              <a:gd name="connsiteX1" fmla="*/ 0 w 397754"/>
              <a:gd name="connsiteY1" fmla="*/ 198877 h 395715"/>
              <a:gd name="connsiteX2" fmla="*/ 169145 w 397754"/>
              <a:gd name="connsiteY2" fmla="*/ 395302 h 395715"/>
              <a:gd name="connsiteX3" fmla="*/ 169145 w 397754"/>
              <a:gd name="connsiteY3" fmla="*/ 251580 h 395715"/>
              <a:gd name="connsiteX4" fmla="*/ 119940 w 397754"/>
              <a:gd name="connsiteY4" fmla="*/ 251580 h 395715"/>
              <a:gd name="connsiteX5" fmla="*/ 119940 w 397754"/>
              <a:gd name="connsiteY5" fmla="*/ 199308 h 395715"/>
              <a:gd name="connsiteX6" fmla="*/ 169145 w 397754"/>
              <a:gd name="connsiteY6" fmla="*/ 199308 h 395715"/>
              <a:gd name="connsiteX7" fmla="*/ 169145 w 397754"/>
              <a:gd name="connsiteY7" fmla="*/ 164521 h 395715"/>
              <a:gd name="connsiteX8" fmla="*/ 245066 w 397754"/>
              <a:gd name="connsiteY8" fmla="*/ 81656 h 395715"/>
              <a:gd name="connsiteX9" fmla="*/ 285853 w 397754"/>
              <a:gd name="connsiteY9" fmla="*/ 84125 h 395715"/>
              <a:gd name="connsiteX10" fmla="*/ 285853 w 397754"/>
              <a:gd name="connsiteY10" fmla="*/ 129751 h 395715"/>
              <a:gd name="connsiteX11" fmla="*/ 253204 w 397754"/>
              <a:gd name="connsiteY11" fmla="*/ 129751 h 395715"/>
              <a:gd name="connsiteX12" fmla="*/ 225792 w 397754"/>
              <a:gd name="connsiteY12" fmla="*/ 170736 h 395715"/>
              <a:gd name="connsiteX13" fmla="*/ 225792 w 397754"/>
              <a:gd name="connsiteY13" fmla="*/ 199308 h 395715"/>
              <a:gd name="connsiteX14" fmla="*/ 285339 w 397754"/>
              <a:gd name="connsiteY14" fmla="*/ 199308 h 395715"/>
              <a:gd name="connsiteX15" fmla="*/ 277268 w 397754"/>
              <a:gd name="connsiteY15" fmla="*/ 251580 h 395715"/>
              <a:gd name="connsiteX16" fmla="*/ 225792 w 397754"/>
              <a:gd name="connsiteY16" fmla="*/ 251580 h 395715"/>
              <a:gd name="connsiteX17" fmla="*/ 225792 w 397754"/>
              <a:gd name="connsiteY17" fmla="*/ 395716 h 395715"/>
              <a:gd name="connsiteX18" fmla="*/ 397754 w 397754"/>
              <a:gd name="connsiteY18" fmla="*/ 198877 h 395715"/>
              <a:gd name="connsiteX19" fmla="*/ 198877 w 397754"/>
              <a:gd name="connsiteY19" fmla="*/ 0 h 395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97754" h="395715">
                <a:moveTo>
                  <a:pt x="198877" y="0"/>
                </a:moveTo>
                <a:cubicBezTo>
                  <a:pt x="89047" y="0"/>
                  <a:pt x="0" y="89047"/>
                  <a:pt x="0" y="198877"/>
                </a:cubicBezTo>
                <a:cubicBezTo>
                  <a:pt x="0" y="298581"/>
                  <a:pt x="73452" y="380916"/>
                  <a:pt x="169145" y="395302"/>
                </a:cubicBezTo>
                <a:lnTo>
                  <a:pt x="169145" y="251580"/>
                </a:lnTo>
                <a:lnTo>
                  <a:pt x="119940" y="251580"/>
                </a:lnTo>
                <a:lnTo>
                  <a:pt x="119940" y="199308"/>
                </a:lnTo>
                <a:lnTo>
                  <a:pt x="169145" y="199308"/>
                </a:lnTo>
                <a:lnTo>
                  <a:pt x="169145" y="164521"/>
                </a:lnTo>
                <a:cubicBezTo>
                  <a:pt x="169145" y="106930"/>
                  <a:pt x="197203" y="81656"/>
                  <a:pt x="245066" y="81656"/>
                </a:cubicBezTo>
                <a:cubicBezTo>
                  <a:pt x="267987" y="81656"/>
                  <a:pt x="280119" y="83363"/>
                  <a:pt x="285853" y="84125"/>
                </a:cubicBezTo>
                <a:lnTo>
                  <a:pt x="285853" y="129751"/>
                </a:lnTo>
                <a:lnTo>
                  <a:pt x="253204" y="129751"/>
                </a:lnTo>
                <a:cubicBezTo>
                  <a:pt x="232885" y="129751"/>
                  <a:pt x="225792" y="149025"/>
                  <a:pt x="225792" y="170736"/>
                </a:cubicBezTo>
                <a:lnTo>
                  <a:pt x="225792" y="199308"/>
                </a:lnTo>
                <a:lnTo>
                  <a:pt x="285339" y="199308"/>
                </a:lnTo>
                <a:lnTo>
                  <a:pt x="277268" y="251580"/>
                </a:lnTo>
                <a:lnTo>
                  <a:pt x="225792" y="251580"/>
                </a:lnTo>
                <a:lnTo>
                  <a:pt x="225792" y="395716"/>
                </a:lnTo>
                <a:cubicBezTo>
                  <a:pt x="322861" y="382557"/>
                  <a:pt x="397754" y="299559"/>
                  <a:pt x="397754" y="198877"/>
                </a:cubicBezTo>
                <a:cubicBezTo>
                  <a:pt x="397754" y="89047"/>
                  <a:pt x="308707" y="0"/>
                  <a:pt x="198877" y="0"/>
                </a:cubicBezTo>
                <a:close/>
              </a:path>
            </a:pathLst>
          </a:custGeom>
          <a:solidFill>
            <a:schemeClr val="accent6"/>
          </a:solidFill>
          <a:ln w="16510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sp>
        <p:nvSpPr>
          <p:cNvPr id="35" name="Graphic 15">
            <a:hlinkClick r:id="rId6"/>
            <a:extLst>
              <a:ext uri="{FF2B5EF4-FFF2-40B4-BE49-F238E27FC236}">
                <a16:creationId xmlns:a16="http://schemas.microsoft.com/office/drawing/2014/main" id="{86A75D90-B9D3-BD49-8364-CFE42FD3E847}"/>
              </a:ext>
            </a:extLst>
          </p:cNvPr>
          <p:cNvSpPr>
            <a:spLocks noChangeAspect="1"/>
          </p:cNvSpPr>
          <p:nvPr/>
        </p:nvSpPr>
        <p:spPr>
          <a:xfrm>
            <a:off x="5749500" y="5666400"/>
            <a:ext cx="180012" cy="180000"/>
          </a:xfrm>
          <a:custGeom>
            <a:avLst/>
            <a:gdLst>
              <a:gd name="connsiteX0" fmla="*/ 88642 w 319112"/>
              <a:gd name="connsiteY0" fmla="*/ 0 h 319112"/>
              <a:gd name="connsiteX1" fmla="*/ 0 w 319112"/>
              <a:gd name="connsiteY1" fmla="*/ 88642 h 319112"/>
              <a:gd name="connsiteX2" fmla="*/ 0 w 319112"/>
              <a:gd name="connsiteY2" fmla="*/ 230470 h 319112"/>
              <a:gd name="connsiteX3" fmla="*/ 88642 w 319112"/>
              <a:gd name="connsiteY3" fmla="*/ 319112 h 319112"/>
              <a:gd name="connsiteX4" fmla="*/ 230470 w 319112"/>
              <a:gd name="connsiteY4" fmla="*/ 319112 h 319112"/>
              <a:gd name="connsiteX5" fmla="*/ 319112 w 319112"/>
              <a:gd name="connsiteY5" fmla="*/ 230470 h 319112"/>
              <a:gd name="connsiteX6" fmla="*/ 319112 w 319112"/>
              <a:gd name="connsiteY6" fmla="*/ 88642 h 319112"/>
              <a:gd name="connsiteX7" fmla="*/ 230470 w 319112"/>
              <a:gd name="connsiteY7" fmla="*/ 0 h 319112"/>
              <a:gd name="connsiteX8" fmla="*/ 88642 w 319112"/>
              <a:gd name="connsiteY8" fmla="*/ 0 h 319112"/>
              <a:gd name="connsiteX9" fmla="*/ 88642 w 319112"/>
              <a:gd name="connsiteY9" fmla="*/ 35457 h 319112"/>
              <a:gd name="connsiteX10" fmla="*/ 230470 w 319112"/>
              <a:gd name="connsiteY10" fmla="*/ 35457 h 319112"/>
              <a:gd name="connsiteX11" fmla="*/ 283655 w 319112"/>
              <a:gd name="connsiteY11" fmla="*/ 88642 h 319112"/>
              <a:gd name="connsiteX12" fmla="*/ 283655 w 319112"/>
              <a:gd name="connsiteY12" fmla="*/ 230470 h 319112"/>
              <a:gd name="connsiteX13" fmla="*/ 230470 w 319112"/>
              <a:gd name="connsiteY13" fmla="*/ 283655 h 319112"/>
              <a:gd name="connsiteX14" fmla="*/ 88642 w 319112"/>
              <a:gd name="connsiteY14" fmla="*/ 283655 h 319112"/>
              <a:gd name="connsiteX15" fmla="*/ 35457 w 319112"/>
              <a:gd name="connsiteY15" fmla="*/ 230470 h 319112"/>
              <a:gd name="connsiteX16" fmla="*/ 35457 w 319112"/>
              <a:gd name="connsiteY16" fmla="*/ 88642 h 319112"/>
              <a:gd name="connsiteX17" fmla="*/ 88642 w 319112"/>
              <a:gd name="connsiteY17" fmla="*/ 35457 h 319112"/>
              <a:gd name="connsiteX18" fmla="*/ 248198 w 319112"/>
              <a:gd name="connsiteY18" fmla="*/ 53185 h 319112"/>
              <a:gd name="connsiteX19" fmla="*/ 230470 w 319112"/>
              <a:gd name="connsiteY19" fmla="*/ 70914 h 319112"/>
              <a:gd name="connsiteX20" fmla="*/ 248198 w 319112"/>
              <a:gd name="connsiteY20" fmla="*/ 88642 h 319112"/>
              <a:gd name="connsiteX21" fmla="*/ 265927 w 319112"/>
              <a:gd name="connsiteY21" fmla="*/ 70914 h 319112"/>
              <a:gd name="connsiteX22" fmla="*/ 248198 w 319112"/>
              <a:gd name="connsiteY22" fmla="*/ 53185 h 319112"/>
              <a:gd name="connsiteX23" fmla="*/ 159556 w 319112"/>
              <a:gd name="connsiteY23" fmla="*/ 70914 h 319112"/>
              <a:gd name="connsiteX24" fmla="*/ 70914 w 319112"/>
              <a:gd name="connsiteY24" fmla="*/ 159556 h 319112"/>
              <a:gd name="connsiteX25" fmla="*/ 159556 w 319112"/>
              <a:gd name="connsiteY25" fmla="*/ 248198 h 319112"/>
              <a:gd name="connsiteX26" fmla="*/ 248198 w 319112"/>
              <a:gd name="connsiteY26" fmla="*/ 159556 h 319112"/>
              <a:gd name="connsiteX27" fmla="*/ 159556 w 319112"/>
              <a:gd name="connsiteY27" fmla="*/ 70914 h 319112"/>
              <a:gd name="connsiteX28" fmla="*/ 159556 w 319112"/>
              <a:gd name="connsiteY28" fmla="*/ 106371 h 319112"/>
              <a:gd name="connsiteX29" fmla="*/ 212742 w 319112"/>
              <a:gd name="connsiteY29" fmla="*/ 159556 h 319112"/>
              <a:gd name="connsiteX30" fmla="*/ 159556 w 319112"/>
              <a:gd name="connsiteY30" fmla="*/ 212742 h 319112"/>
              <a:gd name="connsiteX31" fmla="*/ 106371 w 319112"/>
              <a:gd name="connsiteY31" fmla="*/ 159556 h 319112"/>
              <a:gd name="connsiteX32" fmla="*/ 159556 w 319112"/>
              <a:gd name="connsiteY32" fmla="*/ 106371 h 319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9112" h="319112">
                <a:moveTo>
                  <a:pt x="88642" y="0"/>
                </a:moveTo>
                <a:cubicBezTo>
                  <a:pt x="39765" y="0"/>
                  <a:pt x="0" y="39765"/>
                  <a:pt x="0" y="88642"/>
                </a:cubicBezTo>
                <a:lnTo>
                  <a:pt x="0" y="230470"/>
                </a:lnTo>
                <a:cubicBezTo>
                  <a:pt x="0" y="279347"/>
                  <a:pt x="39765" y="319112"/>
                  <a:pt x="88642" y="319112"/>
                </a:cubicBezTo>
                <a:lnTo>
                  <a:pt x="230470" y="319112"/>
                </a:lnTo>
                <a:cubicBezTo>
                  <a:pt x="279347" y="319112"/>
                  <a:pt x="319112" y="279347"/>
                  <a:pt x="319112" y="230470"/>
                </a:cubicBezTo>
                <a:lnTo>
                  <a:pt x="319112" y="88642"/>
                </a:lnTo>
                <a:cubicBezTo>
                  <a:pt x="319112" y="39765"/>
                  <a:pt x="279347" y="0"/>
                  <a:pt x="230470" y="0"/>
                </a:cubicBezTo>
                <a:lnTo>
                  <a:pt x="88642" y="0"/>
                </a:lnTo>
                <a:close/>
                <a:moveTo>
                  <a:pt x="88642" y="35457"/>
                </a:moveTo>
                <a:lnTo>
                  <a:pt x="230470" y="35457"/>
                </a:lnTo>
                <a:cubicBezTo>
                  <a:pt x="259793" y="35457"/>
                  <a:pt x="283655" y="59319"/>
                  <a:pt x="283655" y="88642"/>
                </a:cubicBezTo>
                <a:lnTo>
                  <a:pt x="283655" y="230470"/>
                </a:lnTo>
                <a:cubicBezTo>
                  <a:pt x="283655" y="259793"/>
                  <a:pt x="259793" y="283655"/>
                  <a:pt x="230470" y="283655"/>
                </a:cubicBezTo>
                <a:lnTo>
                  <a:pt x="88642" y="283655"/>
                </a:lnTo>
                <a:cubicBezTo>
                  <a:pt x="59319" y="283655"/>
                  <a:pt x="35457" y="259793"/>
                  <a:pt x="35457" y="230470"/>
                </a:cubicBezTo>
                <a:lnTo>
                  <a:pt x="35457" y="88642"/>
                </a:lnTo>
                <a:cubicBezTo>
                  <a:pt x="35457" y="59319"/>
                  <a:pt x="59319" y="35457"/>
                  <a:pt x="88642" y="35457"/>
                </a:cubicBezTo>
                <a:close/>
                <a:moveTo>
                  <a:pt x="248198" y="53185"/>
                </a:moveTo>
                <a:cubicBezTo>
                  <a:pt x="238407" y="53185"/>
                  <a:pt x="230470" y="61123"/>
                  <a:pt x="230470" y="70914"/>
                </a:cubicBezTo>
                <a:cubicBezTo>
                  <a:pt x="230470" y="80705"/>
                  <a:pt x="238407" y="88642"/>
                  <a:pt x="248198" y="88642"/>
                </a:cubicBezTo>
                <a:cubicBezTo>
                  <a:pt x="257990" y="88642"/>
                  <a:pt x="265927" y="80705"/>
                  <a:pt x="265927" y="70914"/>
                </a:cubicBezTo>
                <a:cubicBezTo>
                  <a:pt x="265927" y="61123"/>
                  <a:pt x="257990" y="53185"/>
                  <a:pt x="248198" y="53185"/>
                </a:cubicBezTo>
                <a:close/>
                <a:moveTo>
                  <a:pt x="159556" y="70914"/>
                </a:moveTo>
                <a:cubicBezTo>
                  <a:pt x="110679" y="70914"/>
                  <a:pt x="70914" y="110679"/>
                  <a:pt x="70914" y="159556"/>
                </a:cubicBezTo>
                <a:cubicBezTo>
                  <a:pt x="70914" y="208433"/>
                  <a:pt x="110679" y="248198"/>
                  <a:pt x="159556" y="248198"/>
                </a:cubicBezTo>
                <a:cubicBezTo>
                  <a:pt x="208433" y="248198"/>
                  <a:pt x="248198" y="208433"/>
                  <a:pt x="248198" y="159556"/>
                </a:cubicBezTo>
                <a:cubicBezTo>
                  <a:pt x="248198" y="110679"/>
                  <a:pt x="208433" y="70914"/>
                  <a:pt x="159556" y="70914"/>
                </a:cubicBezTo>
                <a:close/>
                <a:moveTo>
                  <a:pt x="159556" y="106371"/>
                </a:moveTo>
                <a:cubicBezTo>
                  <a:pt x="188879" y="106371"/>
                  <a:pt x="212742" y="130233"/>
                  <a:pt x="212742" y="159556"/>
                </a:cubicBezTo>
                <a:cubicBezTo>
                  <a:pt x="212742" y="188879"/>
                  <a:pt x="188879" y="212742"/>
                  <a:pt x="159556" y="212742"/>
                </a:cubicBezTo>
                <a:cubicBezTo>
                  <a:pt x="130233" y="212742"/>
                  <a:pt x="106371" y="188879"/>
                  <a:pt x="106371" y="159556"/>
                </a:cubicBezTo>
                <a:cubicBezTo>
                  <a:pt x="106371" y="130233"/>
                  <a:pt x="130233" y="106371"/>
                  <a:pt x="159556" y="106371"/>
                </a:cubicBezTo>
                <a:close/>
              </a:path>
            </a:pathLst>
          </a:custGeom>
          <a:solidFill>
            <a:schemeClr val="accent6"/>
          </a:solidFill>
          <a:ln w="17463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sz="90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B40FB04-F011-C849-AD0C-95E8AE6F48E1}"/>
              </a:ext>
            </a:extLst>
          </p:cNvPr>
          <p:cNvCxnSpPr/>
          <p:nvPr/>
        </p:nvCxnSpPr>
        <p:spPr>
          <a:xfrm>
            <a:off x="3858454" y="4854846"/>
            <a:ext cx="0" cy="101495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Graphic 36">
            <a:hlinkClick r:id="rId7"/>
            <a:extLst>
              <a:ext uri="{FF2B5EF4-FFF2-40B4-BE49-F238E27FC236}">
                <a16:creationId xmlns:a16="http://schemas.microsoft.com/office/drawing/2014/main" id="{287E37EE-F420-994A-B643-567261C82E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68694" y="5337000"/>
            <a:ext cx="960813" cy="1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795515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Section Break 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2">
            <a:extLst>
              <a:ext uri="{FF2B5EF4-FFF2-40B4-BE49-F238E27FC236}">
                <a16:creationId xmlns:a16="http://schemas.microsoft.com/office/drawing/2014/main" id="{88138199-110D-C245-97E4-93EBFED8E7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24362" y="1598612"/>
            <a:ext cx="8543316" cy="36607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10000"/>
              </a:lnSpc>
              <a:defRPr sz="5000" b="0" i="0">
                <a:solidFill>
                  <a:schemeClr val="bg1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</a:lstStyle>
          <a:p>
            <a:r>
              <a:rPr lang="en-US"/>
              <a:t>Click to Edit Your Quote Sentence Here…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61595940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lank_Sk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03A806F2-44D3-7314-F53C-D7415AACA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092264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Sky"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5017076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Break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149663-230D-1A45-B0A0-856B721ACD3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l"/>
            <a:endParaRPr lang="en-GB" b="1">
              <a:solidFill>
                <a:srgbClr val="373A3B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32BB53-E6C5-DF4E-99C3-9CDB93C952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47996" y="234165"/>
            <a:ext cx="504780" cy="5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91218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top /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0" y="0"/>
            <a:ext cx="12191999" cy="19922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914" y="1053216"/>
            <a:ext cx="11041700" cy="5047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62707" y="2306539"/>
            <a:ext cx="5351134" cy="4159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0AA7E5EE-5037-6646-9820-CFE61039ED0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562707" y="425821"/>
            <a:ext cx="10349667" cy="54106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rgbClr val="14899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sr-Latn-RS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0FAF397B-A90C-9C44-AF57-3FEC538C16B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38480" y="2306539"/>
            <a:ext cx="5351134" cy="4159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D3B20D-F58E-6F47-8F9F-7BE0F857D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47996" y="234165"/>
            <a:ext cx="504780" cy="5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11378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Left /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-1" y="0"/>
            <a:ext cx="4047168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0623" y="976314"/>
            <a:ext cx="7458752" cy="8477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40622" y="1934549"/>
            <a:ext cx="7458753" cy="456349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EBA26FB-067E-0543-AF6D-B398E8AB79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0"/>
            <a:ext cx="4046538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sr-Latn-RS"/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FE3775A6-7D8F-7149-A7F7-B1A059B26BC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4340622" y="377126"/>
            <a:ext cx="7458753" cy="54106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9079409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Kicker / Headline /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0" y="0"/>
            <a:ext cx="12191999" cy="1366787"/>
          </a:xfrm>
          <a:prstGeom prst="rect">
            <a:avLst/>
          </a:prstGeom>
          <a:solidFill>
            <a:srgbClr val="093C84"/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914" y="391301"/>
            <a:ext cx="11041700" cy="5047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62706" y="2306539"/>
            <a:ext cx="11026907" cy="4159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D3B20D-F58E-6F47-8F9F-7BE0F857D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447996" y="234165"/>
            <a:ext cx="504780" cy="5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90814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4025187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Left /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153004-07B0-A24C-9E08-F67801230FC9}"/>
              </a:ext>
            </a:extLst>
          </p:cNvPr>
          <p:cNvSpPr/>
          <p:nvPr userDrawn="1"/>
        </p:nvSpPr>
        <p:spPr>
          <a:xfrm>
            <a:off x="-1" y="0"/>
            <a:ext cx="4047168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sr-Latn-RS" b="1">
              <a:solidFill>
                <a:srgbClr val="373A3B"/>
              </a:solidFill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7790" y="977858"/>
            <a:ext cx="3414121" cy="170198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40623" y="977859"/>
            <a:ext cx="7127478" cy="552018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0AA7E5EE-5037-6646-9820-CFE61039ED0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317790" y="377125"/>
            <a:ext cx="3399327" cy="54106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400" b="1">
                <a:solidFill>
                  <a:srgbClr val="14899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85482946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2D5BCE6-D81E-374A-8024-301CA24C7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614" y="370292"/>
            <a:ext cx="10465420" cy="8278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F86AF11-B362-914A-8E2F-BB3CC0B0813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91612" y="1411640"/>
            <a:ext cx="10985685" cy="4926097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662455947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Blank_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5126ADE-9967-E544-AE07-B5818B98A0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92763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0884753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ras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6EDB0C68-81D8-4BCB-8FED-587D098337D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037646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" imgW="592" imgH="591" progId="TCLayout.ActiveDocument.1">
                  <p:embed/>
                </p:oleObj>
              </mc:Choice>
              <mc:Fallback>
                <p:oleObj name="think-cell Slide" r:id="rId8" imgW="592" imgH="591" progId="TCLayout.ActiveDocument.1">
                  <p:embed/>
                  <p:pic>
                    <p:nvPicPr>
                      <p:cNvPr id="8" name="Object 7" hidden="1">
                        <a:extLst>
                          <a:ext uri="{FF2B5EF4-FFF2-40B4-BE49-F238E27FC236}">
                            <a16:creationId xmlns:a16="http://schemas.microsoft.com/office/drawing/2014/main" id="{6EDB0C68-81D8-4BCB-8FED-587D098337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98EAA134-9792-4D41-898E-A83D3A4E3D69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tx1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rtl="0">
              <a:spcBef>
                <a:spcPts val="300"/>
              </a:spcBef>
              <a:spcAft>
                <a:spcPts val="300"/>
              </a:spcAft>
            </a:pPr>
            <a:endParaRPr lang="en-US" sz="2500" b="1" i="0" baseline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3" name="2. Slide Title">
            <a:extLst>
              <a:ext uri="{FF2B5EF4-FFF2-40B4-BE49-F238E27FC236}">
                <a16:creationId xmlns:a16="http://schemas.microsoft.com/office/drawing/2014/main" id="{064E079D-5BD2-4787-A7F2-0859A1CB5E94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54736" y="1706563"/>
            <a:ext cx="3813048" cy="769441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rtl="0">
              <a:defRPr>
                <a:ln w="6350" cap="flat">
                  <a:noFill/>
                  <a:miter lim="800000"/>
                </a:ln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74A6D15-9D93-480F-A207-CA245151AE26}"/>
              </a:ext>
            </a:extLst>
          </p:cNvPr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black">
          <a:xfrm>
            <a:off x="11312525" y="6498754"/>
            <a:ext cx="325501" cy="1384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b">
            <a:spAutoFit/>
          </a:bodyPr>
          <a:lstStyle/>
          <a:p>
            <a:pPr algn="r" defTabSz="610744" rtl="0" fontAlgn="auto">
              <a:spcBef>
                <a:spcPts val="0"/>
              </a:spcBef>
              <a:spcAft>
                <a:spcPts val="0"/>
              </a:spcAft>
              <a:defRPr/>
            </a:pPr>
            <a:fld id="{4ABDCABE-3F10-B64C-92F1-862014417034}" type="slidenum">
              <a:rPr lang="en-US" sz="900" smtClean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rPr>
              <a:pPr algn="r" defTabSz="610744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sz="900">
              <a:solidFill>
                <a:schemeClr val="tx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5. Source" hidden="1">
            <a:extLst>
              <a:ext uri="{FF2B5EF4-FFF2-40B4-BE49-F238E27FC236}">
                <a16:creationId xmlns:a16="http://schemas.microsoft.com/office/drawing/2014/main" id="{33F722E2-991C-4728-97C9-8D281DB3C59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554735" y="6501669"/>
            <a:ext cx="7277861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Segoe UI" panose="020B0502040204020203" pitchFamily="34" charset="0"/>
              <a:buChar char="​"/>
              <a:defRPr lang="en-US" sz="900" dirty="0">
                <a:cs typeface="Arial" panose="020B0604020202020204" pitchFamily="34" charset="0"/>
              </a:defRPr>
            </a:lvl1pPr>
            <a:lvl2pPr marL="228600" indent="-2254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Char char=""/>
              <a:defRPr sz="1600">
                <a:cs typeface="Arial" panose="020B0604020202020204" pitchFamily="34" charset="0"/>
              </a:defRPr>
            </a:lvl2pPr>
            <a:lvl3pPr marL="515938" indent="-287338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—"/>
              <a:defRPr sz="1600">
                <a:cs typeface="Arial" panose="020B0604020202020204" pitchFamily="34" charset="0"/>
              </a:defRPr>
            </a:lvl3pPr>
            <a:lvl4pPr marL="742950" indent="-182563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»"/>
              <a:defRPr sz="1600">
                <a:cs typeface="Arial" panose="020B0604020202020204" pitchFamily="34" charset="0"/>
              </a:defRPr>
            </a:lvl4pPr>
            <a:lvl5pPr marL="914400" indent="-136525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›"/>
              <a:defRPr sz="1600">
                <a:cs typeface="Arial" panose="020B0604020202020204" pitchFamily="34" charset="0"/>
              </a:defRPr>
            </a:lvl5pPr>
            <a:lvl6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6pPr>
            <a:lvl7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7pPr>
            <a:lvl8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8pPr>
            <a:lvl9pPr marL="1085850" indent="-17145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Char char="▫"/>
              <a:defRPr sz="1600">
                <a:cs typeface="Arial" panose="020B0604020202020204" pitchFamily="34" charset="0"/>
              </a:defRPr>
            </a:lvl9pPr>
          </a:lstStyle>
          <a:p>
            <a:pPr rtl="0"/>
            <a:r>
              <a:rPr lang="en-US" sz="800"/>
              <a:t>Source: …</a:t>
            </a:r>
          </a:p>
        </p:txBody>
      </p:sp>
      <p:sp>
        <p:nvSpPr>
          <p:cNvPr id="9" name="1. On-page tracker">
            <a:extLst>
              <a:ext uri="{FF2B5EF4-FFF2-40B4-BE49-F238E27FC236}">
                <a16:creationId xmlns:a16="http://schemas.microsoft.com/office/drawing/2014/main" id="{79744E48-04EF-4FA7-AF06-13E2E4A9BC59}"/>
              </a:ext>
            </a:extLst>
          </p:cNvPr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554735" y="41597"/>
            <a:ext cx="3843338" cy="123111"/>
          </a:xfrm>
          <a:prstGeom prst="rect">
            <a:avLst/>
          </a:prstGeom>
          <a:noFill/>
          <a:ln w="635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rtlCol="0" anchor="t" anchorCtr="0">
            <a:spAutoFit/>
          </a:bodyPr>
          <a:lstStyle>
            <a:lvl1pPr>
              <a:defRPr lang="en-US" sz="800" b="1" cap="all" spc="300" baseline="0" dirty="0">
                <a:solidFill>
                  <a:srgbClr val="FC6F36"/>
                </a:solidFill>
                <a:cs typeface="+mn-cs"/>
              </a:defRPr>
            </a:lvl1pPr>
          </a:lstStyle>
          <a:p>
            <a:pPr lvl="0">
              <a:buNone/>
            </a:pPr>
            <a:r>
              <a:rPr lang="en-US"/>
              <a:t>Add tracker</a:t>
            </a:r>
          </a:p>
        </p:txBody>
      </p:sp>
    </p:spTree>
    <p:extLst>
      <p:ext uri="{BB962C8B-B14F-4D97-AF65-F5344CB8AC3E}">
        <p14:creationId xmlns:p14="http://schemas.microsoft.com/office/powerpoint/2010/main" val="4218329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image" Target="../media/image2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98.xml"/><Relationship Id="rId21" Type="http://schemas.openxmlformats.org/officeDocument/2006/relationships/slideLayout" Target="../slideLayouts/slideLayout93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63" Type="http://schemas.openxmlformats.org/officeDocument/2006/relationships/slideLayout" Target="../slideLayouts/slideLayout135.xml"/><Relationship Id="rId68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slideLayout" Target="../slideLayouts/slideLayout130.xml"/><Relationship Id="rId66" Type="http://schemas.openxmlformats.org/officeDocument/2006/relationships/slideLayout" Target="../slideLayouts/slideLayout138.xml"/><Relationship Id="rId74" Type="http://schemas.openxmlformats.org/officeDocument/2006/relationships/image" Target="../media/image1.png"/><Relationship Id="rId5" Type="http://schemas.openxmlformats.org/officeDocument/2006/relationships/slideLayout" Target="../slideLayouts/slideLayout77.xml"/><Relationship Id="rId61" Type="http://schemas.openxmlformats.org/officeDocument/2006/relationships/slideLayout" Target="../slideLayouts/slideLayout133.xml"/><Relationship Id="rId19" Type="http://schemas.openxmlformats.org/officeDocument/2006/relationships/slideLayout" Target="../slideLayouts/slideLayout9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64" Type="http://schemas.openxmlformats.org/officeDocument/2006/relationships/slideLayout" Target="../slideLayouts/slideLayout136.xml"/><Relationship Id="rId69" Type="http://schemas.openxmlformats.org/officeDocument/2006/relationships/slideLayout" Target="../slideLayouts/slideLayout141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72" Type="http://schemas.openxmlformats.org/officeDocument/2006/relationships/slideLayout" Target="../slideLayouts/slideLayout144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slideLayout" Target="../slideLayouts/slideLayout131.xml"/><Relationship Id="rId67" Type="http://schemas.openxmlformats.org/officeDocument/2006/relationships/slideLayout" Target="../slideLayouts/slideLayout139.xml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62" Type="http://schemas.openxmlformats.org/officeDocument/2006/relationships/slideLayout" Target="../slideLayouts/slideLayout134.xml"/><Relationship Id="rId70" Type="http://schemas.openxmlformats.org/officeDocument/2006/relationships/slideLayout" Target="../slideLayouts/slideLayout142.xml"/><Relationship Id="rId75" Type="http://schemas.openxmlformats.org/officeDocument/2006/relationships/image" Target="../media/image2.svg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Relationship Id="rId60" Type="http://schemas.openxmlformats.org/officeDocument/2006/relationships/slideLayout" Target="../slideLayouts/slideLayout132.xml"/><Relationship Id="rId65" Type="http://schemas.openxmlformats.org/officeDocument/2006/relationships/slideLayout" Target="../slideLayouts/slideLayout137.xml"/><Relationship Id="rId73" Type="http://schemas.openxmlformats.org/officeDocument/2006/relationships/theme" Target="../theme/theme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39" Type="http://schemas.openxmlformats.org/officeDocument/2006/relationships/slideLayout" Target="../slideLayouts/slideLayout111.xml"/><Relationship Id="rId34" Type="http://schemas.openxmlformats.org/officeDocument/2006/relationships/slideLayout" Target="../slideLayouts/slideLayout106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71" Type="http://schemas.openxmlformats.org/officeDocument/2006/relationships/slideLayout" Target="../slideLayouts/slideLayout143.xml"/></Relationships>
</file>

<file path=ppt/slideMasters/_rels/slideMaster3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170.xml"/><Relationship Id="rId21" Type="http://schemas.openxmlformats.org/officeDocument/2006/relationships/slideLayout" Target="../slideLayouts/slideLayout165.xml"/><Relationship Id="rId42" Type="http://schemas.openxmlformats.org/officeDocument/2006/relationships/slideLayout" Target="../slideLayouts/slideLayout186.xml"/><Relationship Id="rId47" Type="http://schemas.openxmlformats.org/officeDocument/2006/relationships/slideLayout" Target="../slideLayouts/slideLayout191.xml"/><Relationship Id="rId63" Type="http://schemas.openxmlformats.org/officeDocument/2006/relationships/slideLayout" Target="../slideLayouts/slideLayout207.xml"/><Relationship Id="rId68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146.xml"/><Relationship Id="rId16" Type="http://schemas.openxmlformats.org/officeDocument/2006/relationships/slideLayout" Target="../slideLayouts/slideLayout160.xml"/><Relationship Id="rId29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55.xml"/><Relationship Id="rId24" Type="http://schemas.openxmlformats.org/officeDocument/2006/relationships/slideLayout" Target="../slideLayouts/slideLayout168.xml"/><Relationship Id="rId32" Type="http://schemas.openxmlformats.org/officeDocument/2006/relationships/slideLayout" Target="../slideLayouts/slideLayout176.xml"/><Relationship Id="rId37" Type="http://schemas.openxmlformats.org/officeDocument/2006/relationships/slideLayout" Target="../slideLayouts/slideLayout181.xml"/><Relationship Id="rId40" Type="http://schemas.openxmlformats.org/officeDocument/2006/relationships/slideLayout" Target="../slideLayouts/slideLayout184.xml"/><Relationship Id="rId45" Type="http://schemas.openxmlformats.org/officeDocument/2006/relationships/slideLayout" Target="../slideLayouts/slideLayout189.xml"/><Relationship Id="rId53" Type="http://schemas.openxmlformats.org/officeDocument/2006/relationships/slideLayout" Target="../slideLayouts/slideLayout197.xml"/><Relationship Id="rId58" Type="http://schemas.openxmlformats.org/officeDocument/2006/relationships/slideLayout" Target="../slideLayouts/slideLayout202.xml"/><Relationship Id="rId66" Type="http://schemas.openxmlformats.org/officeDocument/2006/relationships/slideLayout" Target="../slideLayouts/slideLayout210.xml"/><Relationship Id="rId5" Type="http://schemas.openxmlformats.org/officeDocument/2006/relationships/slideLayout" Target="../slideLayouts/slideLayout149.xml"/><Relationship Id="rId61" Type="http://schemas.openxmlformats.org/officeDocument/2006/relationships/slideLayout" Target="../slideLayouts/slideLayout205.xml"/><Relationship Id="rId19" Type="http://schemas.openxmlformats.org/officeDocument/2006/relationships/slideLayout" Target="../slideLayouts/slideLayout163.xml"/><Relationship Id="rId14" Type="http://schemas.openxmlformats.org/officeDocument/2006/relationships/slideLayout" Target="../slideLayouts/slideLayout158.xml"/><Relationship Id="rId22" Type="http://schemas.openxmlformats.org/officeDocument/2006/relationships/slideLayout" Target="../slideLayouts/slideLayout166.xml"/><Relationship Id="rId27" Type="http://schemas.openxmlformats.org/officeDocument/2006/relationships/slideLayout" Target="../slideLayouts/slideLayout171.xml"/><Relationship Id="rId30" Type="http://schemas.openxmlformats.org/officeDocument/2006/relationships/slideLayout" Target="../slideLayouts/slideLayout174.xml"/><Relationship Id="rId35" Type="http://schemas.openxmlformats.org/officeDocument/2006/relationships/slideLayout" Target="../slideLayouts/slideLayout179.xml"/><Relationship Id="rId43" Type="http://schemas.openxmlformats.org/officeDocument/2006/relationships/slideLayout" Target="../slideLayouts/slideLayout187.xml"/><Relationship Id="rId48" Type="http://schemas.openxmlformats.org/officeDocument/2006/relationships/slideLayout" Target="../slideLayouts/slideLayout192.xml"/><Relationship Id="rId56" Type="http://schemas.openxmlformats.org/officeDocument/2006/relationships/slideLayout" Target="../slideLayouts/slideLayout200.xml"/><Relationship Id="rId64" Type="http://schemas.openxmlformats.org/officeDocument/2006/relationships/slideLayout" Target="../slideLayouts/slideLayout208.xml"/><Relationship Id="rId69" Type="http://schemas.openxmlformats.org/officeDocument/2006/relationships/slideLayout" Target="../slideLayouts/slideLayout213.xml"/><Relationship Id="rId8" Type="http://schemas.openxmlformats.org/officeDocument/2006/relationships/slideLayout" Target="../slideLayouts/slideLayout152.xml"/><Relationship Id="rId51" Type="http://schemas.openxmlformats.org/officeDocument/2006/relationships/slideLayout" Target="../slideLayouts/slideLayout195.xml"/><Relationship Id="rId72" Type="http://schemas.openxmlformats.org/officeDocument/2006/relationships/image" Target="../media/image1.png"/><Relationship Id="rId3" Type="http://schemas.openxmlformats.org/officeDocument/2006/relationships/slideLayout" Target="../slideLayouts/slideLayout147.xml"/><Relationship Id="rId12" Type="http://schemas.openxmlformats.org/officeDocument/2006/relationships/slideLayout" Target="../slideLayouts/slideLayout156.xml"/><Relationship Id="rId17" Type="http://schemas.openxmlformats.org/officeDocument/2006/relationships/slideLayout" Target="../slideLayouts/slideLayout161.xml"/><Relationship Id="rId25" Type="http://schemas.openxmlformats.org/officeDocument/2006/relationships/slideLayout" Target="../slideLayouts/slideLayout169.xml"/><Relationship Id="rId33" Type="http://schemas.openxmlformats.org/officeDocument/2006/relationships/slideLayout" Target="../slideLayouts/slideLayout177.xml"/><Relationship Id="rId38" Type="http://schemas.openxmlformats.org/officeDocument/2006/relationships/slideLayout" Target="../slideLayouts/slideLayout182.xml"/><Relationship Id="rId46" Type="http://schemas.openxmlformats.org/officeDocument/2006/relationships/slideLayout" Target="../slideLayouts/slideLayout190.xml"/><Relationship Id="rId59" Type="http://schemas.openxmlformats.org/officeDocument/2006/relationships/slideLayout" Target="../slideLayouts/slideLayout203.xml"/><Relationship Id="rId67" Type="http://schemas.openxmlformats.org/officeDocument/2006/relationships/slideLayout" Target="../slideLayouts/slideLayout211.xml"/><Relationship Id="rId20" Type="http://schemas.openxmlformats.org/officeDocument/2006/relationships/slideLayout" Target="../slideLayouts/slideLayout164.xml"/><Relationship Id="rId41" Type="http://schemas.openxmlformats.org/officeDocument/2006/relationships/slideLayout" Target="../slideLayouts/slideLayout185.xml"/><Relationship Id="rId54" Type="http://schemas.openxmlformats.org/officeDocument/2006/relationships/slideLayout" Target="../slideLayouts/slideLayout198.xml"/><Relationship Id="rId62" Type="http://schemas.openxmlformats.org/officeDocument/2006/relationships/slideLayout" Target="../slideLayouts/slideLayout206.xml"/><Relationship Id="rId70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5" Type="http://schemas.openxmlformats.org/officeDocument/2006/relationships/slideLayout" Target="../slideLayouts/slideLayout159.xml"/><Relationship Id="rId23" Type="http://schemas.openxmlformats.org/officeDocument/2006/relationships/slideLayout" Target="../slideLayouts/slideLayout167.xml"/><Relationship Id="rId28" Type="http://schemas.openxmlformats.org/officeDocument/2006/relationships/slideLayout" Target="../slideLayouts/slideLayout172.xml"/><Relationship Id="rId36" Type="http://schemas.openxmlformats.org/officeDocument/2006/relationships/slideLayout" Target="../slideLayouts/slideLayout180.xml"/><Relationship Id="rId49" Type="http://schemas.openxmlformats.org/officeDocument/2006/relationships/slideLayout" Target="../slideLayouts/slideLayout193.xml"/><Relationship Id="rId57" Type="http://schemas.openxmlformats.org/officeDocument/2006/relationships/slideLayout" Target="../slideLayouts/slideLayout201.xml"/><Relationship Id="rId10" Type="http://schemas.openxmlformats.org/officeDocument/2006/relationships/slideLayout" Target="../slideLayouts/slideLayout154.xml"/><Relationship Id="rId31" Type="http://schemas.openxmlformats.org/officeDocument/2006/relationships/slideLayout" Target="../slideLayouts/slideLayout175.xml"/><Relationship Id="rId44" Type="http://schemas.openxmlformats.org/officeDocument/2006/relationships/slideLayout" Target="../slideLayouts/slideLayout188.xml"/><Relationship Id="rId52" Type="http://schemas.openxmlformats.org/officeDocument/2006/relationships/slideLayout" Target="../slideLayouts/slideLayout196.xml"/><Relationship Id="rId60" Type="http://schemas.openxmlformats.org/officeDocument/2006/relationships/slideLayout" Target="../slideLayouts/slideLayout204.xml"/><Relationship Id="rId65" Type="http://schemas.openxmlformats.org/officeDocument/2006/relationships/slideLayout" Target="../slideLayouts/slideLayout209.xml"/><Relationship Id="rId73" Type="http://schemas.openxmlformats.org/officeDocument/2006/relationships/image" Target="../media/image2.svg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Relationship Id="rId13" Type="http://schemas.openxmlformats.org/officeDocument/2006/relationships/slideLayout" Target="../slideLayouts/slideLayout157.xml"/><Relationship Id="rId18" Type="http://schemas.openxmlformats.org/officeDocument/2006/relationships/slideLayout" Target="../slideLayouts/slideLayout162.xml"/><Relationship Id="rId39" Type="http://schemas.openxmlformats.org/officeDocument/2006/relationships/slideLayout" Target="../slideLayouts/slideLayout183.xml"/><Relationship Id="rId34" Type="http://schemas.openxmlformats.org/officeDocument/2006/relationships/slideLayout" Target="../slideLayouts/slideLayout178.xml"/><Relationship Id="rId50" Type="http://schemas.openxmlformats.org/officeDocument/2006/relationships/slideLayout" Target="../slideLayouts/slideLayout194.xml"/><Relationship Id="rId55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151.xml"/><Relationship Id="rId7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40.xml"/><Relationship Id="rId21" Type="http://schemas.openxmlformats.org/officeDocument/2006/relationships/slideLayout" Target="../slideLayouts/slideLayout235.xml"/><Relationship Id="rId42" Type="http://schemas.openxmlformats.org/officeDocument/2006/relationships/slideLayout" Target="../slideLayouts/slideLayout256.xml"/><Relationship Id="rId47" Type="http://schemas.openxmlformats.org/officeDocument/2006/relationships/slideLayout" Target="../slideLayouts/slideLayout261.xml"/><Relationship Id="rId63" Type="http://schemas.openxmlformats.org/officeDocument/2006/relationships/slideLayout" Target="../slideLayouts/slideLayout277.xml"/><Relationship Id="rId68" Type="http://schemas.openxmlformats.org/officeDocument/2006/relationships/slideLayout" Target="../slideLayouts/slideLayout282.xml"/><Relationship Id="rId2" Type="http://schemas.openxmlformats.org/officeDocument/2006/relationships/slideLayout" Target="../slideLayouts/slideLayout216.xml"/><Relationship Id="rId16" Type="http://schemas.openxmlformats.org/officeDocument/2006/relationships/slideLayout" Target="../slideLayouts/slideLayout230.xml"/><Relationship Id="rId29" Type="http://schemas.openxmlformats.org/officeDocument/2006/relationships/slideLayout" Target="../slideLayouts/slideLayout243.xml"/><Relationship Id="rId11" Type="http://schemas.openxmlformats.org/officeDocument/2006/relationships/slideLayout" Target="../slideLayouts/slideLayout225.xml"/><Relationship Id="rId24" Type="http://schemas.openxmlformats.org/officeDocument/2006/relationships/slideLayout" Target="../slideLayouts/slideLayout238.xml"/><Relationship Id="rId32" Type="http://schemas.openxmlformats.org/officeDocument/2006/relationships/slideLayout" Target="../slideLayouts/slideLayout246.xml"/><Relationship Id="rId37" Type="http://schemas.openxmlformats.org/officeDocument/2006/relationships/slideLayout" Target="../slideLayouts/slideLayout251.xml"/><Relationship Id="rId40" Type="http://schemas.openxmlformats.org/officeDocument/2006/relationships/slideLayout" Target="../slideLayouts/slideLayout254.xml"/><Relationship Id="rId45" Type="http://schemas.openxmlformats.org/officeDocument/2006/relationships/slideLayout" Target="../slideLayouts/slideLayout259.xml"/><Relationship Id="rId53" Type="http://schemas.openxmlformats.org/officeDocument/2006/relationships/slideLayout" Target="../slideLayouts/slideLayout267.xml"/><Relationship Id="rId58" Type="http://schemas.openxmlformats.org/officeDocument/2006/relationships/slideLayout" Target="../slideLayouts/slideLayout272.xml"/><Relationship Id="rId66" Type="http://schemas.openxmlformats.org/officeDocument/2006/relationships/slideLayout" Target="../slideLayouts/slideLayout280.xml"/><Relationship Id="rId74" Type="http://schemas.openxmlformats.org/officeDocument/2006/relationships/image" Target="../media/image1.png"/><Relationship Id="rId5" Type="http://schemas.openxmlformats.org/officeDocument/2006/relationships/slideLayout" Target="../slideLayouts/slideLayout219.xml"/><Relationship Id="rId61" Type="http://schemas.openxmlformats.org/officeDocument/2006/relationships/slideLayout" Target="../slideLayouts/slideLayout275.xml"/><Relationship Id="rId19" Type="http://schemas.openxmlformats.org/officeDocument/2006/relationships/slideLayout" Target="../slideLayouts/slideLayout233.xml"/><Relationship Id="rId14" Type="http://schemas.openxmlformats.org/officeDocument/2006/relationships/slideLayout" Target="../slideLayouts/slideLayout228.xml"/><Relationship Id="rId22" Type="http://schemas.openxmlformats.org/officeDocument/2006/relationships/slideLayout" Target="../slideLayouts/slideLayout236.xml"/><Relationship Id="rId27" Type="http://schemas.openxmlformats.org/officeDocument/2006/relationships/slideLayout" Target="../slideLayouts/slideLayout241.xml"/><Relationship Id="rId30" Type="http://schemas.openxmlformats.org/officeDocument/2006/relationships/slideLayout" Target="../slideLayouts/slideLayout244.xml"/><Relationship Id="rId35" Type="http://schemas.openxmlformats.org/officeDocument/2006/relationships/slideLayout" Target="../slideLayouts/slideLayout249.xml"/><Relationship Id="rId43" Type="http://schemas.openxmlformats.org/officeDocument/2006/relationships/slideLayout" Target="../slideLayouts/slideLayout257.xml"/><Relationship Id="rId48" Type="http://schemas.openxmlformats.org/officeDocument/2006/relationships/slideLayout" Target="../slideLayouts/slideLayout262.xml"/><Relationship Id="rId56" Type="http://schemas.openxmlformats.org/officeDocument/2006/relationships/slideLayout" Target="../slideLayouts/slideLayout270.xml"/><Relationship Id="rId64" Type="http://schemas.openxmlformats.org/officeDocument/2006/relationships/slideLayout" Target="../slideLayouts/slideLayout278.xml"/><Relationship Id="rId69" Type="http://schemas.openxmlformats.org/officeDocument/2006/relationships/slideLayout" Target="../slideLayouts/slideLayout283.xml"/><Relationship Id="rId8" Type="http://schemas.openxmlformats.org/officeDocument/2006/relationships/slideLayout" Target="../slideLayouts/slideLayout222.xml"/><Relationship Id="rId51" Type="http://schemas.openxmlformats.org/officeDocument/2006/relationships/slideLayout" Target="../slideLayouts/slideLayout265.xml"/><Relationship Id="rId72" Type="http://schemas.openxmlformats.org/officeDocument/2006/relationships/slideLayout" Target="../slideLayouts/slideLayout286.xml"/><Relationship Id="rId3" Type="http://schemas.openxmlformats.org/officeDocument/2006/relationships/slideLayout" Target="../slideLayouts/slideLayout217.xml"/><Relationship Id="rId12" Type="http://schemas.openxmlformats.org/officeDocument/2006/relationships/slideLayout" Target="../slideLayouts/slideLayout226.xml"/><Relationship Id="rId17" Type="http://schemas.openxmlformats.org/officeDocument/2006/relationships/slideLayout" Target="../slideLayouts/slideLayout231.xml"/><Relationship Id="rId25" Type="http://schemas.openxmlformats.org/officeDocument/2006/relationships/slideLayout" Target="../slideLayouts/slideLayout239.xml"/><Relationship Id="rId33" Type="http://schemas.openxmlformats.org/officeDocument/2006/relationships/slideLayout" Target="../slideLayouts/slideLayout247.xml"/><Relationship Id="rId38" Type="http://schemas.openxmlformats.org/officeDocument/2006/relationships/slideLayout" Target="../slideLayouts/slideLayout252.xml"/><Relationship Id="rId46" Type="http://schemas.openxmlformats.org/officeDocument/2006/relationships/slideLayout" Target="../slideLayouts/slideLayout260.xml"/><Relationship Id="rId59" Type="http://schemas.openxmlformats.org/officeDocument/2006/relationships/slideLayout" Target="../slideLayouts/slideLayout273.xml"/><Relationship Id="rId67" Type="http://schemas.openxmlformats.org/officeDocument/2006/relationships/slideLayout" Target="../slideLayouts/slideLayout281.xml"/><Relationship Id="rId20" Type="http://schemas.openxmlformats.org/officeDocument/2006/relationships/slideLayout" Target="../slideLayouts/slideLayout234.xml"/><Relationship Id="rId41" Type="http://schemas.openxmlformats.org/officeDocument/2006/relationships/slideLayout" Target="../slideLayouts/slideLayout255.xml"/><Relationship Id="rId54" Type="http://schemas.openxmlformats.org/officeDocument/2006/relationships/slideLayout" Target="../slideLayouts/slideLayout268.xml"/><Relationship Id="rId62" Type="http://schemas.openxmlformats.org/officeDocument/2006/relationships/slideLayout" Target="../slideLayouts/slideLayout276.xml"/><Relationship Id="rId70" Type="http://schemas.openxmlformats.org/officeDocument/2006/relationships/slideLayout" Target="../slideLayouts/slideLayout284.xml"/><Relationship Id="rId75" Type="http://schemas.openxmlformats.org/officeDocument/2006/relationships/image" Target="../media/image2.svg"/><Relationship Id="rId1" Type="http://schemas.openxmlformats.org/officeDocument/2006/relationships/slideLayout" Target="../slideLayouts/slideLayout215.xml"/><Relationship Id="rId6" Type="http://schemas.openxmlformats.org/officeDocument/2006/relationships/slideLayout" Target="../slideLayouts/slideLayout220.xml"/><Relationship Id="rId15" Type="http://schemas.openxmlformats.org/officeDocument/2006/relationships/slideLayout" Target="../slideLayouts/slideLayout229.xml"/><Relationship Id="rId23" Type="http://schemas.openxmlformats.org/officeDocument/2006/relationships/slideLayout" Target="../slideLayouts/slideLayout237.xml"/><Relationship Id="rId28" Type="http://schemas.openxmlformats.org/officeDocument/2006/relationships/slideLayout" Target="../slideLayouts/slideLayout242.xml"/><Relationship Id="rId36" Type="http://schemas.openxmlformats.org/officeDocument/2006/relationships/slideLayout" Target="../slideLayouts/slideLayout250.xml"/><Relationship Id="rId49" Type="http://schemas.openxmlformats.org/officeDocument/2006/relationships/slideLayout" Target="../slideLayouts/slideLayout263.xml"/><Relationship Id="rId57" Type="http://schemas.openxmlformats.org/officeDocument/2006/relationships/slideLayout" Target="../slideLayouts/slideLayout271.xml"/><Relationship Id="rId10" Type="http://schemas.openxmlformats.org/officeDocument/2006/relationships/slideLayout" Target="../slideLayouts/slideLayout224.xml"/><Relationship Id="rId31" Type="http://schemas.openxmlformats.org/officeDocument/2006/relationships/slideLayout" Target="../slideLayouts/slideLayout245.xml"/><Relationship Id="rId44" Type="http://schemas.openxmlformats.org/officeDocument/2006/relationships/slideLayout" Target="../slideLayouts/slideLayout258.xml"/><Relationship Id="rId52" Type="http://schemas.openxmlformats.org/officeDocument/2006/relationships/slideLayout" Target="../slideLayouts/slideLayout266.xml"/><Relationship Id="rId60" Type="http://schemas.openxmlformats.org/officeDocument/2006/relationships/slideLayout" Target="../slideLayouts/slideLayout274.xml"/><Relationship Id="rId65" Type="http://schemas.openxmlformats.org/officeDocument/2006/relationships/slideLayout" Target="../slideLayouts/slideLayout279.xml"/><Relationship Id="rId73" Type="http://schemas.openxmlformats.org/officeDocument/2006/relationships/theme" Target="../theme/theme4.xml"/><Relationship Id="rId4" Type="http://schemas.openxmlformats.org/officeDocument/2006/relationships/slideLayout" Target="../slideLayouts/slideLayout218.xml"/><Relationship Id="rId9" Type="http://schemas.openxmlformats.org/officeDocument/2006/relationships/slideLayout" Target="../slideLayouts/slideLayout223.xml"/><Relationship Id="rId13" Type="http://schemas.openxmlformats.org/officeDocument/2006/relationships/slideLayout" Target="../slideLayouts/slideLayout227.xml"/><Relationship Id="rId18" Type="http://schemas.openxmlformats.org/officeDocument/2006/relationships/slideLayout" Target="../slideLayouts/slideLayout232.xml"/><Relationship Id="rId39" Type="http://schemas.openxmlformats.org/officeDocument/2006/relationships/slideLayout" Target="../slideLayouts/slideLayout253.xml"/><Relationship Id="rId34" Type="http://schemas.openxmlformats.org/officeDocument/2006/relationships/slideLayout" Target="../slideLayouts/slideLayout248.xml"/><Relationship Id="rId50" Type="http://schemas.openxmlformats.org/officeDocument/2006/relationships/slideLayout" Target="../slideLayouts/slideLayout264.xml"/><Relationship Id="rId55" Type="http://schemas.openxmlformats.org/officeDocument/2006/relationships/slideLayout" Target="../slideLayouts/slideLayout269.xml"/><Relationship Id="rId7" Type="http://schemas.openxmlformats.org/officeDocument/2006/relationships/slideLayout" Target="../slideLayouts/slideLayout221.xml"/><Relationship Id="rId71" Type="http://schemas.openxmlformats.org/officeDocument/2006/relationships/slideLayout" Target="../slideLayouts/slideLayout285.xml"/></Relationships>
</file>

<file path=ppt/slideMasters/_rels/slideMaster5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312.xml"/><Relationship Id="rId21" Type="http://schemas.openxmlformats.org/officeDocument/2006/relationships/slideLayout" Target="../slideLayouts/slideLayout307.xml"/><Relationship Id="rId42" Type="http://schemas.openxmlformats.org/officeDocument/2006/relationships/slideLayout" Target="../slideLayouts/slideLayout328.xml"/><Relationship Id="rId47" Type="http://schemas.openxmlformats.org/officeDocument/2006/relationships/slideLayout" Target="../slideLayouts/slideLayout333.xml"/><Relationship Id="rId63" Type="http://schemas.openxmlformats.org/officeDocument/2006/relationships/slideLayout" Target="../slideLayouts/slideLayout349.xml"/><Relationship Id="rId68" Type="http://schemas.openxmlformats.org/officeDocument/2006/relationships/slideLayout" Target="../slideLayouts/slideLayout354.xml"/><Relationship Id="rId84" Type="http://schemas.openxmlformats.org/officeDocument/2006/relationships/theme" Target="../theme/theme5.xml"/><Relationship Id="rId16" Type="http://schemas.openxmlformats.org/officeDocument/2006/relationships/slideLayout" Target="../slideLayouts/slideLayout302.xml"/><Relationship Id="rId11" Type="http://schemas.openxmlformats.org/officeDocument/2006/relationships/slideLayout" Target="../slideLayouts/slideLayout297.xml"/><Relationship Id="rId32" Type="http://schemas.openxmlformats.org/officeDocument/2006/relationships/slideLayout" Target="../slideLayouts/slideLayout318.xml"/><Relationship Id="rId37" Type="http://schemas.openxmlformats.org/officeDocument/2006/relationships/slideLayout" Target="../slideLayouts/slideLayout323.xml"/><Relationship Id="rId53" Type="http://schemas.openxmlformats.org/officeDocument/2006/relationships/slideLayout" Target="../slideLayouts/slideLayout339.xml"/><Relationship Id="rId58" Type="http://schemas.openxmlformats.org/officeDocument/2006/relationships/slideLayout" Target="../slideLayouts/slideLayout344.xml"/><Relationship Id="rId74" Type="http://schemas.openxmlformats.org/officeDocument/2006/relationships/slideLayout" Target="../slideLayouts/slideLayout360.xml"/><Relationship Id="rId79" Type="http://schemas.openxmlformats.org/officeDocument/2006/relationships/slideLayout" Target="../slideLayouts/slideLayout365.xml"/><Relationship Id="rId5" Type="http://schemas.openxmlformats.org/officeDocument/2006/relationships/slideLayout" Target="../slideLayouts/slideLayout291.xml"/><Relationship Id="rId19" Type="http://schemas.openxmlformats.org/officeDocument/2006/relationships/slideLayout" Target="../slideLayouts/slideLayout305.xml"/><Relationship Id="rId14" Type="http://schemas.openxmlformats.org/officeDocument/2006/relationships/slideLayout" Target="../slideLayouts/slideLayout300.xml"/><Relationship Id="rId22" Type="http://schemas.openxmlformats.org/officeDocument/2006/relationships/slideLayout" Target="../slideLayouts/slideLayout308.xml"/><Relationship Id="rId27" Type="http://schemas.openxmlformats.org/officeDocument/2006/relationships/slideLayout" Target="../slideLayouts/slideLayout313.xml"/><Relationship Id="rId30" Type="http://schemas.openxmlformats.org/officeDocument/2006/relationships/slideLayout" Target="../slideLayouts/slideLayout316.xml"/><Relationship Id="rId35" Type="http://schemas.openxmlformats.org/officeDocument/2006/relationships/slideLayout" Target="../slideLayouts/slideLayout321.xml"/><Relationship Id="rId43" Type="http://schemas.openxmlformats.org/officeDocument/2006/relationships/slideLayout" Target="../slideLayouts/slideLayout329.xml"/><Relationship Id="rId48" Type="http://schemas.openxmlformats.org/officeDocument/2006/relationships/slideLayout" Target="../slideLayouts/slideLayout334.xml"/><Relationship Id="rId56" Type="http://schemas.openxmlformats.org/officeDocument/2006/relationships/slideLayout" Target="../slideLayouts/slideLayout342.xml"/><Relationship Id="rId64" Type="http://schemas.openxmlformats.org/officeDocument/2006/relationships/slideLayout" Target="../slideLayouts/slideLayout350.xml"/><Relationship Id="rId69" Type="http://schemas.openxmlformats.org/officeDocument/2006/relationships/slideLayout" Target="../slideLayouts/slideLayout355.xml"/><Relationship Id="rId77" Type="http://schemas.openxmlformats.org/officeDocument/2006/relationships/slideLayout" Target="../slideLayouts/slideLayout363.xml"/><Relationship Id="rId8" Type="http://schemas.openxmlformats.org/officeDocument/2006/relationships/slideLayout" Target="../slideLayouts/slideLayout294.xml"/><Relationship Id="rId51" Type="http://schemas.openxmlformats.org/officeDocument/2006/relationships/slideLayout" Target="../slideLayouts/slideLayout337.xml"/><Relationship Id="rId72" Type="http://schemas.openxmlformats.org/officeDocument/2006/relationships/slideLayout" Target="../slideLayouts/slideLayout358.xml"/><Relationship Id="rId80" Type="http://schemas.openxmlformats.org/officeDocument/2006/relationships/slideLayout" Target="../slideLayouts/slideLayout366.xml"/><Relationship Id="rId85" Type="http://schemas.openxmlformats.org/officeDocument/2006/relationships/image" Target="../media/image1.png"/><Relationship Id="rId3" Type="http://schemas.openxmlformats.org/officeDocument/2006/relationships/slideLayout" Target="../slideLayouts/slideLayout289.xml"/><Relationship Id="rId12" Type="http://schemas.openxmlformats.org/officeDocument/2006/relationships/slideLayout" Target="../slideLayouts/slideLayout298.xml"/><Relationship Id="rId17" Type="http://schemas.openxmlformats.org/officeDocument/2006/relationships/slideLayout" Target="../slideLayouts/slideLayout303.xml"/><Relationship Id="rId25" Type="http://schemas.openxmlformats.org/officeDocument/2006/relationships/slideLayout" Target="../slideLayouts/slideLayout311.xml"/><Relationship Id="rId33" Type="http://schemas.openxmlformats.org/officeDocument/2006/relationships/slideLayout" Target="../slideLayouts/slideLayout319.xml"/><Relationship Id="rId38" Type="http://schemas.openxmlformats.org/officeDocument/2006/relationships/slideLayout" Target="../slideLayouts/slideLayout324.xml"/><Relationship Id="rId46" Type="http://schemas.openxmlformats.org/officeDocument/2006/relationships/slideLayout" Target="../slideLayouts/slideLayout332.xml"/><Relationship Id="rId59" Type="http://schemas.openxmlformats.org/officeDocument/2006/relationships/slideLayout" Target="../slideLayouts/slideLayout345.xml"/><Relationship Id="rId67" Type="http://schemas.openxmlformats.org/officeDocument/2006/relationships/slideLayout" Target="../slideLayouts/slideLayout353.xml"/><Relationship Id="rId20" Type="http://schemas.openxmlformats.org/officeDocument/2006/relationships/slideLayout" Target="../slideLayouts/slideLayout306.xml"/><Relationship Id="rId41" Type="http://schemas.openxmlformats.org/officeDocument/2006/relationships/slideLayout" Target="../slideLayouts/slideLayout327.xml"/><Relationship Id="rId54" Type="http://schemas.openxmlformats.org/officeDocument/2006/relationships/slideLayout" Target="../slideLayouts/slideLayout340.xml"/><Relationship Id="rId62" Type="http://schemas.openxmlformats.org/officeDocument/2006/relationships/slideLayout" Target="../slideLayouts/slideLayout348.xml"/><Relationship Id="rId70" Type="http://schemas.openxmlformats.org/officeDocument/2006/relationships/slideLayout" Target="../slideLayouts/slideLayout356.xml"/><Relationship Id="rId75" Type="http://schemas.openxmlformats.org/officeDocument/2006/relationships/slideLayout" Target="../slideLayouts/slideLayout361.xml"/><Relationship Id="rId83" Type="http://schemas.openxmlformats.org/officeDocument/2006/relationships/slideLayout" Target="../slideLayouts/slideLayout369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5" Type="http://schemas.openxmlformats.org/officeDocument/2006/relationships/slideLayout" Target="../slideLayouts/slideLayout301.xml"/><Relationship Id="rId23" Type="http://schemas.openxmlformats.org/officeDocument/2006/relationships/slideLayout" Target="../slideLayouts/slideLayout309.xml"/><Relationship Id="rId28" Type="http://schemas.openxmlformats.org/officeDocument/2006/relationships/slideLayout" Target="../slideLayouts/slideLayout314.xml"/><Relationship Id="rId36" Type="http://schemas.openxmlformats.org/officeDocument/2006/relationships/slideLayout" Target="../slideLayouts/slideLayout322.xml"/><Relationship Id="rId49" Type="http://schemas.openxmlformats.org/officeDocument/2006/relationships/slideLayout" Target="../slideLayouts/slideLayout335.xml"/><Relationship Id="rId57" Type="http://schemas.openxmlformats.org/officeDocument/2006/relationships/slideLayout" Target="../slideLayouts/slideLayout343.xml"/><Relationship Id="rId10" Type="http://schemas.openxmlformats.org/officeDocument/2006/relationships/slideLayout" Target="../slideLayouts/slideLayout296.xml"/><Relationship Id="rId31" Type="http://schemas.openxmlformats.org/officeDocument/2006/relationships/slideLayout" Target="../slideLayouts/slideLayout317.xml"/><Relationship Id="rId44" Type="http://schemas.openxmlformats.org/officeDocument/2006/relationships/slideLayout" Target="../slideLayouts/slideLayout330.xml"/><Relationship Id="rId52" Type="http://schemas.openxmlformats.org/officeDocument/2006/relationships/slideLayout" Target="../slideLayouts/slideLayout338.xml"/><Relationship Id="rId60" Type="http://schemas.openxmlformats.org/officeDocument/2006/relationships/slideLayout" Target="../slideLayouts/slideLayout346.xml"/><Relationship Id="rId65" Type="http://schemas.openxmlformats.org/officeDocument/2006/relationships/slideLayout" Target="../slideLayouts/slideLayout351.xml"/><Relationship Id="rId73" Type="http://schemas.openxmlformats.org/officeDocument/2006/relationships/slideLayout" Target="../slideLayouts/slideLayout359.xml"/><Relationship Id="rId78" Type="http://schemas.openxmlformats.org/officeDocument/2006/relationships/slideLayout" Target="../slideLayouts/slideLayout364.xml"/><Relationship Id="rId81" Type="http://schemas.openxmlformats.org/officeDocument/2006/relationships/slideLayout" Target="../slideLayouts/slideLayout367.xml"/><Relationship Id="rId86" Type="http://schemas.openxmlformats.org/officeDocument/2006/relationships/image" Target="../media/image2.svg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Relationship Id="rId13" Type="http://schemas.openxmlformats.org/officeDocument/2006/relationships/slideLayout" Target="../slideLayouts/slideLayout299.xml"/><Relationship Id="rId18" Type="http://schemas.openxmlformats.org/officeDocument/2006/relationships/slideLayout" Target="../slideLayouts/slideLayout304.xml"/><Relationship Id="rId39" Type="http://schemas.openxmlformats.org/officeDocument/2006/relationships/slideLayout" Target="../slideLayouts/slideLayout325.xml"/><Relationship Id="rId34" Type="http://schemas.openxmlformats.org/officeDocument/2006/relationships/slideLayout" Target="../slideLayouts/slideLayout320.xml"/><Relationship Id="rId50" Type="http://schemas.openxmlformats.org/officeDocument/2006/relationships/slideLayout" Target="../slideLayouts/slideLayout336.xml"/><Relationship Id="rId55" Type="http://schemas.openxmlformats.org/officeDocument/2006/relationships/slideLayout" Target="../slideLayouts/slideLayout341.xml"/><Relationship Id="rId76" Type="http://schemas.openxmlformats.org/officeDocument/2006/relationships/slideLayout" Target="../slideLayouts/slideLayout362.xml"/><Relationship Id="rId7" Type="http://schemas.openxmlformats.org/officeDocument/2006/relationships/slideLayout" Target="../slideLayouts/slideLayout293.xml"/><Relationship Id="rId71" Type="http://schemas.openxmlformats.org/officeDocument/2006/relationships/slideLayout" Target="../slideLayouts/slideLayout357.xml"/><Relationship Id="rId2" Type="http://schemas.openxmlformats.org/officeDocument/2006/relationships/slideLayout" Target="../slideLayouts/slideLayout288.xml"/><Relationship Id="rId29" Type="http://schemas.openxmlformats.org/officeDocument/2006/relationships/slideLayout" Target="../slideLayouts/slideLayout315.xml"/><Relationship Id="rId24" Type="http://schemas.openxmlformats.org/officeDocument/2006/relationships/slideLayout" Target="../slideLayouts/slideLayout310.xml"/><Relationship Id="rId40" Type="http://schemas.openxmlformats.org/officeDocument/2006/relationships/slideLayout" Target="../slideLayouts/slideLayout326.xml"/><Relationship Id="rId45" Type="http://schemas.openxmlformats.org/officeDocument/2006/relationships/slideLayout" Target="../slideLayouts/slideLayout331.xml"/><Relationship Id="rId66" Type="http://schemas.openxmlformats.org/officeDocument/2006/relationships/slideLayout" Target="../slideLayouts/slideLayout352.xml"/><Relationship Id="rId61" Type="http://schemas.openxmlformats.org/officeDocument/2006/relationships/slideLayout" Target="../slideLayouts/slideLayout347.xml"/><Relationship Id="rId82" Type="http://schemas.openxmlformats.org/officeDocument/2006/relationships/slideLayout" Target="../slideLayouts/slideLayout368.xml"/></Relationships>
</file>

<file path=ppt/slideMasters/_rels/slideMaster6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395.xml"/><Relationship Id="rId21" Type="http://schemas.openxmlformats.org/officeDocument/2006/relationships/slideLayout" Target="../slideLayouts/slideLayout390.xml"/><Relationship Id="rId42" Type="http://schemas.openxmlformats.org/officeDocument/2006/relationships/slideLayout" Target="../slideLayouts/slideLayout411.xml"/><Relationship Id="rId47" Type="http://schemas.openxmlformats.org/officeDocument/2006/relationships/slideLayout" Target="../slideLayouts/slideLayout416.xml"/><Relationship Id="rId63" Type="http://schemas.openxmlformats.org/officeDocument/2006/relationships/slideLayout" Target="../slideLayouts/slideLayout432.xml"/><Relationship Id="rId68" Type="http://schemas.openxmlformats.org/officeDocument/2006/relationships/slideLayout" Target="../slideLayouts/slideLayout437.xml"/><Relationship Id="rId84" Type="http://schemas.openxmlformats.org/officeDocument/2006/relationships/theme" Target="../theme/theme6.xml"/><Relationship Id="rId89" Type="http://schemas.openxmlformats.org/officeDocument/2006/relationships/image" Target="../media/image2.svg"/><Relationship Id="rId16" Type="http://schemas.openxmlformats.org/officeDocument/2006/relationships/slideLayout" Target="../slideLayouts/slideLayout385.xml"/><Relationship Id="rId11" Type="http://schemas.openxmlformats.org/officeDocument/2006/relationships/slideLayout" Target="../slideLayouts/slideLayout380.xml"/><Relationship Id="rId32" Type="http://schemas.openxmlformats.org/officeDocument/2006/relationships/slideLayout" Target="../slideLayouts/slideLayout401.xml"/><Relationship Id="rId37" Type="http://schemas.openxmlformats.org/officeDocument/2006/relationships/slideLayout" Target="../slideLayouts/slideLayout406.xml"/><Relationship Id="rId53" Type="http://schemas.openxmlformats.org/officeDocument/2006/relationships/slideLayout" Target="../slideLayouts/slideLayout422.xml"/><Relationship Id="rId58" Type="http://schemas.openxmlformats.org/officeDocument/2006/relationships/slideLayout" Target="../slideLayouts/slideLayout427.xml"/><Relationship Id="rId74" Type="http://schemas.openxmlformats.org/officeDocument/2006/relationships/slideLayout" Target="../slideLayouts/slideLayout443.xml"/><Relationship Id="rId79" Type="http://schemas.openxmlformats.org/officeDocument/2006/relationships/slideLayout" Target="../slideLayouts/slideLayout448.xml"/><Relationship Id="rId5" Type="http://schemas.openxmlformats.org/officeDocument/2006/relationships/slideLayout" Target="../slideLayouts/slideLayout374.xml"/><Relationship Id="rId14" Type="http://schemas.openxmlformats.org/officeDocument/2006/relationships/slideLayout" Target="../slideLayouts/slideLayout383.xml"/><Relationship Id="rId22" Type="http://schemas.openxmlformats.org/officeDocument/2006/relationships/slideLayout" Target="../slideLayouts/slideLayout391.xml"/><Relationship Id="rId27" Type="http://schemas.openxmlformats.org/officeDocument/2006/relationships/slideLayout" Target="../slideLayouts/slideLayout396.xml"/><Relationship Id="rId30" Type="http://schemas.openxmlformats.org/officeDocument/2006/relationships/slideLayout" Target="../slideLayouts/slideLayout399.xml"/><Relationship Id="rId35" Type="http://schemas.openxmlformats.org/officeDocument/2006/relationships/slideLayout" Target="../slideLayouts/slideLayout404.xml"/><Relationship Id="rId43" Type="http://schemas.openxmlformats.org/officeDocument/2006/relationships/slideLayout" Target="../slideLayouts/slideLayout412.xml"/><Relationship Id="rId48" Type="http://schemas.openxmlformats.org/officeDocument/2006/relationships/slideLayout" Target="../slideLayouts/slideLayout417.xml"/><Relationship Id="rId56" Type="http://schemas.openxmlformats.org/officeDocument/2006/relationships/slideLayout" Target="../slideLayouts/slideLayout425.xml"/><Relationship Id="rId64" Type="http://schemas.openxmlformats.org/officeDocument/2006/relationships/slideLayout" Target="../slideLayouts/slideLayout433.xml"/><Relationship Id="rId69" Type="http://schemas.openxmlformats.org/officeDocument/2006/relationships/slideLayout" Target="../slideLayouts/slideLayout438.xml"/><Relationship Id="rId77" Type="http://schemas.openxmlformats.org/officeDocument/2006/relationships/slideLayout" Target="../slideLayouts/slideLayout446.xml"/><Relationship Id="rId8" Type="http://schemas.openxmlformats.org/officeDocument/2006/relationships/slideLayout" Target="../slideLayouts/slideLayout377.xml"/><Relationship Id="rId51" Type="http://schemas.openxmlformats.org/officeDocument/2006/relationships/slideLayout" Target="../slideLayouts/slideLayout420.xml"/><Relationship Id="rId72" Type="http://schemas.openxmlformats.org/officeDocument/2006/relationships/slideLayout" Target="../slideLayouts/slideLayout441.xml"/><Relationship Id="rId80" Type="http://schemas.openxmlformats.org/officeDocument/2006/relationships/slideLayout" Target="../slideLayouts/slideLayout449.xml"/><Relationship Id="rId85" Type="http://schemas.openxmlformats.org/officeDocument/2006/relationships/tags" Target="../tags/tag7.xml"/><Relationship Id="rId3" Type="http://schemas.openxmlformats.org/officeDocument/2006/relationships/slideLayout" Target="../slideLayouts/slideLayout372.xml"/><Relationship Id="rId12" Type="http://schemas.openxmlformats.org/officeDocument/2006/relationships/slideLayout" Target="../slideLayouts/slideLayout381.xml"/><Relationship Id="rId17" Type="http://schemas.openxmlformats.org/officeDocument/2006/relationships/slideLayout" Target="../slideLayouts/slideLayout386.xml"/><Relationship Id="rId25" Type="http://schemas.openxmlformats.org/officeDocument/2006/relationships/slideLayout" Target="../slideLayouts/slideLayout394.xml"/><Relationship Id="rId33" Type="http://schemas.openxmlformats.org/officeDocument/2006/relationships/slideLayout" Target="../slideLayouts/slideLayout402.xml"/><Relationship Id="rId38" Type="http://schemas.openxmlformats.org/officeDocument/2006/relationships/slideLayout" Target="../slideLayouts/slideLayout407.xml"/><Relationship Id="rId46" Type="http://schemas.openxmlformats.org/officeDocument/2006/relationships/slideLayout" Target="../slideLayouts/slideLayout415.xml"/><Relationship Id="rId59" Type="http://schemas.openxmlformats.org/officeDocument/2006/relationships/slideLayout" Target="../slideLayouts/slideLayout428.xml"/><Relationship Id="rId67" Type="http://schemas.openxmlformats.org/officeDocument/2006/relationships/slideLayout" Target="../slideLayouts/slideLayout436.xml"/><Relationship Id="rId20" Type="http://schemas.openxmlformats.org/officeDocument/2006/relationships/slideLayout" Target="../slideLayouts/slideLayout389.xml"/><Relationship Id="rId41" Type="http://schemas.openxmlformats.org/officeDocument/2006/relationships/slideLayout" Target="../slideLayouts/slideLayout410.xml"/><Relationship Id="rId54" Type="http://schemas.openxmlformats.org/officeDocument/2006/relationships/slideLayout" Target="../slideLayouts/slideLayout423.xml"/><Relationship Id="rId62" Type="http://schemas.openxmlformats.org/officeDocument/2006/relationships/slideLayout" Target="../slideLayouts/slideLayout431.xml"/><Relationship Id="rId70" Type="http://schemas.openxmlformats.org/officeDocument/2006/relationships/slideLayout" Target="../slideLayouts/slideLayout439.xml"/><Relationship Id="rId75" Type="http://schemas.openxmlformats.org/officeDocument/2006/relationships/slideLayout" Target="../slideLayouts/slideLayout444.xml"/><Relationship Id="rId83" Type="http://schemas.openxmlformats.org/officeDocument/2006/relationships/slideLayout" Target="../slideLayouts/slideLayout452.xml"/><Relationship Id="rId88" Type="http://schemas.openxmlformats.org/officeDocument/2006/relationships/image" Target="../media/image1.png"/><Relationship Id="rId1" Type="http://schemas.openxmlformats.org/officeDocument/2006/relationships/slideLayout" Target="../slideLayouts/slideLayout370.xml"/><Relationship Id="rId6" Type="http://schemas.openxmlformats.org/officeDocument/2006/relationships/slideLayout" Target="../slideLayouts/slideLayout375.xml"/><Relationship Id="rId15" Type="http://schemas.openxmlformats.org/officeDocument/2006/relationships/slideLayout" Target="../slideLayouts/slideLayout384.xml"/><Relationship Id="rId23" Type="http://schemas.openxmlformats.org/officeDocument/2006/relationships/slideLayout" Target="../slideLayouts/slideLayout392.xml"/><Relationship Id="rId28" Type="http://schemas.openxmlformats.org/officeDocument/2006/relationships/slideLayout" Target="../slideLayouts/slideLayout397.xml"/><Relationship Id="rId36" Type="http://schemas.openxmlformats.org/officeDocument/2006/relationships/slideLayout" Target="../slideLayouts/slideLayout405.xml"/><Relationship Id="rId49" Type="http://schemas.openxmlformats.org/officeDocument/2006/relationships/slideLayout" Target="../slideLayouts/slideLayout418.xml"/><Relationship Id="rId57" Type="http://schemas.openxmlformats.org/officeDocument/2006/relationships/slideLayout" Target="../slideLayouts/slideLayout426.xml"/><Relationship Id="rId10" Type="http://schemas.openxmlformats.org/officeDocument/2006/relationships/slideLayout" Target="../slideLayouts/slideLayout379.xml"/><Relationship Id="rId31" Type="http://schemas.openxmlformats.org/officeDocument/2006/relationships/slideLayout" Target="../slideLayouts/slideLayout400.xml"/><Relationship Id="rId44" Type="http://schemas.openxmlformats.org/officeDocument/2006/relationships/slideLayout" Target="../slideLayouts/slideLayout413.xml"/><Relationship Id="rId52" Type="http://schemas.openxmlformats.org/officeDocument/2006/relationships/slideLayout" Target="../slideLayouts/slideLayout421.xml"/><Relationship Id="rId60" Type="http://schemas.openxmlformats.org/officeDocument/2006/relationships/slideLayout" Target="../slideLayouts/slideLayout429.xml"/><Relationship Id="rId65" Type="http://schemas.openxmlformats.org/officeDocument/2006/relationships/slideLayout" Target="../slideLayouts/slideLayout434.xml"/><Relationship Id="rId73" Type="http://schemas.openxmlformats.org/officeDocument/2006/relationships/slideLayout" Target="../slideLayouts/slideLayout442.xml"/><Relationship Id="rId78" Type="http://schemas.openxmlformats.org/officeDocument/2006/relationships/slideLayout" Target="../slideLayouts/slideLayout447.xml"/><Relationship Id="rId81" Type="http://schemas.openxmlformats.org/officeDocument/2006/relationships/slideLayout" Target="../slideLayouts/slideLayout450.xml"/><Relationship Id="rId86" Type="http://schemas.openxmlformats.org/officeDocument/2006/relationships/oleObject" Target="../embeddings/oleObject2.bin"/><Relationship Id="rId4" Type="http://schemas.openxmlformats.org/officeDocument/2006/relationships/slideLayout" Target="../slideLayouts/slideLayout373.xml"/><Relationship Id="rId9" Type="http://schemas.openxmlformats.org/officeDocument/2006/relationships/slideLayout" Target="../slideLayouts/slideLayout378.xml"/><Relationship Id="rId13" Type="http://schemas.openxmlformats.org/officeDocument/2006/relationships/slideLayout" Target="../slideLayouts/slideLayout382.xml"/><Relationship Id="rId18" Type="http://schemas.openxmlformats.org/officeDocument/2006/relationships/slideLayout" Target="../slideLayouts/slideLayout387.xml"/><Relationship Id="rId39" Type="http://schemas.openxmlformats.org/officeDocument/2006/relationships/slideLayout" Target="../slideLayouts/slideLayout408.xml"/><Relationship Id="rId34" Type="http://schemas.openxmlformats.org/officeDocument/2006/relationships/slideLayout" Target="../slideLayouts/slideLayout403.xml"/><Relationship Id="rId50" Type="http://schemas.openxmlformats.org/officeDocument/2006/relationships/slideLayout" Target="../slideLayouts/slideLayout419.xml"/><Relationship Id="rId55" Type="http://schemas.openxmlformats.org/officeDocument/2006/relationships/slideLayout" Target="../slideLayouts/slideLayout424.xml"/><Relationship Id="rId76" Type="http://schemas.openxmlformats.org/officeDocument/2006/relationships/slideLayout" Target="../slideLayouts/slideLayout445.xml"/><Relationship Id="rId7" Type="http://schemas.openxmlformats.org/officeDocument/2006/relationships/slideLayout" Target="../slideLayouts/slideLayout376.xml"/><Relationship Id="rId71" Type="http://schemas.openxmlformats.org/officeDocument/2006/relationships/slideLayout" Target="../slideLayouts/slideLayout440.xml"/><Relationship Id="rId2" Type="http://schemas.openxmlformats.org/officeDocument/2006/relationships/slideLayout" Target="../slideLayouts/slideLayout371.xml"/><Relationship Id="rId29" Type="http://schemas.openxmlformats.org/officeDocument/2006/relationships/slideLayout" Target="../slideLayouts/slideLayout398.xml"/><Relationship Id="rId24" Type="http://schemas.openxmlformats.org/officeDocument/2006/relationships/slideLayout" Target="../slideLayouts/slideLayout393.xml"/><Relationship Id="rId40" Type="http://schemas.openxmlformats.org/officeDocument/2006/relationships/slideLayout" Target="../slideLayouts/slideLayout409.xml"/><Relationship Id="rId45" Type="http://schemas.openxmlformats.org/officeDocument/2006/relationships/slideLayout" Target="../slideLayouts/slideLayout414.xml"/><Relationship Id="rId66" Type="http://schemas.openxmlformats.org/officeDocument/2006/relationships/slideLayout" Target="../slideLayouts/slideLayout435.xml"/><Relationship Id="rId87" Type="http://schemas.openxmlformats.org/officeDocument/2006/relationships/image" Target="../media/image20.emf"/><Relationship Id="rId61" Type="http://schemas.openxmlformats.org/officeDocument/2006/relationships/slideLayout" Target="../slideLayouts/slideLayout430.xml"/><Relationship Id="rId82" Type="http://schemas.openxmlformats.org/officeDocument/2006/relationships/slideLayout" Target="../slideLayouts/slideLayout451.xml"/><Relationship Id="rId19" Type="http://schemas.openxmlformats.org/officeDocument/2006/relationships/slideLayout" Target="../slideLayouts/slideLayout38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D3577D6C-61EE-D24F-8C07-6B7CC436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5289141" cy="2033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Headline 1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D20CF-CAB0-7C46-803F-51C102C01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256" y="3225800"/>
            <a:ext cx="5289141" cy="2847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B43DAD-8EA3-5DF7-7968-47F75D2D87D4}"/>
              </a:ext>
            </a:extLst>
          </p:cNvPr>
          <p:cNvPicPr>
            <a:picLocks noChangeAspect="1"/>
          </p:cNvPicPr>
          <p:nvPr/>
        </p:nvPicPr>
        <p:blipFill>
          <a:blip r:embed="rId74">
            <a:extLst>
              <a:ext uri="{96DAC541-7B7A-43D3-8B79-37D633B846F1}">
                <asvg:svgBlip xmlns:asvg="http://schemas.microsoft.com/office/drawing/2016/SVG/main" r:embed="rId75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930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  <p:sldLayoutId id="2147483716" r:id="rId56"/>
    <p:sldLayoutId id="2147483717" r:id="rId57"/>
    <p:sldLayoutId id="2147483718" r:id="rId58"/>
    <p:sldLayoutId id="2147483719" r:id="rId59"/>
    <p:sldLayoutId id="2147483720" r:id="rId60"/>
    <p:sldLayoutId id="2147483721" r:id="rId61"/>
    <p:sldLayoutId id="2147483722" r:id="rId62"/>
    <p:sldLayoutId id="2147483723" r:id="rId63"/>
    <p:sldLayoutId id="2147483724" r:id="rId64"/>
    <p:sldLayoutId id="2147483725" r:id="rId65"/>
    <p:sldLayoutId id="2147483726" r:id="rId66"/>
    <p:sldLayoutId id="2147483727" r:id="rId67"/>
    <p:sldLayoutId id="2147483728" r:id="rId68"/>
    <p:sldLayoutId id="2147483729" r:id="rId69"/>
    <p:sldLayoutId id="2147483730" r:id="rId70"/>
    <p:sldLayoutId id="2147483731" r:id="rId71"/>
    <p:sldLayoutId id="2147483734" r:id="rId72"/>
  </p:sldLayoutIdLst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sz="6000" b="0" i="0" kern="1200" spc="-75">
          <a:solidFill>
            <a:srgbClr val="222E42"/>
          </a:solidFill>
          <a:latin typeface="Inter Medium" panose="02000503000000020004" pitchFamily="2" charset="0"/>
          <a:ea typeface="Inter Medium" panose="02000503000000020004" pitchFamily="2" charset="0"/>
          <a:cs typeface="Inter Medium" panose="02000503000000020004" pitchFamily="2" charset="0"/>
        </a:defRPr>
      </a:lvl1pPr>
    </p:titleStyle>
    <p:bodyStyle>
      <a:lvl1pPr marL="9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tabLst/>
        <a:defRPr sz="12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1pPr>
      <a:lvl2pPr marL="27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Inter"/>
        <a:buChar char="⚬"/>
        <a:defRPr sz="9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2pPr>
      <a:lvl3pPr marL="54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Wingdings" pitchFamily="2" charset="2"/>
        <a:buChar char="§"/>
        <a:defRPr sz="7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3pPr>
      <a:lvl4pPr marL="81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4pPr>
      <a:lvl5pPr marL="108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95">
          <p15:clr>
            <a:srgbClr val="FDE53C"/>
          </p15:clr>
        </p15:guide>
        <p15:guide id="2" pos="1277">
          <p15:clr>
            <a:srgbClr val="C35EA4"/>
          </p15:clr>
        </p15:guide>
        <p15:guide id="3" pos="1021">
          <p15:clr>
            <a:srgbClr val="C35EA4"/>
          </p15:clr>
        </p15:guide>
        <p15:guide id="4" pos="765">
          <p15:clr>
            <a:srgbClr val="C35EA4"/>
          </p15:clr>
        </p15:guide>
        <p15:guide id="5" pos="509">
          <p15:clr>
            <a:srgbClr val="FDE53C"/>
          </p15:clr>
        </p15:guide>
        <p15:guide id="6" pos="1534">
          <p15:clr>
            <a:srgbClr val="C35EA4"/>
          </p15:clr>
        </p15:guide>
        <p15:guide id="7" pos="1790">
          <p15:clr>
            <a:srgbClr val="C35EA4"/>
          </p15:clr>
        </p15:guide>
        <p15:guide id="8" pos="2046">
          <p15:clr>
            <a:srgbClr val="C35EA4"/>
          </p15:clr>
        </p15:guide>
        <p15:guide id="9" pos="2320">
          <p15:clr>
            <a:srgbClr val="C35EA4"/>
          </p15:clr>
        </p15:guide>
        <p15:guide id="10" pos="2559">
          <p15:clr>
            <a:srgbClr val="C35EA4"/>
          </p15:clr>
        </p15:guide>
        <p15:guide id="11" pos="2815">
          <p15:clr>
            <a:srgbClr val="C35EA4"/>
          </p15:clr>
        </p15:guide>
        <p15:guide id="12" pos="3071">
          <p15:clr>
            <a:srgbClr val="C35EA4"/>
          </p15:clr>
        </p15:guide>
        <p15:guide id="13" pos="3327">
          <p15:clr>
            <a:srgbClr val="C35EA4"/>
          </p15:clr>
        </p15:guide>
        <p15:guide id="14" pos="3584">
          <p15:clr>
            <a:srgbClr val="C35EA4"/>
          </p15:clr>
        </p15:guide>
        <p15:guide id="15" pos="3840">
          <p15:clr>
            <a:srgbClr val="C35EA4"/>
          </p15:clr>
        </p15:guide>
        <p15:guide id="16" pos="4089">
          <p15:clr>
            <a:srgbClr val="C35EA4"/>
          </p15:clr>
        </p15:guide>
        <p15:guide id="17" pos="4353">
          <p15:clr>
            <a:srgbClr val="C35EA4"/>
          </p15:clr>
        </p15:guide>
        <p15:guide id="18" pos="4609">
          <p15:clr>
            <a:srgbClr val="C35EA4"/>
          </p15:clr>
        </p15:guide>
        <p15:guide id="19" pos="4865">
          <p15:clr>
            <a:srgbClr val="C35EA4"/>
          </p15:clr>
        </p15:guide>
        <p15:guide id="20" pos="5121">
          <p15:clr>
            <a:srgbClr val="C35EA4"/>
          </p15:clr>
        </p15:guide>
        <p15:guide id="21" pos="5378">
          <p15:clr>
            <a:srgbClr val="C35EA4"/>
          </p15:clr>
        </p15:guide>
        <p15:guide id="22" pos="5634">
          <p15:clr>
            <a:srgbClr val="C35EA4"/>
          </p15:clr>
        </p15:guide>
        <p15:guide id="23" pos="5890">
          <p15:clr>
            <a:srgbClr val="C35EA4"/>
          </p15:clr>
        </p15:guide>
        <p15:guide id="24" orient="horz" pos="1263">
          <p15:clr>
            <a:srgbClr val="5ACBF0"/>
          </p15:clr>
        </p15:guide>
        <p15:guide id="25" orient="horz" pos="1520">
          <p15:clr>
            <a:srgbClr val="5ACBF0"/>
          </p15:clr>
        </p15:guide>
        <p15:guide id="26" orient="horz" pos="1776">
          <p15:clr>
            <a:srgbClr val="5ACBF0"/>
          </p15:clr>
        </p15:guide>
        <p15:guide id="27" orient="horz" pos="2032">
          <p15:clr>
            <a:srgbClr val="5ACBF0"/>
          </p15:clr>
        </p15:guide>
        <p15:guide id="28" orient="horz" pos="2288">
          <p15:clr>
            <a:srgbClr val="5ACBF0"/>
          </p15:clr>
        </p15:guide>
        <p15:guide id="29" orient="horz" pos="2545">
          <p15:clr>
            <a:srgbClr val="5ACBF0"/>
          </p15:clr>
        </p15:guide>
        <p15:guide id="30" orient="horz" pos="2801">
          <p15:clr>
            <a:srgbClr val="5ACBF0"/>
          </p15:clr>
        </p15:guide>
        <p15:guide id="31" orient="horz" pos="3057">
          <p15:clr>
            <a:srgbClr val="5ACBF0"/>
          </p15:clr>
        </p15:guide>
        <p15:guide id="32" orient="horz" pos="3303">
          <p15:clr>
            <a:srgbClr val="5ACBF0"/>
          </p15:clr>
        </p15:guide>
        <p15:guide id="33" orient="horz" pos="3570">
          <p15:clr>
            <a:srgbClr val="5ACBF0"/>
          </p15:clr>
        </p15:guide>
        <p15:guide id="34" pos="6146">
          <p15:clr>
            <a:srgbClr val="C35EA4"/>
          </p15:clr>
        </p15:guide>
        <p15:guide id="35" pos="6412">
          <p15:clr>
            <a:srgbClr val="C35EA4"/>
          </p15:clr>
        </p15:guide>
        <p15:guide id="36" pos="6659">
          <p15:clr>
            <a:srgbClr val="C35EA4"/>
          </p15:clr>
        </p15:guide>
        <p15:guide id="37" pos="6915">
          <p15:clr>
            <a:srgbClr val="C35EA4"/>
          </p15:clr>
        </p15:guide>
        <p15:guide id="38" pos="7171">
          <p15:clr>
            <a:srgbClr val="FDE53C"/>
          </p15:clr>
        </p15:guide>
        <p15:guide id="39" orient="horz" pos="3826">
          <p15:clr>
            <a:srgbClr val="FDE53C"/>
          </p15:clr>
        </p15:guide>
        <p15:guide id="40" orient="horz" pos="1007">
          <p15:clr>
            <a:srgbClr val="5ACBF0"/>
          </p15:clr>
        </p15:guide>
        <p15:guide id="41" orient="horz" pos="751">
          <p15:clr>
            <a:srgbClr val="5ACBF0"/>
          </p15:clr>
        </p15:guide>
        <p15:guide id="42" orient="horz" pos="238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D3577D6C-61EE-D24F-8C07-6B7CC436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5289141" cy="2033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Headline 1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D20CF-CAB0-7C46-803F-51C102C01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256" y="3225800"/>
            <a:ext cx="5289141" cy="2847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B43DAD-8EA3-5DF7-7968-47F75D2D87D4}"/>
              </a:ext>
            </a:extLst>
          </p:cNvPr>
          <p:cNvPicPr>
            <a:picLocks noChangeAspect="1"/>
          </p:cNvPicPr>
          <p:nvPr/>
        </p:nvPicPr>
        <p:blipFill>
          <a:blip r:embed="rId74">
            <a:extLst>
              <a:ext uri="{96DAC541-7B7A-43D3-8B79-37D633B846F1}">
                <asvg:svgBlip xmlns:asvg="http://schemas.microsoft.com/office/drawing/2016/SVG/main" r:embed="rId75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49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  <p:sldLayoutId id="2147483752" r:id="rId17"/>
    <p:sldLayoutId id="2147483753" r:id="rId18"/>
    <p:sldLayoutId id="2147483754" r:id="rId19"/>
    <p:sldLayoutId id="2147483755" r:id="rId20"/>
    <p:sldLayoutId id="2147483756" r:id="rId21"/>
    <p:sldLayoutId id="2147483857" r:id="rId22"/>
    <p:sldLayoutId id="2147483858" r:id="rId23"/>
    <p:sldLayoutId id="2147483759" r:id="rId24"/>
    <p:sldLayoutId id="2147483760" r:id="rId25"/>
    <p:sldLayoutId id="2147483761" r:id="rId26"/>
    <p:sldLayoutId id="2147483762" r:id="rId27"/>
    <p:sldLayoutId id="2147483859" r:id="rId28"/>
    <p:sldLayoutId id="2147483860" r:id="rId29"/>
    <p:sldLayoutId id="2147483765" r:id="rId30"/>
    <p:sldLayoutId id="2147483861" r:id="rId31"/>
    <p:sldLayoutId id="2147483767" r:id="rId32"/>
    <p:sldLayoutId id="2147483862" r:id="rId33"/>
    <p:sldLayoutId id="2147483769" r:id="rId34"/>
    <p:sldLayoutId id="2147483863" r:id="rId35"/>
    <p:sldLayoutId id="2147483864" r:id="rId36"/>
    <p:sldLayoutId id="2147483772" r:id="rId37"/>
    <p:sldLayoutId id="2147483865" r:id="rId38"/>
    <p:sldLayoutId id="2147483774" r:id="rId39"/>
    <p:sldLayoutId id="2147483866" r:id="rId40"/>
    <p:sldLayoutId id="2147483867" r:id="rId41"/>
    <p:sldLayoutId id="2147483868" r:id="rId42"/>
    <p:sldLayoutId id="2147483869" r:id="rId43"/>
    <p:sldLayoutId id="2147483870" r:id="rId44"/>
    <p:sldLayoutId id="2147483871" r:id="rId45"/>
    <p:sldLayoutId id="2147483872" r:id="rId46"/>
    <p:sldLayoutId id="2147483873" r:id="rId47"/>
    <p:sldLayoutId id="2147483874" r:id="rId48"/>
    <p:sldLayoutId id="2147483875" r:id="rId49"/>
    <p:sldLayoutId id="2147483785" r:id="rId50"/>
    <p:sldLayoutId id="2147483786" r:id="rId51"/>
    <p:sldLayoutId id="2147483876" r:id="rId52"/>
    <p:sldLayoutId id="2147483877" r:id="rId53"/>
    <p:sldLayoutId id="2147483789" r:id="rId54"/>
    <p:sldLayoutId id="2147483878" r:id="rId55"/>
    <p:sldLayoutId id="2147483879" r:id="rId56"/>
    <p:sldLayoutId id="2147483880" r:id="rId57"/>
    <p:sldLayoutId id="2147483881" r:id="rId58"/>
    <p:sldLayoutId id="2147483882" r:id="rId59"/>
    <p:sldLayoutId id="2147483883" r:id="rId60"/>
    <p:sldLayoutId id="2147483884" r:id="rId61"/>
    <p:sldLayoutId id="2147483885" r:id="rId62"/>
    <p:sldLayoutId id="2147483886" r:id="rId63"/>
    <p:sldLayoutId id="2147483887" r:id="rId64"/>
    <p:sldLayoutId id="2147483892" r:id="rId65"/>
    <p:sldLayoutId id="2147483888" r:id="rId66"/>
    <p:sldLayoutId id="2147483889" r:id="rId67"/>
    <p:sldLayoutId id="2147483890" r:id="rId68"/>
    <p:sldLayoutId id="2147484141" r:id="rId69"/>
    <p:sldLayoutId id="2147483805" r:id="rId70"/>
    <p:sldLayoutId id="2147483891" r:id="rId71"/>
    <p:sldLayoutId id="2147483807" r:id="rId72"/>
  </p:sldLayoutIdLst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sz="6000" b="0" i="0" kern="1200" spc="-75">
          <a:solidFill>
            <a:srgbClr val="222E42"/>
          </a:solidFill>
          <a:latin typeface="Inter Medium" panose="02000503000000020004" pitchFamily="2" charset="0"/>
          <a:ea typeface="Inter Medium" panose="02000503000000020004" pitchFamily="2" charset="0"/>
          <a:cs typeface="Inter Medium" panose="02000503000000020004" pitchFamily="2" charset="0"/>
        </a:defRPr>
      </a:lvl1pPr>
    </p:titleStyle>
    <p:bodyStyle>
      <a:lvl1pPr marL="9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tabLst/>
        <a:defRPr sz="12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1pPr>
      <a:lvl2pPr marL="27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Inter"/>
        <a:buChar char="⚬"/>
        <a:defRPr sz="9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2pPr>
      <a:lvl3pPr marL="54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Wingdings" pitchFamily="2" charset="2"/>
        <a:buChar char="§"/>
        <a:defRPr sz="7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3pPr>
      <a:lvl4pPr marL="81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4pPr>
      <a:lvl5pPr marL="108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 Italic" panose="02000503000000020004" pitchFamily="2" charset="0"/>
          <a:ea typeface="Inter Italic" panose="02000503000000020004" pitchFamily="2" charset="0"/>
          <a:cs typeface="Inter Italic" panose="02000503000000020004" pitchFamily="2" charset="0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95">
          <p15:clr>
            <a:srgbClr val="FDE53C"/>
          </p15:clr>
        </p15:guide>
        <p15:guide id="2" pos="1277">
          <p15:clr>
            <a:srgbClr val="C35EA4"/>
          </p15:clr>
        </p15:guide>
        <p15:guide id="3" pos="1021">
          <p15:clr>
            <a:srgbClr val="C35EA4"/>
          </p15:clr>
        </p15:guide>
        <p15:guide id="4" pos="765">
          <p15:clr>
            <a:srgbClr val="C35EA4"/>
          </p15:clr>
        </p15:guide>
        <p15:guide id="5" pos="509">
          <p15:clr>
            <a:srgbClr val="FDE53C"/>
          </p15:clr>
        </p15:guide>
        <p15:guide id="6" pos="1534">
          <p15:clr>
            <a:srgbClr val="C35EA4"/>
          </p15:clr>
        </p15:guide>
        <p15:guide id="7" pos="1790">
          <p15:clr>
            <a:srgbClr val="C35EA4"/>
          </p15:clr>
        </p15:guide>
        <p15:guide id="8" pos="2046">
          <p15:clr>
            <a:srgbClr val="C35EA4"/>
          </p15:clr>
        </p15:guide>
        <p15:guide id="9" pos="2320">
          <p15:clr>
            <a:srgbClr val="C35EA4"/>
          </p15:clr>
        </p15:guide>
        <p15:guide id="10" pos="2559">
          <p15:clr>
            <a:srgbClr val="C35EA4"/>
          </p15:clr>
        </p15:guide>
        <p15:guide id="11" pos="2815">
          <p15:clr>
            <a:srgbClr val="C35EA4"/>
          </p15:clr>
        </p15:guide>
        <p15:guide id="12" pos="3071">
          <p15:clr>
            <a:srgbClr val="C35EA4"/>
          </p15:clr>
        </p15:guide>
        <p15:guide id="13" pos="3327">
          <p15:clr>
            <a:srgbClr val="C35EA4"/>
          </p15:clr>
        </p15:guide>
        <p15:guide id="14" pos="3584">
          <p15:clr>
            <a:srgbClr val="C35EA4"/>
          </p15:clr>
        </p15:guide>
        <p15:guide id="15" pos="3840">
          <p15:clr>
            <a:srgbClr val="C35EA4"/>
          </p15:clr>
        </p15:guide>
        <p15:guide id="16" pos="4089">
          <p15:clr>
            <a:srgbClr val="C35EA4"/>
          </p15:clr>
        </p15:guide>
        <p15:guide id="17" pos="4353">
          <p15:clr>
            <a:srgbClr val="C35EA4"/>
          </p15:clr>
        </p15:guide>
        <p15:guide id="18" pos="4609">
          <p15:clr>
            <a:srgbClr val="C35EA4"/>
          </p15:clr>
        </p15:guide>
        <p15:guide id="19" pos="4865">
          <p15:clr>
            <a:srgbClr val="C35EA4"/>
          </p15:clr>
        </p15:guide>
        <p15:guide id="20" pos="5121">
          <p15:clr>
            <a:srgbClr val="C35EA4"/>
          </p15:clr>
        </p15:guide>
        <p15:guide id="21" pos="5378">
          <p15:clr>
            <a:srgbClr val="C35EA4"/>
          </p15:clr>
        </p15:guide>
        <p15:guide id="22" pos="5634">
          <p15:clr>
            <a:srgbClr val="C35EA4"/>
          </p15:clr>
        </p15:guide>
        <p15:guide id="23" pos="5890">
          <p15:clr>
            <a:srgbClr val="C35EA4"/>
          </p15:clr>
        </p15:guide>
        <p15:guide id="24" orient="horz" pos="1263">
          <p15:clr>
            <a:srgbClr val="5ACBF0"/>
          </p15:clr>
        </p15:guide>
        <p15:guide id="25" orient="horz" pos="1520">
          <p15:clr>
            <a:srgbClr val="5ACBF0"/>
          </p15:clr>
        </p15:guide>
        <p15:guide id="26" orient="horz" pos="1776">
          <p15:clr>
            <a:srgbClr val="5ACBF0"/>
          </p15:clr>
        </p15:guide>
        <p15:guide id="27" orient="horz" pos="2032">
          <p15:clr>
            <a:srgbClr val="5ACBF0"/>
          </p15:clr>
        </p15:guide>
        <p15:guide id="28" orient="horz" pos="2288">
          <p15:clr>
            <a:srgbClr val="5ACBF0"/>
          </p15:clr>
        </p15:guide>
        <p15:guide id="29" orient="horz" pos="2545">
          <p15:clr>
            <a:srgbClr val="5ACBF0"/>
          </p15:clr>
        </p15:guide>
        <p15:guide id="30" orient="horz" pos="2801">
          <p15:clr>
            <a:srgbClr val="5ACBF0"/>
          </p15:clr>
        </p15:guide>
        <p15:guide id="31" orient="horz" pos="3057">
          <p15:clr>
            <a:srgbClr val="5ACBF0"/>
          </p15:clr>
        </p15:guide>
        <p15:guide id="32" orient="horz" pos="3303">
          <p15:clr>
            <a:srgbClr val="5ACBF0"/>
          </p15:clr>
        </p15:guide>
        <p15:guide id="33" orient="horz" pos="3570">
          <p15:clr>
            <a:srgbClr val="5ACBF0"/>
          </p15:clr>
        </p15:guide>
        <p15:guide id="34" pos="6146">
          <p15:clr>
            <a:srgbClr val="C35EA4"/>
          </p15:clr>
        </p15:guide>
        <p15:guide id="35" pos="6412">
          <p15:clr>
            <a:srgbClr val="C35EA4"/>
          </p15:clr>
        </p15:guide>
        <p15:guide id="36" pos="6659">
          <p15:clr>
            <a:srgbClr val="C35EA4"/>
          </p15:clr>
        </p15:guide>
        <p15:guide id="37" pos="6915">
          <p15:clr>
            <a:srgbClr val="C35EA4"/>
          </p15:clr>
        </p15:guide>
        <p15:guide id="38" pos="7171">
          <p15:clr>
            <a:srgbClr val="FDE53C"/>
          </p15:clr>
        </p15:guide>
        <p15:guide id="39" orient="horz" pos="3826">
          <p15:clr>
            <a:srgbClr val="FDE53C"/>
          </p15:clr>
        </p15:guide>
        <p15:guide id="40" orient="horz" pos="1007">
          <p15:clr>
            <a:srgbClr val="5ACBF0"/>
          </p15:clr>
        </p15:guide>
        <p15:guide id="41" orient="horz" pos="751">
          <p15:clr>
            <a:srgbClr val="5ACBF0"/>
          </p15:clr>
        </p15:guide>
        <p15:guide id="42" orient="horz" pos="238">
          <p15:clr>
            <a:srgbClr val="A4A3A4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D3577D6C-61EE-D24F-8C07-6B7CC436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5289141" cy="2033588"/>
          </a:xfrm>
          <a:prstGeom prst="rect">
            <a:avLst/>
          </a:prstGeom>
        </p:spPr>
        <p:txBody>
          <a:bodyPr vert="horz" lIns="0" tIns="45720" rIns="91440" bIns="45720" rtlCol="0" anchor="b">
            <a:normAutofit/>
          </a:bodyPr>
          <a:lstStyle/>
          <a:p>
            <a:r>
              <a:rPr lang="en-US"/>
              <a:t>Headline 1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D20CF-CAB0-7C46-803F-51C102C01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256" y="3225800"/>
            <a:ext cx="5289141" cy="284740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B43DAD-8EA3-5DF7-7968-47F75D2D87D4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96DAC541-7B7A-43D3-8B79-37D633B846F1}">
                <asvg:svgBlip xmlns:asvg="http://schemas.microsoft.com/office/drawing/2016/SVG/main" r:embed="rId73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38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63" r:id="rId2"/>
    <p:sldLayoutId id="2147483856" r:id="rId3"/>
    <p:sldLayoutId id="2147483764" r:id="rId4"/>
    <p:sldLayoutId id="2147483766" r:id="rId5"/>
    <p:sldLayoutId id="2147483768" r:id="rId6"/>
    <p:sldLayoutId id="2147483770" r:id="rId7"/>
    <p:sldLayoutId id="2147483771" r:id="rId8"/>
    <p:sldLayoutId id="2147483773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  <p:sldLayoutId id="2147483782" r:id="rId17"/>
    <p:sldLayoutId id="2147483783" r:id="rId18"/>
    <p:sldLayoutId id="2147483784" r:id="rId19"/>
    <p:sldLayoutId id="2147483787" r:id="rId20"/>
    <p:sldLayoutId id="2147483788" r:id="rId21"/>
    <p:sldLayoutId id="2147483790" r:id="rId22"/>
    <p:sldLayoutId id="2147483791" r:id="rId23"/>
    <p:sldLayoutId id="2147483792" r:id="rId24"/>
    <p:sldLayoutId id="2147483793" r:id="rId25"/>
    <p:sldLayoutId id="2147483794" r:id="rId26"/>
    <p:sldLayoutId id="2147483795" r:id="rId27"/>
    <p:sldLayoutId id="2147483796" r:id="rId28"/>
    <p:sldLayoutId id="2147483797" r:id="rId29"/>
    <p:sldLayoutId id="2147483798" r:id="rId30"/>
    <p:sldLayoutId id="2147483799" r:id="rId31"/>
    <p:sldLayoutId id="2147483801" r:id="rId32"/>
    <p:sldLayoutId id="2147483802" r:id="rId33"/>
    <p:sldLayoutId id="2147483803" r:id="rId34"/>
    <p:sldLayoutId id="2147483806" r:id="rId35"/>
    <p:sldLayoutId id="2147483808" r:id="rId36"/>
    <p:sldLayoutId id="2147483809" r:id="rId37"/>
    <p:sldLayoutId id="2147483810" r:id="rId38"/>
    <p:sldLayoutId id="2147483811" r:id="rId39"/>
    <p:sldLayoutId id="2147483812" r:id="rId40"/>
    <p:sldLayoutId id="2147483813" r:id="rId41"/>
    <p:sldLayoutId id="2147483814" r:id="rId42"/>
    <p:sldLayoutId id="2147483815" r:id="rId43"/>
    <p:sldLayoutId id="2147483816" r:id="rId44"/>
    <p:sldLayoutId id="2147483817" r:id="rId45"/>
    <p:sldLayoutId id="2147483849" r:id="rId46"/>
    <p:sldLayoutId id="2147483818" r:id="rId47"/>
    <p:sldLayoutId id="2147483819" r:id="rId48"/>
    <p:sldLayoutId id="2147483820" r:id="rId49"/>
    <p:sldLayoutId id="2147483821" r:id="rId50"/>
    <p:sldLayoutId id="2147483822" r:id="rId51"/>
    <p:sldLayoutId id="2147483824" r:id="rId52"/>
    <p:sldLayoutId id="2147483825" r:id="rId53"/>
    <p:sldLayoutId id="2147483826" r:id="rId54"/>
    <p:sldLayoutId id="2147483827" r:id="rId55"/>
    <p:sldLayoutId id="2147483828" r:id="rId56"/>
    <p:sldLayoutId id="2147483829" r:id="rId57"/>
    <p:sldLayoutId id="2147483830" r:id="rId58"/>
    <p:sldLayoutId id="2147483831" r:id="rId59"/>
    <p:sldLayoutId id="2147483838" r:id="rId60"/>
    <p:sldLayoutId id="2147483843" r:id="rId61"/>
    <p:sldLayoutId id="2147483844" r:id="rId62"/>
    <p:sldLayoutId id="2147483845" r:id="rId63"/>
    <p:sldLayoutId id="2147483846" r:id="rId64"/>
    <p:sldLayoutId id="2147483847" r:id="rId65"/>
    <p:sldLayoutId id="2147483848" r:id="rId66"/>
    <p:sldLayoutId id="2147483800" r:id="rId67"/>
    <p:sldLayoutId id="2147483851" r:id="rId68"/>
    <p:sldLayoutId id="2147483852" r:id="rId69"/>
    <p:sldLayoutId id="2147483853" r:id="rId70"/>
  </p:sldLayoutIdLst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sz="6000" b="0" i="0" kern="1200" spc="-75">
          <a:solidFill>
            <a:srgbClr val="222E42"/>
          </a:solidFill>
          <a:latin typeface="Inter Medium" panose="02000503000000020004" pitchFamily="2" charset="0"/>
          <a:ea typeface="Inter Medium" panose="02000503000000020004" pitchFamily="2" charset="0"/>
          <a:cs typeface="Inter Medium" panose="02000503000000020004" pitchFamily="2" charset="0"/>
        </a:defRPr>
      </a:lvl1pPr>
    </p:titleStyle>
    <p:bodyStyle>
      <a:lvl1pPr marL="9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tabLst/>
        <a:defRPr sz="12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1pPr>
      <a:lvl2pPr marL="27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Inter"/>
        <a:buChar char="⚬"/>
        <a:defRPr sz="9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2pPr>
      <a:lvl3pPr marL="54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Wingdings" pitchFamily="2" charset="2"/>
        <a:buChar char="§"/>
        <a:defRPr sz="7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3pPr>
      <a:lvl4pPr marL="81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4pPr>
      <a:lvl5pPr marL="108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95">
          <p15:clr>
            <a:srgbClr val="FDE53C"/>
          </p15:clr>
        </p15:guide>
        <p15:guide id="2" pos="1277">
          <p15:clr>
            <a:srgbClr val="C35EA4"/>
          </p15:clr>
        </p15:guide>
        <p15:guide id="3" pos="1021">
          <p15:clr>
            <a:srgbClr val="C35EA4"/>
          </p15:clr>
        </p15:guide>
        <p15:guide id="4" pos="765">
          <p15:clr>
            <a:srgbClr val="C35EA4"/>
          </p15:clr>
        </p15:guide>
        <p15:guide id="5" pos="509">
          <p15:clr>
            <a:srgbClr val="FDE53C"/>
          </p15:clr>
        </p15:guide>
        <p15:guide id="6" pos="1534">
          <p15:clr>
            <a:srgbClr val="C35EA4"/>
          </p15:clr>
        </p15:guide>
        <p15:guide id="7" pos="1790">
          <p15:clr>
            <a:srgbClr val="C35EA4"/>
          </p15:clr>
        </p15:guide>
        <p15:guide id="8" pos="2046">
          <p15:clr>
            <a:srgbClr val="C35EA4"/>
          </p15:clr>
        </p15:guide>
        <p15:guide id="9" pos="2320">
          <p15:clr>
            <a:srgbClr val="C35EA4"/>
          </p15:clr>
        </p15:guide>
        <p15:guide id="10" pos="2559">
          <p15:clr>
            <a:srgbClr val="C35EA4"/>
          </p15:clr>
        </p15:guide>
        <p15:guide id="11" pos="2815">
          <p15:clr>
            <a:srgbClr val="C35EA4"/>
          </p15:clr>
        </p15:guide>
        <p15:guide id="12" pos="3071">
          <p15:clr>
            <a:srgbClr val="C35EA4"/>
          </p15:clr>
        </p15:guide>
        <p15:guide id="13" pos="3327">
          <p15:clr>
            <a:srgbClr val="C35EA4"/>
          </p15:clr>
        </p15:guide>
        <p15:guide id="14" pos="3584">
          <p15:clr>
            <a:srgbClr val="C35EA4"/>
          </p15:clr>
        </p15:guide>
        <p15:guide id="15" pos="3840">
          <p15:clr>
            <a:srgbClr val="C35EA4"/>
          </p15:clr>
        </p15:guide>
        <p15:guide id="16" pos="4089">
          <p15:clr>
            <a:srgbClr val="C35EA4"/>
          </p15:clr>
        </p15:guide>
        <p15:guide id="17" pos="4353">
          <p15:clr>
            <a:srgbClr val="C35EA4"/>
          </p15:clr>
        </p15:guide>
        <p15:guide id="18" pos="4609">
          <p15:clr>
            <a:srgbClr val="C35EA4"/>
          </p15:clr>
        </p15:guide>
        <p15:guide id="19" pos="4865">
          <p15:clr>
            <a:srgbClr val="C35EA4"/>
          </p15:clr>
        </p15:guide>
        <p15:guide id="20" pos="5121">
          <p15:clr>
            <a:srgbClr val="C35EA4"/>
          </p15:clr>
        </p15:guide>
        <p15:guide id="21" pos="5378">
          <p15:clr>
            <a:srgbClr val="C35EA4"/>
          </p15:clr>
        </p15:guide>
        <p15:guide id="22" pos="5634">
          <p15:clr>
            <a:srgbClr val="C35EA4"/>
          </p15:clr>
        </p15:guide>
        <p15:guide id="23" pos="5890">
          <p15:clr>
            <a:srgbClr val="C35EA4"/>
          </p15:clr>
        </p15:guide>
        <p15:guide id="24" orient="horz" pos="1263">
          <p15:clr>
            <a:srgbClr val="5ACBF0"/>
          </p15:clr>
        </p15:guide>
        <p15:guide id="25" orient="horz" pos="1520">
          <p15:clr>
            <a:srgbClr val="5ACBF0"/>
          </p15:clr>
        </p15:guide>
        <p15:guide id="26" orient="horz" pos="1776">
          <p15:clr>
            <a:srgbClr val="5ACBF0"/>
          </p15:clr>
        </p15:guide>
        <p15:guide id="27" orient="horz" pos="2032">
          <p15:clr>
            <a:srgbClr val="5ACBF0"/>
          </p15:clr>
        </p15:guide>
        <p15:guide id="28" orient="horz" pos="2288">
          <p15:clr>
            <a:srgbClr val="5ACBF0"/>
          </p15:clr>
        </p15:guide>
        <p15:guide id="29" orient="horz" pos="2545">
          <p15:clr>
            <a:srgbClr val="5ACBF0"/>
          </p15:clr>
        </p15:guide>
        <p15:guide id="30" orient="horz" pos="2801">
          <p15:clr>
            <a:srgbClr val="5ACBF0"/>
          </p15:clr>
        </p15:guide>
        <p15:guide id="31" orient="horz" pos="3057">
          <p15:clr>
            <a:srgbClr val="5ACBF0"/>
          </p15:clr>
        </p15:guide>
        <p15:guide id="32" orient="horz" pos="3303" userDrawn="1">
          <p15:clr>
            <a:srgbClr val="5ACBF0"/>
          </p15:clr>
        </p15:guide>
        <p15:guide id="33" orient="horz" pos="3570">
          <p15:clr>
            <a:srgbClr val="5ACBF0"/>
          </p15:clr>
        </p15:guide>
        <p15:guide id="34" pos="6146">
          <p15:clr>
            <a:srgbClr val="C35EA4"/>
          </p15:clr>
        </p15:guide>
        <p15:guide id="35" pos="6412" userDrawn="1">
          <p15:clr>
            <a:srgbClr val="C35EA4"/>
          </p15:clr>
        </p15:guide>
        <p15:guide id="36" pos="6659">
          <p15:clr>
            <a:srgbClr val="C35EA4"/>
          </p15:clr>
        </p15:guide>
        <p15:guide id="37" pos="6915">
          <p15:clr>
            <a:srgbClr val="C35EA4"/>
          </p15:clr>
        </p15:guide>
        <p15:guide id="38" pos="7171">
          <p15:clr>
            <a:srgbClr val="FDE53C"/>
          </p15:clr>
        </p15:guide>
        <p15:guide id="39" orient="horz" pos="3826">
          <p15:clr>
            <a:srgbClr val="FDE53C"/>
          </p15:clr>
        </p15:guide>
        <p15:guide id="40" orient="horz" pos="1007">
          <p15:clr>
            <a:srgbClr val="5ACBF0"/>
          </p15:clr>
        </p15:guide>
        <p15:guide id="41" orient="horz" pos="751">
          <p15:clr>
            <a:srgbClr val="5ACBF0"/>
          </p15:clr>
        </p15:guide>
        <p15:guide id="42" orient="horz" pos="238">
          <p15:clr>
            <a:srgbClr val="A4A3A4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D3577D6C-61EE-D24F-8C07-6B7CC436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5289141" cy="2033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Headline 1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D20CF-CAB0-7C46-803F-51C102C01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256" y="3225800"/>
            <a:ext cx="5289141" cy="2847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B43DAD-8EA3-5DF7-7968-47F75D2D87D4}"/>
              </a:ext>
            </a:extLst>
          </p:cNvPr>
          <p:cNvPicPr>
            <a:picLocks noChangeAspect="1"/>
          </p:cNvPicPr>
          <p:nvPr/>
        </p:nvPicPr>
        <p:blipFill>
          <a:blip r:embed="rId7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5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38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7" r:id="rId1"/>
    <p:sldLayoutId id="2147484108" r:id="rId2"/>
    <p:sldLayoutId id="2147484109" r:id="rId3"/>
    <p:sldLayoutId id="2147484110" r:id="rId4"/>
    <p:sldLayoutId id="2147484111" r:id="rId5"/>
    <p:sldLayoutId id="2147484112" r:id="rId6"/>
    <p:sldLayoutId id="2147484113" r:id="rId7"/>
    <p:sldLayoutId id="2147484114" r:id="rId8"/>
    <p:sldLayoutId id="2147484115" r:id="rId9"/>
    <p:sldLayoutId id="2147484116" r:id="rId10"/>
    <p:sldLayoutId id="2147484117" r:id="rId11"/>
    <p:sldLayoutId id="2147484118" r:id="rId12"/>
    <p:sldLayoutId id="2147484119" r:id="rId13"/>
    <p:sldLayoutId id="2147484120" r:id="rId14"/>
    <p:sldLayoutId id="2147484121" r:id="rId15"/>
    <p:sldLayoutId id="2147484122" r:id="rId16"/>
    <p:sldLayoutId id="2147484123" r:id="rId17"/>
    <p:sldLayoutId id="2147484124" r:id="rId18"/>
    <p:sldLayoutId id="2147484125" r:id="rId19"/>
    <p:sldLayoutId id="2147484126" r:id="rId20"/>
    <p:sldLayoutId id="2147484127" r:id="rId21"/>
    <p:sldLayoutId id="2147484128" r:id="rId22"/>
    <p:sldLayoutId id="2147484129" r:id="rId23"/>
    <p:sldLayoutId id="2147484130" r:id="rId24"/>
    <p:sldLayoutId id="2147484131" r:id="rId25"/>
    <p:sldLayoutId id="2147484132" r:id="rId26"/>
    <p:sldLayoutId id="2147484133" r:id="rId27"/>
    <p:sldLayoutId id="2147484134" r:id="rId28"/>
    <p:sldLayoutId id="2147484135" r:id="rId29"/>
    <p:sldLayoutId id="2147484136" r:id="rId30"/>
    <p:sldLayoutId id="2147484137" r:id="rId31"/>
    <p:sldLayoutId id="2147484138" r:id="rId32"/>
    <p:sldLayoutId id="2147484139" r:id="rId33"/>
    <p:sldLayoutId id="2147484140" r:id="rId34"/>
    <p:sldLayoutId id="2147483804" r:id="rId35"/>
    <p:sldLayoutId id="2147484142" r:id="rId36"/>
    <p:sldLayoutId id="2147484143" r:id="rId37"/>
    <p:sldLayoutId id="2147484144" r:id="rId38"/>
    <p:sldLayoutId id="2147484145" r:id="rId39"/>
    <p:sldLayoutId id="2147484146" r:id="rId40"/>
    <p:sldLayoutId id="2147484147" r:id="rId41"/>
    <p:sldLayoutId id="2147484148" r:id="rId42"/>
    <p:sldLayoutId id="2147484149" r:id="rId43"/>
    <p:sldLayoutId id="2147484150" r:id="rId44"/>
    <p:sldLayoutId id="2147484151" r:id="rId45"/>
    <p:sldLayoutId id="2147484152" r:id="rId46"/>
    <p:sldLayoutId id="2147484153" r:id="rId47"/>
    <p:sldLayoutId id="2147484154" r:id="rId48"/>
    <p:sldLayoutId id="2147484155" r:id="rId49"/>
    <p:sldLayoutId id="2147484156" r:id="rId50"/>
    <p:sldLayoutId id="2147484157" r:id="rId51"/>
    <p:sldLayoutId id="2147484158" r:id="rId52"/>
    <p:sldLayoutId id="2147484159" r:id="rId53"/>
    <p:sldLayoutId id="2147484160" r:id="rId54"/>
    <p:sldLayoutId id="2147484161" r:id="rId55"/>
    <p:sldLayoutId id="2147484162" r:id="rId56"/>
    <p:sldLayoutId id="2147484163" r:id="rId57"/>
    <p:sldLayoutId id="2147484164" r:id="rId58"/>
    <p:sldLayoutId id="2147484165" r:id="rId59"/>
    <p:sldLayoutId id="2147484166" r:id="rId60"/>
    <p:sldLayoutId id="2147484167" r:id="rId61"/>
    <p:sldLayoutId id="2147484168" r:id="rId62"/>
    <p:sldLayoutId id="2147484169" r:id="rId63"/>
    <p:sldLayoutId id="2147484170" r:id="rId64"/>
    <p:sldLayoutId id="2147484171" r:id="rId65"/>
    <p:sldLayoutId id="2147484172" r:id="rId66"/>
    <p:sldLayoutId id="2147484173" r:id="rId67"/>
    <p:sldLayoutId id="2147484174" r:id="rId68"/>
    <p:sldLayoutId id="2147484175" r:id="rId69"/>
    <p:sldLayoutId id="2147484176" r:id="rId70"/>
    <p:sldLayoutId id="2147484177" r:id="rId71"/>
    <p:sldLayoutId id="2147483929" r:id="rId72"/>
  </p:sldLayoutIdLst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sz="6000" b="0" i="0" kern="1200" spc="-75">
          <a:solidFill>
            <a:srgbClr val="222E42"/>
          </a:solidFill>
          <a:latin typeface="Inter Medium" panose="02000503000000020004" pitchFamily="2" charset="0"/>
          <a:ea typeface="Inter Medium" panose="02000503000000020004" pitchFamily="2" charset="0"/>
          <a:cs typeface="Inter Medium" panose="02000503000000020004" pitchFamily="2" charset="0"/>
        </a:defRPr>
      </a:lvl1pPr>
    </p:titleStyle>
    <p:bodyStyle>
      <a:lvl1pPr marL="9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tabLst/>
        <a:defRPr sz="12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1pPr>
      <a:lvl2pPr marL="27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Inter"/>
        <a:buChar char="⚬"/>
        <a:defRPr sz="9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2pPr>
      <a:lvl3pPr marL="54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Wingdings" pitchFamily="2" charset="2"/>
        <a:buChar char="§"/>
        <a:defRPr sz="7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3pPr>
      <a:lvl4pPr marL="81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4pPr>
      <a:lvl5pPr marL="108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95">
          <p15:clr>
            <a:srgbClr val="FDE53C"/>
          </p15:clr>
        </p15:guide>
        <p15:guide id="2" pos="1277">
          <p15:clr>
            <a:srgbClr val="C35EA4"/>
          </p15:clr>
        </p15:guide>
        <p15:guide id="3" pos="1021">
          <p15:clr>
            <a:srgbClr val="C35EA4"/>
          </p15:clr>
        </p15:guide>
        <p15:guide id="4" pos="765">
          <p15:clr>
            <a:srgbClr val="C35EA4"/>
          </p15:clr>
        </p15:guide>
        <p15:guide id="5" pos="509">
          <p15:clr>
            <a:srgbClr val="FDE53C"/>
          </p15:clr>
        </p15:guide>
        <p15:guide id="6" pos="1534">
          <p15:clr>
            <a:srgbClr val="C35EA4"/>
          </p15:clr>
        </p15:guide>
        <p15:guide id="7" pos="1790">
          <p15:clr>
            <a:srgbClr val="C35EA4"/>
          </p15:clr>
        </p15:guide>
        <p15:guide id="8" pos="2046">
          <p15:clr>
            <a:srgbClr val="C35EA4"/>
          </p15:clr>
        </p15:guide>
        <p15:guide id="9" pos="2320">
          <p15:clr>
            <a:srgbClr val="C35EA4"/>
          </p15:clr>
        </p15:guide>
        <p15:guide id="10" pos="2559">
          <p15:clr>
            <a:srgbClr val="C35EA4"/>
          </p15:clr>
        </p15:guide>
        <p15:guide id="11" pos="2815">
          <p15:clr>
            <a:srgbClr val="C35EA4"/>
          </p15:clr>
        </p15:guide>
        <p15:guide id="12" pos="3071">
          <p15:clr>
            <a:srgbClr val="C35EA4"/>
          </p15:clr>
        </p15:guide>
        <p15:guide id="13" pos="3327">
          <p15:clr>
            <a:srgbClr val="C35EA4"/>
          </p15:clr>
        </p15:guide>
        <p15:guide id="14" pos="3584">
          <p15:clr>
            <a:srgbClr val="C35EA4"/>
          </p15:clr>
        </p15:guide>
        <p15:guide id="15" pos="3840">
          <p15:clr>
            <a:srgbClr val="C35EA4"/>
          </p15:clr>
        </p15:guide>
        <p15:guide id="16" pos="4089">
          <p15:clr>
            <a:srgbClr val="C35EA4"/>
          </p15:clr>
        </p15:guide>
        <p15:guide id="17" pos="4353">
          <p15:clr>
            <a:srgbClr val="C35EA4"/>
          </p15:clr>
        </p15:guide>
        <p15:guide id="18" pos="4609">
          <p15:clr>
            <a:srgbClr val="C35EA4"/>
          </p15:clr>
        </p15:guide>
        <p15:guide id="19" pos="4865">
          <p15:clr>
            <a:srgbClr val="C35EA4"/>
          </p15:clr>
        </p15:guide>
        <p15:guide id="20" pos="5121">
          <p15:clr>
            <a:srgbClr val="C35EA4"/>
          </p15:clr>
        </p15:guide>
        <p15:guide id="21" pos="5378">
          <p15:clr>
            <a:srgbClr val="C35EA4"/>
          </p15:clr>
        </p15:guide>
        <p15:guide id="22" pos="5634">
          <p15:clr>
            <a:srgbClr val="C35EA4"/>
          </p15:clr>
        </p15:guide>
        <p15:guide id="23" pos="5890">
          <p15:clr>
            <a:srgbClr val="C35EA4"/>
          </p15:clr>
        </p15:guide>
        <p15:guide id="24" orient="horz" pos="1263">
          <p15:clr>
            <a:srgbClr val="5ACBF0"/>
          </p15:clr>
        </p15:guide>
        <p15:guide id="25" orient="horz" pos="1520">
          <p15:clr>
            <a:srgbClr val="5ACBF0"/>
          </p15:clr>
        </p15:guide>
        <p15:guide id="26" orient="horz" pos="1776">
          <p15:clr>
            <a:srgbClr val="5ACBF0"/>
          </p15:clr>
        </p15:guide>
        <p15:guide id="27" orient="horz" pos="2032">
          <p15:clr>
            <a:srgbClr val="5ACBF0"/>
          </p15:clr>
        </p15:guide>
        <p15:guide id="28" orient="horz" pos="2288">
          <p15:clr>
            <a:srgbClr val="5ACBF0"/>
          </p15:clr>
        </p15:guide>
        <p15:guide id="29" orient="horz" pos="2545">
          <p15:clr>
            <a:srgbClr val="5ACBF0"/>
          </p15:clr>
        </p15:guide>
        <p15:guide id="30" orient="horz" pos="2801">
          <p15:clr>
            <a:srgbClr val="5ACBF0"/>
          </p15:clr>
        </p15:guide>
        <p15:guide id="31" orient="horz" pos="3057">
          <p15:clr>
            <a:srgbClr val="5ACBF0"/>
          </p15:clr>
        </p15:guide>
        <p15:guide id="32" orient="horz" pos="3303" userDrawn="1">
          <p15:clr>
            <a:srgbClr val="5ACBF0"/>
          </p15:clr>
        </p15:guide>
        <p15:guide id="33" orient="horz" pos="3570">
          <p15:clr>
            <a:srgbClr val="5ACBF0"/>
          </p15:clr>
        </p15:guide>
        <p15:guide id="34" pos="6146">
          <p15:clr>
            <a:srgbClr val="C35EA4"/>
          </p15:clr>
        </p15:guide>
        <p15:guide id="35" pos="6412" userDrawn="1">
          <p15:clr>
            <a:srgbClr val="C35EA4"/>
          </p15:clr>
        </p15:guide>
        <p15:guide id="36" pos="6659">
          <p15:clr>
            <a:srgbClr val="C35EA4"/>
          </p15:clr>
        </p15:guide>
        <p15:guide id="37" pos="6915">
          <p15:clr>
            <a:srgbClr val="C35EA4"/>
          </p15:clr>
        </p15:guide>
        <p15:guide id="38" pos="7171">
          <p15:clr>
            <a:srgbClr val="FDE53C"/>
          </p15:clr>
        </p15:guide>
        <p15:guide id="39" orient="horz" pos="3826">
          <p15:clr>
            <a:srgbClr val="FDE53C"/>
          </p15:clr>
        </p15:guide>
        <p15:guide id="40" orient="horz" pos="1007">
          <p15:clr>
            <a:srgbClr val="5ACBF0"/>
          </p15:clr>
        </p15:guide>
        <p15:guide id="41" orient="horz" pos="751">
          <p15:clr>
            <a:srgbClr val="5ACBF0"/>
          </p15:clr>
        </p15:guide>
        <p15:guide id="42" orient="horz" pos="238">
          <p15:clr>
            <a:srgbClr val="A4A3A4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D3577D6C-61EE-D24F-8C07-6B7CC436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5289141" cy="2033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Headline 1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D20CF-CAB0-7C46-803F-51C102C01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256" y="3225800"/>
            <a:ext cx="5289141" cy="2847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B43DAD-8EA3-5DF7-7968-47F75D2D87D4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96DAC541-7B7A-43D3-8B79-37D633B846F1}">
                <asvg:svgBlip xmlns:asvg="http://schemas.microsoft.com/office/drawing/2016/SVG/main" r:embed="rId86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6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0" r:id="rId1"/>
    <p:sldLayoutId id="2147484181" r:id="rId2"/>
    <p:sldLayoutId id="2147484182" r:id="rId3"/>
    <p:sldLayoutId id="2147484183" r:id="rId4"/>
    <p:sldLayoutId id="2147484184" r:id="rId5"/>
    <p:sldLayoutId id="2147484185" r:id="rId6"/>
    <p:sldLayoutId id="2147484186" r:id="rId7"/>
    <p:sldLayoutId id="2147484187" r:id="rId8"/>
    <p:sldLayoutId id="2147484188" r:id="rId9"/>
    <p:sldLayoutId id="2147484189" r:id="rId10"/>
    <p:sldLayoutId id="2147484190" r:id="rId11"/>
    <p:sldLayoutId id="2147484191" r:id="rId12"/>
    <p:sldLayoutId id="2147484192" r:id="rId13"/>
    <p:sldLayoutId id="2147484193" r:id="rId14"/>
    <p:sldLayoutId id="2147484194" r:id="rId15"/>
    <p:sldLayoutId id="2147484195" r:id="rId16"/>
    <p:sldLayoutId id="2147484196" r:id="rId17"/>
    <p:sldLayoutId id="2147484197" r:id="rId18"/>
    <p:sldLayoutId id="2147484198" r:id="rId19"/>
    <p:sldLayoutId id="2147484199" r:id="rId20"/>
    <p:sldLayoutId id="2147484200" r:id="rId21"/>
    <p:sldLayoutId id="2147484201" r:id="rId22"/>
    <p:sldLayoutId id="2147484202" r:id="rId23"/>
    <p:sldLayoutId id="2147484203" r:id="rId24"/>
    <p:sldLayoutId id="2147484204" r:id="rId25"/>
    <p:sldLayoutId id="2147484205" r:id="rId26"/>
    <p:sldLayoutId id="2147484206" r:id="rId27"/>
    <p:sldLayoutId id="2147484207" r:id="rId28"/>
    <p:sldLayoutId id="2147484208" r:id="rId29"/>
    <p:sldLayoutId id="2147484209" r:id="rId30"/>
    <p:sldLayoutId id="2147484210" r:id="rId31"/>
    <p:sldLayoutId id="2147484211" r:id="rId32"/>
    <p:sldLayoutId id="2147484212" r:id="rId33"/>
    <p:sldLayoutId id="2147484213" r:id="rId34"/>
    <p:sldLayoutId id="2147484214" r:id="rId35"/>
    <p:sldLayoutId id="2147484215" r:id="rId36"/>
    <p:sldLayoutId id="2147484216" r:id="rId37"/>
    <p:sldLayoutId id="2147484217" r:id="rId38"/>
    <p:sldLayoutId id="2147484218" r:id="rId39"/>
    <p:sldLayoutId id="2147484219" r:id="rId40"/>
    <p:sldLayoutId id="2147484220" r:id="rId41"/>
    <p:sldLayoutId id="2147484221" r:id="rId42"/>
    <p:sldLayoutId id="2147484222" r:id="rId43"/>
    <p:sldLayoutId id="2147484223" r:id="rId44"/>
    <p:sldLayoutId id="2147484224" r:id="rId45"/>
    <p:sldLayoutId id="2147484225" r:id="rId46"/>
    <p:sldLayoutId id="2147484226" r:id="rId47"/>
    <p:sldLayoutId id="2147484227" r:id="rId48"/>
    <p:sldLayoutId id="2147484228" r:id="rId49"/>
    <p:sldLayoutId id="2147484229" r:id="rId50"/>
    <p:sldLayoutId id="2147484230" r:id="rId51"/>
    <p:sldLayoutId id="2147484231" r:id="rId52"/>
    <p:sldLayoutId id="2147484232" r:id="rId53"/>
    <p:sldLayoutId id="2147484233" r:id="rId54"/>
    <p:sldLayoutId id="2147484234" r:id="rId55"/>
    <p:sldLayoutId id="2147484235" r:id="rId56"/>
    <p:sldLayoutId id="2147484236" r:id="rId57"/>
    <p:sldLayoutId id="2147484237" r:id="rId58"/>
    <p:sldLayoutId id="2147484238" r:id="rId59"/>
    <p:sldLayoutId id="2147484239" r:id="rId60"/>
    <p:sldLayoutId id="2147484240" r:id="rId61"/>
    <p:sldLayoutId id="2147484241" r:id="rId62"/>
    <p:sldLayoutId id="2147484242" r:id="rId63"/>
    <p:sldLayoutId id="2147484243" r:id="rId64"/>
    <p:sldLayoutId id="2147484244" r:id="rId65"/>
    <p:sldLayoutId id="2147484245" r:id="rId66"/>
    <p:sldLayoutId id="2147484246" r:id="rId67"/>
    <p:sldLayoutId id="2147484247" r:id="rId68"/>
    <p:sldLayoutId id="2147484248" r:id="rId69"/>
    <p:sldLayoutId id="2147484249" r:id="rId70"/>
    <p:sldLayoutId id="2147484250" r:id="rId71"/>
    <p:sldLayoutId id="2147484251" r:id="rId72"/>
    <p:sldLayoutId id="2147484252" r:id="rId73"/>
    <p:sldLayoutId id="2147484253" r:id="rId74"/>
    <p:sldLayoutId id="2147484254" r:id="rId75"/>
    <p:sldLayoutId id="2147484255" r:id="rId76"/>
    <p:sldLayoutId id="2147484256" r:id="rId77"/>
    <p:sldLayoutId id="2147484257" r:id="rId78"/>
    <p:sldLayoutId id="2147484259" r:id="rId79"/>
    <p:sldLayoutId id="2147484260" r:id="rId80"/>
    <p:sldLayoutId id="2147484261" r:id="rId81"/>
    <p:sldLayoutId id="2147484262" r:id="rId82"/>
    <p:sldLayoutId id="2147484263" r:id="rId83"/>
  </p:sldLayoutIdLst>
  <p:hf sldNum="0" hdr="0" ftr="0" dt="0"/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sz="6000" b="0" i="0" kern="1200" spc="-75">
          <a:solidFill>
            <a:srgbClr val="222E42"/>
          </a:solidFill>
          <a:latin typeface="Inter Medium" panose="02000503000000020004" pitchFamily="2" charset="0"/>
          <a:ea typeface="Inter Medium" panose="02000503000000020004" pitchFamily="2" charset="0"/>
          <a:cs typeface="Inter Medium" panose="02000503000000020004" pitchFamily="2" charset="0"/>
        </a:defRPr>
      </a:lvl1pPr>
    </p:titleStyle>
    <p:bodyStyle>
      <a:lvl1pPr marL="9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tabLst/>
        <a:defRPr sz="12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1pPr>
      <a:lvl2pPr marL="27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Inter"/>
        <a:buChar char="⚬"/>
        <a:defRPr sz="9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2pPr>
      <a:lvl3pPr marL="54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Wingdings" pitchFamily="2" charset="2"/>
        <a:buChar char="§"/>
        <a:defRPr sz="7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3pPr>
      <a:lvl4pPr marL="81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4pPr>
      <a:lvl5pPr marL="108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95">
          <p15:clr>
            <a:srgbClr val="FDE53C"/>
          </p15:clr>
        </p15:guide>
        <p15:guide id="2" pos="1277">
          <p15:clr>
            <a:srgbClr val="C35EA4"/>
          </p15:clr>
        </p15:guide>
        <p15:guide id="3" pos="1021">
          <p15:clr>
            <a:srgbClr val="C35EA4"/>
          </p15:clr>
        </p15:guide>
        <p15:guide id="4" pos="765">
          <p15:clr>
            <a:srgbClr val="C35EA4"/>
          </p15:clr>
        </p15:guide>
        <p15:guide id="5" pos="509">
          <p15:clr>
            <a:srgbClr val="FDE53C"/>
          </p15:clr>
        </p15:guide>
        <p15:guide id="6" pos="1534">
          <p15:clr>
            <a:srgbClr val="C35EA4"/>
          </p15:clr>
        </p15:guide>
        <p15:guide id="7" pos="1790">
          <p15:clr>
            <a:srgbClr val="C35EA4"/>
          </p15:clr>
        </p15:guide>
        <p15:guide id="8" pos="2046">
          <p15:clr>
            <a:srgbClr val="C35EA4"/>
          </p15:clr>
        </p15:guide>
        <p15:guide id="9" pos="2320">
          <p15:clr>
            <a:srgbClr val="C35EA4"/>
          </p15:clr>
        </p15:guide>
        <p15:guide id="10" pos="2559">
          <p15:clr>
            <a:srgbClr val="C35EA4"/>
          </p15:clr>
        </p15:guide>
        <p15:guide id="11" pos="2815">
          <p15:clr>
            <a:srgbClr val="C35EA4"/>
          </p15:clr>
        </p15:guide>
        <p15:guide id="12" pos="3071">
          <p15:clr>
            <a:srgbClr val="C35EA4"/>
          </p15:clr>
        </p15:guide>
        <p15:guide id="13" pos="3327">
          <p15:clr>
            <a:srgbClr val="C35EA4"/>
          </p15:clr>
        </p15:guide>
        <p15:guide id="14" pos="3584">
          <p15:clr>
            <a:srgbClr val="C35EA4"/>
          </p15:clr>
        </p15:guide>
        <p15:guide id="15" pos="3840">
          <p15:clr>
            <a:srgbClr val="C35EA4"/>
          </p15:clr>
        </p15:guide>
        <p15:guide id="16" pos="4089">
          <p15:clr>
            <a:srgbClr val="C35EA4"/>
          </p15:clr>
        </p15:guide>
        <p15:guide id="17" pos="4353">
          <p15:clr>
            <a:srgbClr val="C35EA4"/>
          </p15:clr>
        </p15:guide>
        <p15:guide id="18" pos="4609">
          <p15:clr>
            <a:srgbClr val="C35EA4"/>
          </p15:clr>
        </p15:guide>
        <p15:guide id="19" pos="4865">
          <p15:clr>
            <a:srgbClr val="C35EA4"/>
          </p15:clr>
        </p15:guide>
        <p15:guide id="20" pos="5121">
          <p15:clr>
            <a:srgbClr val="C35EA4"/>
          </p15:clr>
        </p15:guide>
        <p15:guide id="21" pos="5378">
          <p15:clr>
            <a:srgbClr val="C35EA4"/>
          </p15:clr>
        </p15:guide>
        <p15:guide id="22" pos="5634">
          <p15:clr>
            <a:srgbClr val="C35EA4"/>
          </p15:clr>
        </p15:guide>
        <p15:guide id="23" pos="5890">
          <p15:clr>
            <a:srgbClr val="C35EA4"/>
          </p15:clr>
        </p15:guide>
        <p15:guide id="24" orient="horz" pos="1263">
          <p15:clr>
            <a:srgbClr val="5ACBF0"/>
          </p15:clr>
        </p15:guide>
        <p15:guide id="25" orient="horz" pos="1520">
          <p15:clr>
            <a:srgbClr val="5ACBF0"/>
          </p15:clr>
        </p15:guide>
        <p15:guide id="26" orient="horz" pos="1776">
          <p15:clr>
            <a:srgbClr val="5ACBF0"/>
          </p15:clr>
        </p15:guide>
        <p15:guide id="27" orient="horz" pos="2032">
          <p15:clr>
            <a:srgbClr val="5ACBF0"/>
          </p15:clr>
        </p15:guide>
        <p15:guide id="28" orient="horz" pos="2288">
          <p15:clr>
            <a:srgbClr val="5ACBF0"/>
          </p15:clr>
        </p15:guide>
        <p15:guide id="29" orient="horz" pos="2545">
          <p15:clr>
            <a:srgbClr val="5ACBF0"/>
          </p15:clr>
        </p15:guide>
        <p15:guide id="30" orient="horz" pos="2801">
          <p15:clr>
            <a:srgbClr val="5ACBF0"/>
          </p15:clr>
        </p15:guide>
        <p15:guide id="31" orient="horz" pos="3057">
          <p15:clr>
            <a:srgbClr val="5ACBF0"/>
          </p15:clr>
        </p15:guide>
        <p15:guide id="32" orient="horz" pos="3303">
          <p15:clr>
            <a:srgbClr val="5ACBF0"/>
          </p15:clr>
        </p15:guide>
        <p15:guide id="33" orient="horz" pos="3570">
          <p15:clr>
            <a:srgbClr val="5ACBF0"/>
          </p15:clr>
        </p15:guide>
        <p15:guide id="34" pos="6146">
          <p15:clr>
            <a:srgbClr val="C35EA4"/>
          </p15:clr>
        </p15:guide>
        <p15:guide id="35" pos="6412">
          <p15:clr>
            <a:srgbClr val="C35EA4"/>
          </p15:clr>
        </p15:guide>
        <p15:guide id="36" pos="6659">
          <p15:clr>
            <a:srgbClr val="C35EA4"/>
          </p15:clr>
        </p15:guide>
        <p15:guide id="37" pos="6915">
          <p15:clr>
            <a:srgbClr val="C35EA4"/>
          </p15:clr>
        </p15:guide>
        <p15:guide id="38" pos="7171">
          <p15:clr>
            <a:srgbClr val="FDE53C"/>
          </p15:clr>
        </p15:guide>
        <p15:guide id="39" orient="horz" pos="3826">
          <p15:clr>
            <a:srgbClr val="FDE53C"/>
          </p15:clr>
        </p15:guide>
        <p15:guide id="40" orient="horz" pos="1007">
          <p15:clr>
            <a:srgbClr val="5ACBF0"/>
          </p15:clr>
        </p15:guide>
        <p15:guide id="41" orient="horz" pos="751">
          <p15:clr>
            <a:srgbClr val="5ACBF0"/>
          </p15:clr>
        </p15:guide>
        <p15:guide id="42" orient="horz" pos="238">
          <p15:clr>
            <a:srgbClr val="A4A3A4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5AE94A56-3A1D-47BE-AF0B-AA3A4FB4881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85"/>
            </p:custDataLst>
            <p:extLst>
              <p:ext uri="{D42A27DB-BD31-4B8C-83A1-F6EECF244321}">
                <p14:modId xmlns:p14="http://schemas.microsoft.com/office/powerpoint/2010/main" val="42408159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6" imgW="592" imgH="595" progId="TCLayout.ActiveDocument.1">
                  <p:embed/>
                </p:oleObj>
              </mc:Choice>
              <mc:Fallback>
                <p:oleObj name="think-cell Slide" r:id="rId86" imgW="592" imgH="595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5AE94A56-3A1D-47BE-AF0B-AA3A4FB4881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D3577D6C-61EE-D24F-8C07-6B7CC436F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19"/>
            <a:ext cx="5289141" cy="2033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Headline 1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D20CF-CAB0-7C46-803F-51C102C01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256" y="3225800"/>
            <a:ext cx="5289141" cy="2847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B43DAD-8EA3-5DF7-7968-47F75D2D87D4}"/>
              </a:ext>
            </a:extLst>
          </p:cNvPr>
          <p:cNvPicPr>
            <a:picLocks noChangeAspect="1"/>
          </p:cNvPicPr>
          <p:nvPr/>
        </p:nvPicPr>
        <p:blipFill>
          <a:blip r:embed="rId88">
            <a:extLst>
              <a:ext uri="{96DAC541-7B7A-43D3-8B79-37D633B846F1}">
                <asvg:svgBlip xmlns:asvg="http://schemas.microsoft.com/office/drawing/2016/SVG/main" r:embed="rId89"/>
              </a:ext>
            </a:extLst>
          </a:blip>
          <a:stretch>
            <a:fillRect/>
          </a:stretch>
        </p:blipFill>
        <p:spPr>
          <a:xfrm>
            <a:off x="11383963" y="378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34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5" r:id="rId1"/>
    <p:sldLayoutId id="2147484266" r:id="rId2"/>
    <p:sldLayoutId id="2147484267" r:id="rId3"/>
    <p:sldLayoutId id="2147484268" r:id="rId4"/>
    <p:sldLayoutId id="2147484269" r:id="rId5"/>
    <p:sldLayoutId id="2147484270" r:id="rId6"/>
    <p:sldLayoutId id="2147484271" r:id="rId7"/>
    <p:sldLayoutId id="2147484272" r:id="rId8"/>
    <p:sldLayoutId id="2147484273" r:id="rId9"/>
    <p:sldLayoutId id="2147484274" r:id="rId10"/>
    <p:sldLayoutId id="2147484275" r:id="rId11"/>
    <p:sldLayoutId id="2147484276" r:id="rId12"/>
    <p:sldLayoutId id="2147484277" r:id="rId13"/>
    <p:sldLayoutId id="2147484278" r:id="rId14"/>
    <p:sldLayoutId id="2147484279" r:id="rId15"/>
    <p:sldLayoutId id="2147484280" r:id="rId16"/>
    <p:sldLayoutId id="2147484281" r:id="rId17"/>
    <p:sldLayoutId id="2147484282" r:id="rId18"/>
    <p:sldLayoutId id="2147484283" r:id="rId19"/>
    <p:sldLayoutId id="2147484284" r:id="rId20"/>
    <p:sldLayoutId id="2147484285" r:id="rId21"/>
    <p:sldLayoutId id="2147484286" r:id="rId22"/>
    <p:sldLayoutId id="2147484287" r:id="rId23"/>
    <p:sldLayoutId id="2147484288" r:id="rId24"/>
    <p:sldLayoutId id="2147484289" r:id="rId25"/>
    <p:sldLayoutId id="2147484290" r:id="rId26"/>
    <p:sldLayoutId id="2147484291" r:id="rId27"/>
    <p:sldLayoutId id="2147484292" r:id="rId28"/>
    <p:sldLayoutId id="2147484293" r:id="rId29"/>
    <p:sldLayoutId id="2147484294" r:id="rId30"/>
    <p:sldLayoutId id="2147484295" r:id="rId31"/>
    <p:sldLayoutId id="2147484296" r:id="rId32"/>
    <p:sldLayoutId id="2147484297" r:id="rId33"/>
    <p:sldLayoutId id="2147484298" r:id="rId34"/>
    <p:sldLayoutId id="2147484299" r:id="rId35"/>
    <p:sldLayoutId id="2147484300" r:id="rId36"/>
    <p:sldLayoutId id="2147484301" r:id="rId37"/>
    <p:sldLayoutId id="2147484302" r:id="rId38"/>
    <p:sldLayoutId id="2147484303" r:id="rId39"/>
    <p:sldLayoutId id="2147484304" r:id="rId40"/>
    <p:sldLayoutId id="2147484305" r:id="rId41"/>
    <p:sldLayoutId id="2147484306" r:id="rId42"/>
    <p:sldLayoutId id="2147484307" r:id="rId43"/>
    <p:sldLayoutId id="2147484308" r:id="rId44"/>
    <p:sldLayoutId id="2147484309" r:id="rId45"/>
    <p:sldLayoutId id="2147484310" r:id="rId46"/>
    <p:sldLayoutId id="2147484311" r:id="rId47"/>
    <p:sldLayoutId id="2147484312" r:id="rId48"/>
    <p:sldLayoutId id="2147484313" r:id="rId49"/>
    <p:sldLayoutId id="2147484314" r:id="rId50"/>
    <p:sldLayoutId id="2147484315" r:id="rId51"/>
    <p:sldLayoutId id="2147484316" r:id="rId52"/>
    <p:sldLayoutId id="2147484317" r:id="rId53"/>
    <p:sldLayoutId id="2147484318" r:id="rId54"/>
    <p:sldLayoutId id="2147484319" r:id="rId55"/>
    <p:sldLayoutId id="2147484320" r:id="rId56"/>
    <p:sldLayoutId id="2147484321" r:id="rId57"/>
    <p:sldLayoutId id="2147484322" r:id="rId58"/>
    <p:sldLayoutId id="2147484323" r:id="rId59"/>
    <p:sldLayoutId id="2147484324" r:id="rId60"/>
    <p:sldLayoutId id="2147484325" r:id="rId61"/>
    <p:sldLayoutId id="2147484326" r:id="rId62"/>
    <p:sldLayoutId id="2147484327" r:id="rId63"/>
    <p:sldLayoutId id="2147484328" r:id="rId64"/>
    <p:sldLayoutId id="2147484329" r:id="rId65"/>
    <p:sldLayoutId id="2147484330" r:id="rId66"/>
    <p:sldLayoutId id="2147484331" r:id="rId67"/>
    <p:sldLayoutId id="2147484332" r:id="rId68"/>
    <p:sldLayoutId id="2147484333" r:id="rId69"/>
    <p:sldLayoutId id="2147484334" r:id="rId70"/>
    <p:sldLayoutId id="2147484335" r:id="rId71"/>
    <p:sldLayoutId id="2147484336" r:id="rId72"/>
    <p:sldLayoutId id="2147484337" r:id="rId73"/>
    <p:sldLayoutId id="2147484339" r:id="rId74"/>
    <p:sldLayoutId id="2147484340" r:id="rId75"/>
    <p:sldLayoutId id="2147484341" r:id="rId76"/>
    <p:sldLayoutId id="2147484342" r:id="rId77"/>
    <p:sldLayoutId id="2147484343" r:id="rId78"/>
    <p:sldLayoutId id="2147484344" r:id="rId79"/>
    <p:sldLayoutId id="2147484345" r:id="rId80"/>
    <p:sldLayoutId id="2147484346" r:id="rId81"/>
    <p:sldLayoutId id="2147484347" r:id="rId82"/>
    <p:sldLayoutId id="2147484348" r:id="rId83"/>
  </p:sldLayoutIdLst>
  <p:hf sldNum="0" hdr="0" ftr="0" dt="0"/>
  <p:txStyles>
    <p:titleStyle>
      <a:lvl1pPr algn="l" defTabSz="914355" rtl="0" eaLnBrk="1" latinLnBrk="0" hangingPunct="1">
        <a:lnSpc>
          <a:spcPct val="90000"/>
        </a:lnSpc>
        <a:spcBef>
          <a:spcPct val="0"/>
        </a:spcBef>
        <a:buNone/>
        <a:defRPr sz="6000" b="0" i="0" kern="1200" spc="-75">
          <a:solidFill>
            <a:srgbClr val="222E42"/>
          </a:solidFill>
          <a:latin typeface="Inter Medium" panose="02000503000000020004" pitchFamily="2" charset="0"/>
          <a:ea typeface="Inter Medium" panose="02000503000000020004" pitchFamily="2" charset="0"/>
          <a:cs typeface="Inter Medium" panose="02000503000000020004" pitchFamily="2" charset="0"/>
        </a:defRPr>
      </a:lvl1pPr>
    </p:titleStyle>
    <p:bodyStyle>
      <a:lvl1pPr marL="9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tabLst/>
        <a:defRPr sz="12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1pPr>
      <a:lvl2pPr marL="27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Inter"/>
        <a:buChar char="⚬"/>
        <a:defRPr sz="9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2pPr>
      <a:lvl3pPr marL="54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Wingdings" pitchFamily="2" charset="2"/>
        <a:buChar char="§"/>
        <a:defRPr sz="7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3pPr>
      <a:lvl4pPr marL="81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4pPr>
      <a:lvl5pPr marL="1080000" indent="-90000" algn="l" defTabSz="914355" rtl="0" eaLnBrk="1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FC6423"/>
        </a:buClr>
        <a:buFont typeface="Arial" panose="020B0604020202020204" pitchFamily="34" charset="0"/>
        <a:buChar char="•"/>
        <a:defRPr sz="600" kern="1200">
          <a:solidFill>
            <a:srgbClr val="222E42"/>
          </a:solidFill>
          <a:latin typeface="Inter" panose="02000503000000020004" pitchFamily="2" charset="0"/>
          <a:ea typeface="Inter" panose="02000503000000020004" pitchFamily="2" charset="0"/>
          <a:cs typeface="Inter" panose="02000503000000020004" pitchFamily="2" charset="0"/>
        </a:defRPr>
      </a:lvl5pPr>
      <a:lvl6pPr marL="2514475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3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7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95">
          <p15:clr>
            <a:srgbClr val="FDE53C"/>
          </p15:clr>
        </p15:guide>
        <p15:guide id="2" pos="1277">
          <p15:clr>
            <a:srgbClr val="C35EA4"/>
          </p15:clr>
        </p15:guide>
        <p15:guide id="3" pos="1021">
          <p15:clr>
            <a:srgbClr val="C35EA4"/>
          </p15:clr>
        </p15:guide>
        <p15:guide id="4" pos="765">
          <p15:clr>
            <a:srgbClr val="C35EA4"/>
          </p15:clr>
        </p15:guide>
        <p15:guide id="5" pos="509">
          <p15:clr>
            <a:srgbClr val="FDE53C"/>
          </p15:clr>
        </p15:guide>
        <p15:guide id="6" pos="1534">
          <p15:clr>
            <a:srgbClr val="C35EA4"/>
          </p15:clr>
        </p15:guide>
        <p15:guide id="7" pos="1790">
          <p15:clr>
            <a:srgbClr val="C35EA4"/>
          </p15:clr>
        </p15:guide>
        <p15:guide id="8" pos="2046">
          <p15:clr>
            <a:srgbClr val="C35EA4"/>
          </p15:clr>
        </p15:guide>
        <p15:guide id="9" pos="2320">
          <p15:clr>
            <a:srgbClr val="C35EA4"/>
          </p15:clr>
        </p15:guide>
        <p15:guide id="10" pos="2559">
          <p15:clr>
            <a:srgbClr val="C35EA4"/>
          </p15:clr>
        </p15:guide>
        <p15:guide id="11" pos="2815">
          <p15:clr>
            <a:srgbClr val="C35EA4"/>
          </p15:clr>
        </p15:guide>
        <p15:guide id="12" pos="3071">
          <p15:clr>
            <a:srgbClr val="C35EA4"/>
          </p15:clr>
        </p15:guide>
        <p15:guide id="13" pos="3327">
          <p15:clr>
            <a:srgbClr val="C35EA4"/>
          </p15:clr>
        </p15:guide>
        <p15:guide id="14" pos="3584">
          <p15:clr>
            <a:srgbClr val="C35EA4"/>
          </p15:clr>
        </p15:guide>
        <p15:guide id="15" pos="3840">
          <p15:clr>
            <a:srgbClr val="C35EA4"/>
          </p15:clr>
        </p15:guide>
        <p15:guide id="16" pos="4089">
          <p15:clr>
            <a:srgbClr val="C35EA4"/>
          </p15:clr>
        </p15:guide>
        <p15:guide id="17" pos="4353">
          <p15:clr>
            <a:srgbClr val="C35EA4"/>
          </p15:clr>
        </p15:guide>
        <p15:guide id="18" pos="4609">
          <p15:clr>
            <a:srgbClr val="C35EA4"/>
          </p15:clr>
        </p15:guide>
        <p15:guide id="19" pos="4865">
          <p15:clr>
            <a:srgbClr val="C35EA4"/>
          </p15:clr>
        </p15:guide>
        <p15:guide id="20" pos="5121">
          <p15:clr>
            <a:srgbClr val="C35EA4"/>
          </p15:clr>
        </p15:guide>
        <p15:guide id="21" pos="5378">
          <p15:clr>
            <a:srgbClr val="C35EA4"/>
          </p15:clr>
        </p15:guide>
        <p15:guide id="22" pos="5634">
          <p15:clr>
            <a:srgbClr val="C35EA4"/>
          </p15:clr>
        </p15:guide>
        <p15:guide id="23" pos="5890">
          <p15:clr>
            <a:srgbClr val="C35EA4"/>
          </p15:clr>
        </p15:guide>
        <p15:guide id="24" orient="horz" pos="1263">
          <p15:clr>
            <a:srgbClr val="5ACBF0"/>
          </p15:clr>
        </p15:guide>
        <p15:guide id="25" orient="horz" pos="1520">
          <p15:clr>
            <a:srgbClr val="5ACBF0"/>
          </p15:clr>
        </p15:guide>
        <p15:guide id="26" orient="horz" pos="1776">
          <p15:clr>
            <a:srgbClr val="5ACBF0"/>
          </p15:clr>
        </p15:guide>
        <p15:guide id="27" orient="horz" pos="2032">
          <p15:clr>
            <a:srgbClr val="5ACBF0"/>
          </p15:clr>
        </p15:guide>
        <p15:guide id="28" orient="horz" pos="2288">
          <p15:clr>
            <a:srgbClr val="5ACBF0"/>
          </p15:clr>
        </p15:guide>
        <p15:guide id="29" orient="horz" pos="2545">
          <p15:clr>
            <a:srgbClr val="5ACBF0"/>
          </p15:clr>
        </p15:guide>
        <p15:guide id="30" orient="horz" pos="2801">
          <p15:clr>
            <a:srgbClr val="5ACBF0"/>
          </p15:clr>
        </p15:guide>
        <p15:guide id="31" orient="horz" pos="3057">
          <p15:clr>
            <a:srgbClr val="5ACBF0"/>
          </p15:clr>
        </p15:guide>
        <p15:guide id="32" orient="horz" pos="3303">
          <p15:clr>
            <a:srgbClr val="5ACBF0"/>
          </p15:clr>
        </p15:guide>
        <p15:guide id="33" orient="horz" pos="3570">
          <p15:clr>
            <a:srgbClr val="5ACBF0"/>
          </p15:clr>
        </p15:guide>
        <p15:guide id="34" pos="6146">
          <p15:clr>
            <a:srgbClr val="C35EA4"/>
          </p15:clr>
        </p15:guide>
        <p15:guide id="35" pos="6412">
          <p15:clr>
            <a:srgbClr val="C35EA4"/>
          </p15:clr>
        </p15:guide>
        <p15:guide id="36" pos="6659">
          <p15:clr>
            <a:srgbClr val="C35EA4"/>
          </p15:clr>
        </p15:guide>
        <p15:guide id="37" pos="6915">
          <p15:clr>
            <a:srgbClr val="C35EA4"/>
          </p15:clr>
        </p15:guide>
        <p15:guide id="38" pos="7171">
          <p15:clr>
            <a:srgbClr val="FDE53C"/>
          </p15:clr>
        </p15:guide>
        <p15:guide id="39" orient="horz" pos="3826">
          <p15:clr>
            <a:srgbClr val="FDE53C"/>
          </p15:clr>
        </p15:guide>
        <p15:guide id="40" orient="horz" pos="1007">
          <p15:clr>
            <a:srgbClr val="5ACBF0"/>
          </p15:clr>
        </p15:guide>
        <p15:guide id="41" orient="horz" pos="751">
          <p15:clr>
            <a:srgbClr val="5ACBF0"/>
          </p15:clr>
        </p15:guide>
        <p15:guide id="42" orient="horz" pos="23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6.png"/><Relationship Id="rId26" Type="http://schemas.openxmlformats.org/officeDocument/2006/relationships/image" Target="../media/image41.png"/><Relationship Id="rId3" Type="http://schemas.openxmlformats.org/officeDocument/2006/relationships/image" Target="../media/image24.png"/><Relationship Id="rId21" Type="http://schemas.openxmlformats.org/officeDocument/2006/relationships/image" Target="../media/image38.svg"/><Relationship Id="rId7" Type="http://schemas.microsoft.com/office/2007/relationships/hdphoto" Target="../media/hdphoto2.wdp"/><Relationship Id="rId12" Type="http://schemas.openxmlformats.org/officeDocument/2006/relationships/image" Target="../media/image31.png"/><Relationship Id="rId17" Type="http://schemas.microsoft.com/office/2007/relationships/hdphoto" Target="../media/hdphoto3.wdp"/><Relationship Id="rId25" Type="http://schemas.microsoft.com/office/2007/relationships/hdphoto" Target="../media/hdphoto6.wdp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5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26.png"/><Relationship Id="rId11" Type="http://schemas.openxmlformats.org/officeDocument/2006/relationships/image" Target="../media/image30.svg"/><Relationship Id="rId24" Type="http://schemas.openxmlformats.org/officeDocument/2006/relationships/image" Target="../media/image40.png"/><Relationship Id="rId5" Type="http://schemas.microsoft.com/office/2007/relationships/hdphoto" Target="../media/hdphoto1.wdp"/><Relationship Id="rId15" Type="http://schemas.openxmlformats.org/officeDocument/2006/relationships/image" Target="../media/image34.svg"/><Relationship Id="rId23" Type="http://schemas.microsoft.com/office/2007/relationships/hdphoto" Target="../media/hdphoto5.wdp"/><Relationship Id="rId28" Type="http://schemas.openxmlformats.org/officeDocument/2006/relationships/image" Target="../media/image43.svg"/><Relationship Id="rId10" Type="http://schemas.openxmlformats.org/officeDocument/2006/relationships/image" Target="../media/image29.png"/><Relationship Id="rId19" Type="http://schemas.microsoft.com/office/2007/relationships/hdphoto" Target="../media/hdphoto4.wdp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39.png"/><Relationship Id="rId27" Type="http://schemas.openxmlformats.org/officeDocument/2006/relationships/image" Target="../media/image4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7" Type="http://schemas.openxmlformats.org/officeDocument/2006/relationships/image" Target="../media/image48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7" Type="http://schemas.openxmlformats.org/officeDocument/2006/relationships/image" Target="../media/image48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4" name="Picture 2" descr="Media materials - Infobip">
            <a:extLst>
              <a:ext uri="{FF2B5EF4-FFF2-40B4-BE49-F238E27FC236}">
                <a16:creationId xmlns:a16="http://schemas.microsoft.com/office/drawing/2014/main" id="{D4E4E6B4-1CEC-3033-6CBB-13BB1072E4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" t="11743" r="-52" b="3839"/>
          <a:stretch/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3A2565B-64DB-9E5B-ACE0-969C5E4191D6}"/>
              </a:ext>
            </a:extLst>
          </p:cNvPr>
          <p:cNvSpPr/>
          <p:nvPr/>
        </p:nvSpPr>
        <p:spPr>
          <a:xfrm>
            <a:off x="7531434" y="533537"/>
            <a:ext cx="4089990" cy="2223840"/>
          </a:xfrm>
          <a:prstGeom prst="rect">
            <a:avLst/>
          </a:prstGeom>
          <a:solidFill>
            <a:schemeClr val="bg1">
              <a:alpha val="4499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HR"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1DA07735-A15B-9847-A273-46CE1AA6F599}"/>
              </a:ext>
            </a:extLst>
          </p:cNvPr>
          <p:cNvSpPr txBox="1">
            <a:spLocks/>
          </p:cNvSpPr>
          <p:nvPr/>
        </p:nvSpPr>
        <p:spPr>
          <a:xfrm>
            <a:off x="807641" y="1700209"/>
            <a:ext cx="10576718" cy="3457582"/>
          </a:xfrm>
          <a:prstGeom prst="rect">
            <a:avLst/>
          </a:prstGeom>
        </p:spPr>
        <p:txBody>
          <a:bodyPr vert="horz" lIns="45720" tIns="22860" rIns="45720" bIns="22860" rtlCol="0">
            <a:normAutofit/>
          </a:bodyPr>
          <a:lstStyle>
            <a:lvl1pPr marL="252000" indent="-252000" algn="l" defTabSz="1828709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C6423"/>
              </a:buClr>
              <a:buFont typeface="Arial" panose="020B0604020202020204" pitchFamily="34" charset="0"/>
              <a:buChar char="•"/>
              <a:tabLst/>
              <a:defRPr sz="36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1pPr>
            <a:lvl2pPr marL="540000" indent="-252000" algn="l" defTabSz="1828709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C6423"/>
              </a:buClr>
              <a:buFont typeface="System Font Regular"/>
              <a:buChar char="⚬"/>
              <a:defRPr sz="28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2pPr>
            <a:lvl3pPr marL="1080000" indent="-180000" algn="l" defTabSz="1828709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C6423"/>
              </a:buClr>
              <a:buFont typeface="Wingdings" pitchFamily="2" charset="2"/>
              <a:buChar char="§"/>
              <a:defRPr sz="20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3pPr>
            <a:lvl4pPr marL="1620000" indent="-180000" algn="l" defTabSz="1828709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4pPr>
            <a:lvl5pPr marL="2160000" indent="-180000" algn="l" defTabSz="1828709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22E42"/>
                </a:solidFill>
                <a:latin typeface="Inter Italic" panose="02000503000000020004" pitchFamily="2" charset="0"/>
                <a:ea typeface="Inter Italic" panose="02000503000000020004" pitchFamily="2" charset="0"/>
                <a:cs typeface="Inter Italic" panose="02000503000000020004" pitchFamily="2" charset="0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828709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FC6423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222E42"/>
              </a:solidFill>
              <a:effectLst/>
              <a:uLnTx/>
              <a:uFillTx/>
              <a:latin typeface="Inter"/>
            </a:endParaRPr>
          </a:p>
        </p:txBody>
      </p:sp>
      <p:sp>
        <p:nvSpPr>
          <p:cNvPr id="1705" name="Text Placeholder 11">
            <a:extLst>
              <a:ext uri="{FF2B5EF4-FFF2-40B4-BE49-F238E27FC236}">
                <a16:creationId xmlns:a16="http://schemas.microsoft.com/office/drawing/2014/main" id="{5E28E0CC-819C-C9B7-F03D-0CFB2E0F242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0401" y="1151778"/>
            <a:ext cx="6415638" cy="1492507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chemeClr val="bg1"/>
                </a:solidFill>
                <a:latin typeface="+mn-lt"/>
              </a:rPr>
              <a:t>Vodnjan is the birthplace of our founders. It’s a small town, but for them, it’s the centre of their universe. Together, they started their story from a garage and created a business which transformed Vodnjan from a small town into a go-to destination for developers from across the world. And scaled Infobip to 75+ countries and connecting people across 6 continents.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Inter Italic" panose="02000503000000020004" pitchFamily="2" charset="0"/>
              <a:cs typeface="Inter Italic" panose="02000503000000020004" pitchFamily="2" charset="0"/>
            </a:endParaRPr>
          </a:p>
        </p:txBody>
      </p:sp>
      <p:sp>
        <p:nvSpPr>
          <p:cNvPr id="1706" name="Title 6">
            <a:extLst>
              <a:ext uri="{FF2B5EF4-FFF2-40B4-BE49-F238E27FC236}">
                <a16:creationId xmlns:a16="http://schemas.microsoft.com/office/drawing/2014/main" id="{F9F16815-9536-0E0C-F887-EC548FAD9253}"/>
              </a:ext>
            </a:extLst>
          </p:cNvPr>
          <p:cNvSpPr txBox="1">
            <a:spLocks/>
          </p:cNvSpPr>
          <p:nvPr/>
        </p:nvSpPr>
        <p:spPr>
          <a:xfrm>
            <a:off x="813445" y="533537"/>
            <a:ext cx="4212211" cy="6008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35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x-none" sz="6000" b="0" i="0" kern="1200" spc="-75" dirty="0">
                <a:solidFill>
                  <a:srgbClr val="222E42"/>
                </a:solidFill>
                <a:latin typeface="Inter Medium" panose="02000503000000020004" pitchFamily="2" charset="0"/>
                <a:ea typeface="Inter Medium" panose="02000503000000020004" pitchFamily="2" charset="0"/>
                <a:cs typeface="Inter Medium" panose="02000503000000020004" pitchFamily="2" charset="0"/>
              </a:defRPr>
            </a:lvl1pPr>
          </a:lstStyle>
          <a:p>
            <a:pPr marL="0" marR="0" lvl="0" indent="0" algn="l" defTabSz="914355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-75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Inter"/>
                <a:ea typeface="Inter Medium" panose="02000503000000020004" pitchFamily="2" charset="0"/>
              </a:rPr>
              <a:t>//</a:t>
            </a:r>
            <a:r>
              <a:rPr kumimoji="0" lang="en-US" sz="3200" b="1" i="0" u="none" strike="noStrike" kern="1200" cap="none" spc="-7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ter"/>
                <a:ea typeface="Inter Medium" panose="02000503000000020004" pitchFamily="2" charset="0"/>
              </a:rPr>
              <a:t> About Infobip</a:t>
            </a:r>
            <a:endParaRPr kumimoji="0" lang="en-HR" sz="3200" b="1" i="0" u="none" strike="noStrike" kern="1200" cap="none" spc="-75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ter"/>
              <a:ea typeface="Inter Medium" panose="02000503000000020004" pitchFamily="2" charset="0"/>
            </a:endParaRPr>
          </a:p>
        </p:txBody>
      </p:sp>
      <p:sp>
        <p:nvSpPr>
          <p:cNvPr id="1708" name="Text Placeholder 11">
            <a:extLst>
              <a:ext uri="{FF2B5EF4-FFF2-40B4-BE49-F238E27FC236}">
                <a16:creationId xmlns:a16="http://schemas.microsoft.com/office/drawing/2014/main" id="{47286699-2CAC-923C-8666-3DABA820F719}"/>
              </a:ext>
            </a:extLst>
          </p:cNvPr>
          <p:cNvSpPr txBox="1">
            <a:spLocks/>
          </p:cNvSpPr>
          <p:nvPr/>
        </p:nvSpPr>
        <p:spPr>
          <a:xfrm>
            <a:off x="7829993" y="770713"/>
            <a:ext cx="2082077" cy="75405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3200" b="1" dirty="0">
                <a:solidFill>
                  <a:schemeClr val="accent1"/>
                </a:solidFill>
                <a:latin typeface="+mn-lt"/>
              </a:rPr>
              <a:t>9,</a:t>
            </a:r>
            <a:r>
              <a:rPr lang="hr-HR" sz="3200" b="1" dirty="0">
                <a:solidFill>
                  <a:schemeClr val="accent1"/>
                </a:solidFill>
                <a:latin typeface="+mn-lt"/>
              </a:rPr>
              <a:t>7</a:t>
            </a:r>
            <a:r>
              <a:rPr lang="en-GB" sz="3200" b="1" dirty="0">
                <a:solidFill>
                  <a:schemeClr val="accent1"/>
                </a:solidFill>
                <a:latin typeface="+mn-lt"/>
              </a:rPr>
              <a:t>00+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Global Connections</a:t>
            </a:r>
          </a:p>
        </p:txBody>
      </p:sp>
      <p:sp>
        <p:nvSpPr>
          <p:cNvPr id="1709" name="Text Placeholder 11">
            <a:extLst>
              <a:ext uri="{FF2B5EF4-FFF2-40B4-BE49-F238E27FC236}">
                <a16:creationId xmlns:a16="http://schemas.microsoft.com/office/drawing/2014/main" id="{3D109163-859E-2F3D-E2F8-9844DA496749}"/>
              </a:ext>
            </a:extLst>
          </p:cNvPr>
          <p:cNvSpPr txBox="1">
            <a:spLocks/>
          </p:cNvSpPr>
          <p:nvPr/>
        </p:nvSpPr>
        <p:spPr>
          <a:xfrm>
            <a:off x="9805745" y="770713"/>
            <a:ext cx="1662490" cy="75405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3200" b="1">
                <a:solidFill>
                  <a:schemeClr val="accent1"/>
                </a:solidFill>
                <a:latin typeface="+mn-lt"/>
              </a:rPr>
              <a:t>40+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1100" b="1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Data </a:t>
            </a:r>
            <a:r>
              <a:rPr lang="en-GB" sz="1100" b="1" err="1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Centers</a:t>
            </a:r>
            <a:endParaRPr lang="en-GB" sz="1100" b="1">
              <a:solidFill>
                <a:schemeClr val="bg1"/>
              </a:solidFill>
              <a:latin typeface="+mn-lt"/>
              <a:ea typeface="Inter Italic" panose="02000503000000020004" pitchFamily="2" charset="0"/>
              <a:cs typeface="Inter Italic" panose="02000503000000020004" pitchFamily="2" charset="0"/>
            </a:endParaRPr>
          </a:p>
        </p:txBody>
      </p:sp>
      <p:sp>
        <p:nvSpPr>
          <p:cNvPr id="1710" name="Text Placeholder 11">
            <a:extLst>
              <a:ext uri="{FF2B5EF4-FFF2-40B4-BE49-F238E27FC236}">
                <a16:creationId xmlns:a16="http://schemas.microsoft.com/office/drawing/2014/main" id="{B2854B6A-71A9-3D51-848B-A3FFFC49F472}"/>
              </a:ext>
            </a:extLst>
          </p:cNvPr>
          <p:cNvSpPr txBox="1">
            <a:spLocks/>
          </p:cNvSpPr>
          <p:nvPr/>
        </p:nvSpPr>
        <p:spPr>
          <a:xfrm>
            <a:off x="7829993" y="1714789"/>
            <a:ext cx="1662491" cy="9233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hr-HR" sz="3200" b="1" dirty="0">
                <a:solidFill>
                  <a:schemeClr val="accent1"/>
                </a:solidFill>
                <a:latin typeface="+mn-lt"/>
              </a:rPr>
              <a:t>38 </a:t>
            </a:r>
            <a:r>
              <a:rPr lang="en-GB" sz="3200" b="1" dirty="0">
                <a:solidFill>
                  <a:schemeClr val="accent1"/>
                </a:solidFill>
                <a:latin typeface="+mn-lt"/>
              </a:rPr>
              <a:t>bn+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1100" b="1" dirty="0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Monthly </a:t>
            </a:r>
            <a:r>
              <a:rPr lang="hr-HR" sz="1100" b="1" dirty="0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messaging </a:t>
            </a:r>
            <a:r>
              <a:rPr lang="en-GB" sz="1100" b="1" dirty="0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Interactions</a:t>
            </a:r>
          </a:p>
        </p:txBody>
      </p:sp>
      <p:sp>
        <p:nvSpPr>
          <p:cNvPr id="1711" name="Text Placeholder 11">
            <a:extLst>
              <a:ext uri="{FF2B5EF4-FFF2-40B4-BE49-F238E27FC236}">
                <a16:creationId xmlns:a16="http://schemas.microsoft.com/office/drawing/2014/main" id="{5A2A2039-C5F9-30A6-AAC2-250411CA7B94}"/>
              </a:ext>
            </a:extLst>
          </p:cNvPr>
          <p:cNvSpPr txBox="1">
            <a:spLocks/>
          </p:cNvSpPr>
          <p:nvPr/>
        </p:nvSpPr>
        <p:spPr>
          <a:xfrm>
            <a:off x="9805744" y="1714789"/>
            <a:ext cx="1662491" cy="92333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3200" b="1" dirty="0">
                <a:solidFill>
                  <a:schemeClr val="accent1"/>
                </a:solidFill>
                <a:latin typeface="+mn-lt"/>
              </a:rPr>
              <a:t>10k+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hr-HR" sz="1100" b="1" dirty="0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Large </a:t>
            </a:r>
            <a:r>
              <a:rPr lang="en-GB" sz="1100" b="1" dirty="0">
                <a:solidFill>
                  <a:schemeClr val="bg1"/>
                </a:solidFill>
                <a:latin typeface="+mn-lt"/>
                <a:ea typeface="Inter Italic" panose="02000503000000020004" pitchFamily="2" charset="0"/>
                <a:cs typeface="Inter Italic" panose="02000503000000020004" pitchFamily="2" charset="0"/>
              </a:rPr>
              <a:t>Business Customers</a:t>
            </a:r>
          </a:p>
        </p:txBody>
      </p:sp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27896066-B94D-975E-8098-3C0687272DBA}"/>
              </a:ext>
            </a:extLst>
          </p:cNvPr>
          <p:cNvSpPr txBox="1">
            <a:spLocks/>
          </p:cNvSpPr>
          <p:nvPr/>
        </p:nvSpPr>
        <p:spPr>
          <a:xfrm>
            <a:off x="800401" y="2821394"/>
            <a:ext cx="6262721" cy="6103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b="1" dirty="0">
                <a:solidFill>
                  <a:schemeClr val="accent1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Our vision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1200" b="1" dirty="0">
                <a:solidFill>
                  <a:schemeClr val="accent2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One Platform. All Channels. For developers and business alike.</a:t>
            </a:r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D5BC859D-806F-2760-523D-F53152571E6A}"/>
              </a:ext>
            </a:extLst>
          </p:cNvPr>
          <p:cNvSpPr txBox="1">
            <a:spLocks/>
          </p:cNvSpPr>
          <p:nvPr/>
        </p:nvSpPr>
        <p:spPr>
          <a:xfrm>
            <a:off x="800401" y="3384782"/>
            <a:ext cx="6588940" cy="929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1pPr>
            <a:lvl2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en-US" sz="1600" kern="1200" smtClean="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0" indent="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None/>
              <a:tabLst/>
              <a:defRPr lang="x-none" sz="1600" kern="1200">
                <a:solidFill>
                  <a:srgbClr val="222E42"/>
                </a:solidFill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b="1" dirty="0">
                <a:solidFill>
                  <a:schemeClr val="accent1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Our mission: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GB" sz="1200" b="1" dirty="0">
                <a:solidFill>
                  <a:schemeClr val="accent2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To democratize the future of digital interactions between business and people by creating breakthrough innovations.</a:t>
            </a:r>
          </a:p>
          <a:p>
            <a:pPr defTabSz="914400"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endParaRPr lang="en-GB" sz="1200" b="1" dirty="0">
              <a:solidFill>
                <a:schemeClr val="accent2"/>
              </a:solidFill>
              <a:latin typeface="+mn-lt"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727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8AC5068-7B3B-AD86-3D05-1778D860BEDD}"/>
              </a:ext>
            </a:extLst>
          </p:cNvPr>
          <p:cNvSpPr/>
          <p:nvPr/>
        </p:nvSpPr>
        <p:spPr>
          <a:xfrm>
            <a:off x="-91650" y="-25400"/>
            <a:ext cx="12604652" cy="731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HR">
              <a:solidFill>
                <a:schemeClr val="accent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B2D640-0771-584A-A849-69798828D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075" y="851574"/>
            <a:ext cx="10540248" cy="1312068"/>
          </a:xfrm>
        </p:spPr>
        <p:txBody>
          <a:bodyPr vert="horz" lIns="0" tIns="45720" rIns="91440" bIns="45720" rtlCol="0" anchor="b">
            <a:noAutofit/>
          </a:bodyPr>
          <a:lstStyle/>
          <a:p>
            <a:pPr>
              <a:lnSpc>
                <a:spcPct val="80000"/>
              </a:lnSpc>
            </a:pPr>
            <a:r>
              <a:rPr lang="en-GB" sz="5400" b="1" i="1" spc="-150" dirty="0">
                <a:solidFill>
                  <a:schemeClr val="accent1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The</a:t>
            </a:r>
            <a:r>
              <a:rPr lang="en-GB" sz="5400" b="1" spc="-150" dirty="0">
                <a:solidFill>
                  <a:schemeClr val="accent1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 one communications platform, for every business</a:t>
            </a:r>
            <a:endParaRPr lang="en-HR" sz="5400" b="1" spc="-150" dirty="0">
              <a:solidFill>
                <a:schemeClr val="accent1"/>
              </a:solidFill>
              <a:latin typeface="+mn-lt"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F40665-7029-9A6F-A14C-11D5ADB52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4066" y="5462794"/>
            <a:ext cx="1949897" cy="610981"/>
          </a:xfrm>
          <a:prstGeom prst="rect">
            <a:avLst/>
          </a:prstGeom>
        </p:spPr>
      </p:pic>
      <p:pic>
        <p:nvPicPr>
          <p:cNvPr id="14" name="Picture 13" descr="A screenshot of a cell phone&#10;&#10;Description automatically generated with low confidence">
            <a:extLst>
              <a:ext uri="{FF2B5EF4-FFF2-40B4-BE49-F238E27FC236}">
                <a16:creationId xmlns:a16="http://schemas.microsoft.com/office/drawing/2014/main" id="{67DDF378-BD7D-437A-E975-B95089997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79" y="2163642"/>
            <a:ext cx="8124659" cy="437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9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4">
            <a:extLst>
              <a:ext uri="{FF2B5EF4-FFF2-40B4-BE49-F238E27FC236}">
                <a16:creationId xmlns:a16="http://schemas.microsoft.com/office/drawing/2014/main" id="{8DA78E22-34EC-29FA-722E-6C366CA50F78}"/>
              </a:ext>
            </a:extLst>
          </p:cNvPr>
          <p:cNvSpPr txBox="1"/>
          <p:nvPr/>
        </p:nvSpPr>
        <p:spPr>
          <a:xfrm>
            <a:off x="5809488" y="5224520"/>
            <a:ext cx="1022612" cy="889987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2300" b="1" spc="-60" dirty="0">
                <a:solidFill>
                  <a:srgbClr val="FC6323"/>
                </a:solidFill>
                <a:ea typeface="Inter" panose="02000503000000020004" pitchFamily="2" charset="0"/>
                <a:cs typeface="Inter" panose="02000503000000020004" pitchFamily="2" charset="0"/>
              </a:rPr>
              <a:t>8</a:t>
            </a:r>
            <a:r>
              <a:rPr kumimoji="0" lang="en-GB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0</a:t>
            </a:r>
            <a:r>
              <a:rPr kumimoji="0" lang="en-US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0+</a:t>
            </a:r>
            <a:endParaRPr kumimoji="0" lang="en-US" sz="2300" b="1" u="none" strike="noStrike" kern="1200" cap="none" spc="0" normalizeH="0" baseline="0" noProof="0" dirty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Direct</a:t>
            </a:r>
            <a:r>
              <a:rPr kumimoji="0" lang="en-US" sz="1100" b="1" u="none" strike="noStrike" kern="1200" cap="none" spc="-14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 </a:t>
            </a:r>
            <a:r>
              <a:rPr kumimoji="0" lang="en-US" sz="1100" b="1" u="none" strike="noStrike" kern="1200" cap="none" spc="-3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operator  connections</a:t>
            </a:r>
            <a:endParaRPr kumimoji="0" lang="en-US" sz="11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7" name="object 11">
            <a:extLst>
              <a:ext uri="{FF2B5EF4-FFF2-40B4-BE49-F238E27FC236}">
                <a16:creationId xmlns:a16="http://schemas.microsoft.com/office/drawing/2014/main" id="{CD5DFD99-D011-E8D8-B279-67DB69A2AA23}"/>
              </a:ext>
            </a:extLst>
          </p:cNvPr>
          <p:cNvSpPr txBox="1"/>
          <p:nvPr/>
        </p:nvSpPr>
        <p:spPr>
          <a:xfrm>
            <a:off x="3170723" y="5224520"/>
            <a:ext cx="852793" cy="863057"/>
          </a:xfrm>
          <a:prstGeom prst="rect">
            <a:avLst/>
          </a:prstGeom>
        </p:spPr>
        <p:txBody>
          <a:bodyPr vert="horz" wrap="square" lIns="0" tIns="118110" rIns="0" bIns="0" rtlCol="0" anchor="t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3.</a:t>
            </a:r>
            <a:r>
              <a:rPr kumimoji="0" lang="hr-HR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3</a:t>
            </a:r>
            <a:r>
              <a:rPr lang="hr-HR" sz="2300" b="1" spc="-60" dirty="0">
                <a:solidFill>
                  <a:srgbClr val="FC6323"/>
                </a:solidFill>
                <a:ea typeface="Inter" panose="02000503000000020004" pitchFamily="2" charset="0"/>
                <a:cs typeface="Inter" panose="02000503000000020004" pitchFamily="2" charset="0"/>
              </a:rPr>
              <a:t>k</a:t>
            </a:r>
            <a:r>
              <a:rPr kumimoji="0" lang="en-US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+</a:t>
            </a:r>
            <a:endParaRPr kumimoji="0" lang="en-US" sz="2300" b="1" u="none" strike="noStrike" kern="1200" cap="none" spc="0" normalizeH="0" baseline="0" noProof="0" dirty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u="none" strike="noStrike" kern="1200" cap="none" spc="-3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Employees </a:t>
            </a:r>
            <a:r>
              <a:rPr kumimoji="0" lang="en-US" sz="1100" b="1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globally</a:t>
            </a:r>
            <a:endParaRPr kumimoji="0" lang="en-US" sz="11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8" name="object 12">
            <a:extLst>
              <a:ext uri="{FF2B5EF4-FFF2-40B4-BE49-F238E27FC236}">
                <a16:creationId xmlns:a16="http://schemas.microsoft.com/office/drawing/2014/main" id="{23D5776A-A619-B5AC-5F69-1824C664D1B1}"/>
              </a:ext>
            </a:extLst>
          </p:cNvPr>
          <p:cNvSpPr txBox="1"/>
          <p:nvPr/>
        </p:nvSpPr>
        <p:spPr>
          <a:xfrm>
            <a:off x="1925631" y="5224520"/>
            <a:ext cx="806950" cy="863057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7</a:t>
            </a:r>
            <a:r>
              <a:rPr kumimoji="0" lang="hr-HR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5</a:t>
            </a:r>
            <a:r>
              <a:rPr kumimoji="0" lang="en-US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+</a:t>
            </a:r>
            <a:endParaRPr kumimoji="0" lang="en-US" sz="2300" b="1" u="none" strike="noStrike" kern="1200" cap="none" spc="0" normalizeH="0" baseline="0" noProof="0" dirty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Offices</a:t>
            </a:r>
            <a:r>
              <a:rPr kumimoji="0" sz="1100" b="1" u="none" strike="noStrike" kern="1200" cap="none" spc="-16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 </a:t>
            </a:r>
            <a:r>
              <a:rPr kumimoji="0" lang="en-US" sz="1100" b="1" u="none" strike="noStrike" kern="1200" cap="none" spc="-3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on 6 continents</a:t>
            </a:r>
            <a:endParaRPr kumimoji="0" sz="11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9" name="object 15">
            <a:extLst>
              <a:ext uri="{FF2B5EF4-FFF2-40B4-BE49-F238E27FC236}">
                <a16:creationId xmlns:a16="http://schemas.microsoft.com/office/drawing/2014/main" id="{AA9CF3CC-662C-7051-2A0B-B5EF7630C815}"/>
              </a:ext>
            </a:extLst>
          </p:cNvPr>
          <p:cNvSpPr txBox="1"/>
          <p:nvPr/>
        </p:nvSpPr>
        <p:spPr>
          <a:xfrm>
            <a:off x="7270242" y="5224520"/>
            <a:ext cx="1355199" cy="863057"/>
          </a:xfrm>
          <a:prstGeom prst="rect">
            <a:avLst/>
          </a:prstGeom>
        </p:spPr>
        <p:txBody>
          <a:bodyPr vert="horz" wrap="square" lIns="0" tIns="118110" rIns="0" bIns="0" rtlCol="0" anchor="t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14.5k</a:t>
            </a:r>
            <a:r>
              <a:rPr kumimoji="0" lang="en-US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+</a:t>
            </a:r>
            <a:endParaRPr kumimoji="0" lang="en-US" sz="2300" b="1" u="none" strike="noStrike" kern="1200" cap="none" spc="0" normalizeH="0" baseline="0" noProof="0" dirty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Average interactions per second</a:t>
            </a:r>
            <a:endParaRPr kumimoji="0" lang="en-US" sz="11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10" name="bk object 17">
            <a:extLst>
              <a:ext uri="{FF2B5EF4-FFF2-40B4-BE49-F238E27FC236}">
                <a16:creationId xmlns:a16="http://schemas.microsoft.com/office/drawing/2014/main" id="{30A1B40E-B427-7CC7-1903-6F5A655EB710}"/>
              </a:ext>
            </a:extLst>
          </p:cNvPr>
          <p:cNvSpPr/>
          <p:nvPr/>
        </p:nvSpPr>
        <p:spPr>
          <a:xfrm>
            <a:off x="491612" y="1310576"/>
            <a:ext cx="10834370" cy="3569335"/>
          </a:xfrm>
          <a:custGeom>
            <a:avLst/>
            <a:gdLst/>
            <a:ahLst/>
            <a:cxnLst/>
            <a:rect l="l" t="t" r="r" b="b"/>
            <a:pathLst>
              <a:path w="10834370" h="3569335">
                <a:moveTo>
                  <a:pt x="0" y="3569055"/>
                </a:moveTo>
                <a:lnTo>
                  <a:pt x="10834166" y="3569055"/>
                </a:lnTo>
                <a:lnTo>
                  <a:pt x="10834166" y="0"/>
                </a:lnTo>
                <a:lnTo>
                  <a:pt x="0" y="0"/>
                </a:lnTo>
                <a:lnTo>
                  <a:pt x="0" y="3569055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DDDCDB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373129BC-8466-B8D0-B3BD-78EAE19D0967}"/>
              </a:ext>
            </a:extLst>
          </p:cNvPr>
          <p:cNvSpPr/>
          <p:nvPr/>
        </p:nvSpPr>
        <p:spPr>
          <a:xfrm flipH="1">
            <a:off x="6995880" y="1661506"/>
            <a:ext cx="50078" cy="3063638"/>
          </a:xfrm>
          <a:custGeom>
            <a:avLst/>
            <a:gdLst/>
            <a:ahLst/>
            <a:cxnLst/>
            <a:rect l="l" t="t" r="r" b="b"/>
            <a:pathLst>
              <a:path h="2667635">
                <a:moveTo>
                  <a:pt x="0" y="0"/>
                </a:moveTo>
                <a:lnTo>
                  <a:pt x="0" y="2667266"/>
                </a:lnTo>
              </a:path>
            </a:pathLst>
          </a:custGeom>
          <a:ln w="6350">
            <a:solidFill>
              <a:schemeClr val="accent6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1" i="0" u="none" strike="noStrike" kern="1200" cap="none" spc="0" normalizeH="0" baseline="0" noProof="0">
              <a:ln>
                <a:noFill/>
              </a:ln>
              <a:solidFill>
                <a:srgbClr val="DDDCDB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508451-ECBE-0BB6-0BD6-C0EAB1766942}"/>
              </a:ext>
            </a:extLst>
          </p:cNvPr>
          <p:cNvSpPr/>
          <p:nvPr/>
        </p:nvSpPr>
        <p:spPr>
          <a:xfrm>
            <a:off x="7054403" y="1399476"/>
            <a:ext cx="426924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STELLAR GLOBAL CLIENT BASE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A155AB-D070-C879-9938-E753CAEA1B42}"/>
              </a:ext>
            </a:extLst>
          </p:cNvPr>
          <p:cNvSpPr/>
          <p:nvPr/>
        </p:nvSpPr>
        <p:spPr>
          <a:xfrm>
            <a:off x="767408" y="1370177"/>
            <a:ext cx="57229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GLOBAL FOOTPRINT</a:t>
            </a: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24C9EC7B-2711-77D0-F67F-2A3AB53B8BE5}"/>
              </a:ext>
            </a:extLst>
          </p:cNvPr>
          <p:cNvSpPr txBox="1"/>
          <p:nvPr/>
        </p:nvSpPr>
        <p:spPr>
          <a:xfrm>
            <a:off x="4461658" y="5224520"/>
            <a:ext cx="909688" cy="85921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u="none" strike="noStrike" kern="1200" cap="none" spc="-60" normalizeH="0" baseline="0" noProof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40+</a:t>
            </a:r>
            <a:endParaRPr kumimoji="0" lang="en-HR" sz="2300" b="1" u="none" strike="noStrike" kern="1200" cap="none" spc="0" normalizeH="0" baseline="0" noProof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u="none" strike="noStrike" kern="1200" cap="none" spc="-3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Data Centers globally</a:t>
            </a:r>
            <a:endParaRPr kumimoji="0" lang="en-HR" sz="1100" b="1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20" name="object 4">
            <a:extLst>
              <a:ext uri="{FF2B5EF4-FFF2-40B4-BE49-F238E27FC236}">
                <a16:creationId xmlns:a16="http://schemas.microsoft.com/office/drawing/2014/main" id="{0F764BE6-79AB-40AB-B76D-9A70D1A8F471}"/>
              </a:ext>
            </a:extLst>
          </p:cNvPr>
          <p:cNvSpPr txBox="1"/>
          <p:nvPr/>
        </p:nvSpPr>
        <p:spPr>
          <a:xfrm>
            <a:off x="10234324" y="5224520"/>
            <a:ext cx="1273562" cy="85921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300" b="1" u="none" strike="noStrike" kern="1200" cap="none" spc="-60" normalizeH="0" baseline="0" noProof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2.36 </a:t>
            </a:r>
            <a:r>
              <a:rPr kumimoji="0" lang="hr-HR" sz="2300" b="1" u="none" strike="noStrike" kern="1200" cap="none" spc="-60" normalizeH="0" baseline="0" noProof="0" err="1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Bn</a:t>
            </a:r>
            <a:r>
              <a:rPr kumimoji="0" lang="hr-HR" sz="2300" b="1" u="none" strike="noStrike" kern="1200" cap="none" spc="-60" normalizeH="0" baseline="0" noProof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+</a:t>
            </a:r>
            <a:endParaRPr kumimoji="0" lang="en-HR" sz="2300" b="1" u="none" strike="noStrike" kern="1200" cap="none" spc="0" normalizeH="0" baseline="0" noProof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u="none" strike="noStrike" kern="1200" cap="none" spc="-3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Interactions in one day on Black Friday</a:t>
            </a:r>
            <a:endParaRPr kumimoji="0" lang="en-HR" sz="1100" b="1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139A8989-6ECD-5544-4B95-6AEBCC9975A9}"/>
              </a:ext>
            </a:extLst>
          </p:cNvPr>
          <p:cNvSpPr txBox="1"/>
          <p:nvPr/>
        </p:nvSpPr>
        <p:spPr>
          <a:xfrm>
            <a:off x="8943999" y="5224520"/>
            <a:ext cx="852185" cy="859210"/>
          </a:xfrm>
          <a:prstGeom prst="rect">
            <a:avLst/>
          </a:prstGeom>
        </p:spPr>
        <p:txBody>
          <a:bodyPr vert="horz" wrap="square" lIns="0" tIns="114300" rIns="0" bIns="0" rtlCol="0" anchor="t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80k+</a:t>
            </a:r>
            <a:endParaRPr kumimoji="0" lang="en-HR" sz="2300" b="1" u="none" strike="noStrike" kern="1200" cap="none" spc="0" normalizeH="0" baseline="0" noProof="0" dirty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Black Friday </a:t>
            </a:r>
            <a:r>
              <a:rPr kumimoji="0" lang="hr-HR" sz="1100" b="1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r</a:t>
            </a:r>
            <a:r>
              <a:rPr kumimoji="0" lang="en-US" sz="1100" b="1" u="none" strike="noStrike" kern="1200" cap="none" spc="-3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ecord</a:t>
            </a:r>
            <a:endParaRPr kumimoji="0" lang="en-HR" sz="11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6E42330-4606-CDAA-CB70-E2207E6D7DE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42913" y="2036246"/>
            <a:ext cx="498599" cy="27699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2D05549-D688-940F-7F15-9605602E20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</a:extLst>
          </a:blip>
          <a:srcRect l="58721" t="30270" r="8253" b="24328"/>
          <a:stretch/>
        </p:blipFill>
        <p:spPr>
          <a:xfrm>
            <a:off x="7821425" y="2602712"/>
            <a:ext cx="578191" cy="330661"/>
          </a:xfrm>
          <a:prstGeom prst="rect">
            <a:avLst/>
          </a:prstGeom>
        </p:spPr>
      </p:pic>
      <p:pic>
        <p:nvPicPr>
          <p:cNvPr id="30" name="Picture 2" descr="Santander Consumer Bank (Deutschland) - Wikipedia">
            <a:extLst>
              <a:ext uri="{FF2B5EF4-FFF2-40B4-BE49-F238E27FC236}">
                <a16:creationId xmlns:a16="http://schemas.microsoft.com/office/drawing/2014/main" id="{8E0117DE-DF89-B1DD-0C44-502653C9F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718" y="1891952"/>
            <a:ext cx="1593712" cy="57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Delivery Hero - Wikipedia">
            <a:extLst>
              <a:ext uri="{FF2B5EF4-FFF2-40B4-BE49-F238E27FC236}">
                <a16:creationId xmlns:a16="http://schemas.microsoft.com/office/drawing/2014/main" id="{F4AB02B0-BE86-ACC2-7A03-4A4A41E96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680" y="2465690"/>
            <a:ext cx="788348" cy="42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Bystanders: That&amp;#39;s ME!&amp;quot; - IBPA - International Bullying Prevention  Association">
            <a:extLst>
              <a:ext uri="{FF2B5EF4-FFF2-40B4-BE49-F238E27FC236}">
                <a16:creationId xmlns:a16="http://schemas.microsoft.com/office/drawing/2014/main" id="{10C6E2EC-C264-6D3D-515A-D4ADFAC6C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4010" y="1914332"/>
            <a:ext cx="1219634" cy="45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0">
            <a:extLst>
              <a:ext uri="{FF2B5EF4-FFF2-40B4-BE49-F238E27FC236}">
                <a16:creationId xmlns:a16="http://schemas.microsoft.com/office/drawing/2014/main" id="{A2DF02D1-BC9F-5E2D-3CF5-AF3CECBE2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 bwMode="auto">
          <a:xfrm>
            <a:off x="10098508" y="2611766"/>
            <a:ext cx="1103068" cy="261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8" descr="Facebook logo and symbol, meaning, history, PNG">
            <a:extLst>
              <a:ext uri="{FF2B5EF4-FFF2-40B4-BE49-F238E27FC236}">
                <a16:creationId xmlns:a16="http://schemas.microsoft.com/office/drawing/2014/main" id="{03547457-1BE4-801E-CC65-F5EA195DB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545" y="3148911"/>
            <a:ext cx="620617" cy="38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FD12B490-03DF-D173-0EBD-418639D9B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791" y="3177690"/>
            <a:ext cx="1068101" cy="35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2">
            <a:extLst>
              <a:ext uri="{FF2B5EF4-FFF2-40B4-BE49-F238E27FC236}">
                <a16:creationId xmlns:a16="http://schemas.microsoft.com/office/drawing/2014/main" id="{09F8771D-3B4D-A5E1-6E07-0B557CC0A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 bwMode="auto">
          <a:xfrm>
            <a:off x="7584274" y="3781112"/>
            <a:ext cx="1088117" cy="30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4">
            <a:extLst>
              <a:ext uri="{FF2B5EF4-FFF2-40B4-BE49-F238E27FC236}">
                <a16:creationId xmlns:a16="http://schemas.microsoft.com/office/drawing/2014/main" id="{7403AF2F-FB18-06F3-90E2-CDC3D0EA1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343" y="3788866"/>
            <a:ext cx="1380968" cy="23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77F1B5E-EBEE-C5A0-2A7B-5D629B2931A3}"/>
              </a:ext>
            </a:extLst>
          </p:cNvPr>
          <p:cNvPicPr>
            <a:picLocks noChangeAspect="1"/>
          </p:cNvPicPr>
          <p:nvPr/>
        </p:nvPicPr>
        <p:blipFill>
          <a:blip r:embed="rId18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01203" y="3582009"/>
            <a:ext cx="644594" cy="644594"/>
          </a:xfrm>
          <a:prstGeom prst="rect">
            <a:avLst/>
          </a:prstGeom>
        </p:spPr>
      </p:pic>
      <p:pic>
        <p:nvPicPr>
          <p:cNvPr id="39" name="Picture 30">
            <a:extLst>
              <a:ext uri="{FF2B5EF4-FFF2-40B4-BE49-F238E27FC236}">
                <a16:creationId xmlns:a16="http://schemas.microsoft.com/office/drawing/2014/main" id="{8CBB84ED-B152-6DE6-0162-38442B5F2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/>
        </p:blipFill>
        <p:spPr bwMode="auto">
          <a:xfrm>
            <a:off x="8959198" y="4426168"/>
            <a:ext cx="1122275" cy="25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4" descr="Attentive logo">
            <a:extLst>
              <a:ext uri="{FF2B5EF4-FFF2-40B4-BE49-F238E27FC236}">
                <a16:creationId xmlns:a16="http://schemas.microsoft.com/office/drawing/2014/main" id="{A2C2E876-33D7-79DA-DBE2-35F46258E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735" y="4376259"/>
            <a:ext cx="1059741" cy="36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7694AEF-D687-D1C4-CE50-2108B53C5C4C}"/>
              </a:ext>
            </a:extLst>
          </p:cNvPr>
          <p:cNvPicPr>
            <a:picLocks noChangeAspect="1"/>
          </p:cNvPicPr>
          <p:nvPr/>
        </p:nvPicPr>
        <p:blipFill>
          <a:blip r:embed="rId2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07368" y="4429405"/>
            <a:ext cx="812917" cy="244688"/>
          </a:xfrm>
          <a:prstGeom prst="rect">
            <a:avLst/>
          </a:prstGeom>
        </p:spPr>
      </p:pic>
      <p:pic>
        <p:nvPicPr>
          <p:cNvPr id="43" name="Picture 2">
            <a:extLst>
              <a:ext uri="{FF2B5EF4-FFF2-40B4-BE49-F238E27FC236}">
                <a16:creationId xmlns:a16="http://schemas.microsoft.com/office/drawing/2014/main" id="{72025D14-2892-D2AB-2499-DA991C594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387" y="3218495"/>
            <a:ext cx="1010027" cy="24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9A8FED-26EB-C633-74AB-6FCB1E69E5C9}"/>
              </a:ext>
            </a:extLst>
          </p:cNvPr>
          <p:cNvSpPr txBox="1"/>
          <p:nvPr/>
        </p:nvSpPr>
        <p:spPr>
          <a:xfrm>
            <a:off x="5725606" y="6122292"/>
            <a:ext cx="9914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 kumimoji="0" sz="1000" b="0" i="0" u="none" strike="noStrike" cap="none" spc="-35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ea typeface="Inter Thin" panose="02000203000000020004" pitchFamily="2" charset="0"/>
                <a:cs typeface="Inter Thin" panose="02000203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HR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Largest global MNO network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D18A99-B680-0958-52C3-D206B6E3C31C}"/>
              </a:ext>
            </a:extLst>
          </p:cNvPr>
          <p:cNvSpPr txBox="1"/>
          <p:nvPr/>
        </p:nvSpPr>
        <p:spPr>
          <a:xfrm>
            <a:off x="1824170" y="6122292"/>
            <a:ext cx="10365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 kumimoji="0" sz="1000" b="0" i="0" u="none" strike="noStrike" cap="none" spc="-35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ea typeface="Inter Thin" panose="02000203000000020004" pitchFamily="2" charset="0"/>
                <a:cs typeface="Inter Thin" panose="02000203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Global reach &gt;190 countries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7C11DE-E862-2CF4-B7C7-04610B94C620}"/>
              </a:ext>
            </a:extLst>
          </p:cNvPr>
          <p:cNvSpPr txBox="1"/>
          <p:nvPr/>
        </p:nvSpPr>
        <p:spPr>
          <a:xfrm>
            <a:off x="7178497" y="6122292"/>
            <a:ext cx="132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Infrastructure to handle vast volume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399D18-9477-0EBB-59BC-6191912B30E2}"/>
              </a:ext>
            </a:extLst>
          </p:cNvPr>
          <p:cNvSpPr txBox="1"/>
          <p:nvPr/>
        </p:nvSpPr>
        <p:spPr>
          <a:xfrm>
            <a:off x="3076656" y="6122292"/>
            <a:ext cx="11778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Global presence, local reach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B1DACA-1136-BD85-48FE-128D55AFAA42}"/>
              </a:ext>
            </a:extLst>
          </p:cNvPr>
          <p:cNvSpPr txBox="1"/>
          <p:nvPr/>
        </p:nvSpPr>
        <p:spPr>
          <a:xfrm>
            <a:off x="8862410" y="6122292"/>
            <a:ext cx="10125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 kumimoji="0" sz="1000" b="0" i="0" u="none" strike="noStrike" cap="none" spc="-35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ea typeface="Inter Thin" panose="02000203000000020004" pitchFamily="2" charset="0"/>
                <a:cs typeface="Inter Thin" panose="02000203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 dirty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  <a:sym typeface="Helvetica Neue"/>
              </a:rPr>
              <a:t>Transactions per Second.  </a:t>
            </a:r>
            <a:endParaRPr kumimoji="0" lang="en-GB" sz="1000" u="none" strike="noStrike" kern="1200" cap="none" spc="-35" normalizeH="0" baseline="0" noProof="0" dirty="0">
              <a:ln>
                <a:noFill/>
              </a:ln>
              <a:solidFill>
                <a:srgbClr val="5D6C82"/>
              </a:solidFill>
              <a:effectLst/>
              <a:uLnTx/>
              <a:uFillTx/>
              <a:ea typeface="Inter Italic" panose="02000503000000020004" pitchFamily="2" charset="0"/>
              <a:cs typeface="Inter Italic" panose="02000503000000020004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D9B027-25D3-5191-A3E9-73F7B123A825}"/>
              </a:ext>
            </a:extLst>
          </p:cNvPr>
          <p:cNvSpPr txBox="1"/>
          <p:nvPr/>
        </p:nvSpPr>
        <p:spPr>
          <a:xfrm>
            <a:off x="4373611" y="6122292"/>
            <a:ext cx="10125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 kumimoji="0" sz="1000" b="0" i="0" u="none" strike="noStrike" cap="none" spc="-35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ea typeface="Inter Thin" panose="02000203000000020004" pitchFamily="2" charset="0"/>
                <a:cs typeface="Inter Thin" panose="02000203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Scalable infrastructure</a:t>
            </a:r>
            <a:endParaRPr kumimoji="0" lang="en-GB" sz="1000" u="none" strike="noStrike" kern="1200" cap="none" spc="-35" normalizeH="0" baseline="0" noProof="0">
              <a:ln>
                <a:noFill/>
              </a:ln>
              <a:solidFill>
                <a:srgbClr val="5D6C82"/>
              </a:solidFill>
              <a:effectLst/>
              <a:uLnTx/>
              <a:uFillTx/>
              <a:ea typeface="Inter Italic" panose="02000503000000020004" pitchFamily="2" charset="0"/>
              <a:cs typeface="Inter Italic" panose="02000503000000020004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F0188E-FA20-38C8-8425-7049CA0206C1}"/>
              </a:ext>
            </a:extLst>
          </p:cNvPr>
          <p:cNvSpPr txBox="1"/>
          <p:nvPr/>
        </p:nvSpPr>
        <p:spPr>
          <a:xfrm>
            <a:off x="10137699" y="6122292"/>
            <a:ext cx="130120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 kumimoji="0" sz="1000" b="0" i="0" u="none" strike="noStrike" cap="none" spc="-35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ea typeface="Inter Thin" panose="02000203000000020004" pitchFamily="2" charset="0"/>
                <a:cs typeface="Inter Thin" panose="02000203000000020004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#</a:t>
            </a:r>
            <a:r>
              <a:rPr kumimoji="0" lang="en-US" sz="1000" u="none" strike="noStrike" kern="1200" cap="none" spc="-35" normalizeH="0" baseline="0" noProof="0" err="1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wearejuststarting</a:t>
            </a:r>
            <a:endParaRPr kumimoji="0" lang="en-GB" sz="1000" u="none" strike="noStrike" kern="1200" cap="none" spc="-35" normalizeH="0" baseline="0" noProof="0">
              <a:ln>
                <a:noFill/>
              </a:ln>
              <a:solidFill>
                <a:srgbClr val="5D6C82"/>
              </a:solidFill>
              <a:effectLst/>
              <a:uLnTx/>
              <a:uFillTx/>
              <a:ea typeface="Inter Italic" panose="02000503000000020004" pitchFamily="2" charset="0"/>
              <a:cs typeface="Inter Italic" panose="02000503000000020004" pitchFamily="2" charset="0"/>
            </a:endParaRPr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D7FF0B3F-F2E7-13E2-AD3E-6CCF5DD7D557}"/>
              </a:ext>
            </a:extLst>
          </p:cNvPr>
          <p:cNvSpPr txBox="1"/>
          <p:nvPr/>
        </p:nvSpPr>
        <p:spPr>
          <a:xfrm>
            <a:off x="718689" y="5224520"/>
            <a:ext cx="768800" cy="863057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5</a:t>
            </a:r>
            <a:r>
              <a:rPr kumimoji="0" lang="en-US" sz="2300" b="1" u="none" strike="noStrike" kern="1200" cap="none" spc="-60" normalizeH="0" baseline="0" noProof="0" dirty="0">
                <a:ln>
                  <a:noFill/>
                </a:ln>
                <a:solidFill>
                  <a:srgbClr val="FC6323"/>
                </a:solidFill>
                <a:effectLst/>
                <a:uLnTx/>
                <a:uFillTx/>
                <a:ea typeface="Inter" panose="02000503000000020004" pitchFamily="2" charset="0"/>
                <a:cs typeface="Inter" panose="02000503000000020004" pitchFamily="2" charset="0"/>
              </a:rPr>
              <a:t>0+</a:t>
            </a:r>
            <a:endParaRPr kumimoji="0" lang="en-US" sz="2300" b="1" u="none" strike="noStrike" kern="1200" cap="none" spc="0" normalizeH="0" baseline="0" noProof="0" dirty="0">
              <a:ln>
                <a:noFill/>
              </a:ln>
              <a:solidFill>
                <a:srgbClr val="FC6323"/>
              </a:solidFill>
              <a:effectLst/>
              <a:uLnTx/>
              <a:uFillTx/>
              <a:ea typeface="Inter" panose="02000503000000020004" pitchFamily="2" charset="0"/>
              <a:cs typeface="Inter" panose="02000503000000020004" pitchFamily="2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4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-3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Inter Semi Bold" panose="02000503000000020004" pitchFamily="2" charset="0"/>
                <a:cs typeface="Inter Semi Bold" panose="02000503000000020004" pitchFamily="2" charset="0"/>
              </a:rPr>
              <a:t>Integration Partners</a:t>
            </a:r>
            <a:endParaRPr kumimoji="0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Inter Semi Bold" panose="02000503000000020004" pitchFamily="2" charset="0"/>
              <a:cs typeface="Inter Semi Bold" panose="02000503000000020004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137B6B1-34B4-AC8C-5C37-9C5D1D9EDAA5}"/>
              </a:ext>
            </a:extLst>
          </p:cNvPr>
          <p:cNvSpPr txBox="1"/>
          <p:nvPr/>
        </p:nvSpPr>
        <p:spPr>
          <a:xfrm>
            <a:off x="631451" y="6122292"/>
            <a:ext cx="10365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FF500A"/>
              </a:buClr>
              <a:buSzTx/>
              <a:buFontTx/>
              <a:buNone/>
              <a:tabLst/>
              <a:defRPr/>
            </a:pPr>
            <a:r>
              <a:rPr kumimoji="0" lang="en-US" sz="1000" u="none" strike="noStrike" kern="1200" cap="none" spc="-35" normalizeH="0" baseline="0" noProof="0">
                <a:ln>
                  <a:noFill/>
                </a:ln>
                <a:solidFill>
                  <a:srgbClr val="5D6C82"/>
                </a:solidFill>
                <a:effectLst/>
                <a:uLnTx/>
                <a:uFillTx/>
                <a:ea typeface="Inter Italic" panose="02000503000000020004" pitchFamily="2" charset="0"/>
                <a:cs typeface="Inter Italic" panose="02000503000000020004" pitchFamily="2" charset="0"/>
              </a:rPr>
              <a:t>Extensive Marketplace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2853CF24-FB8D-B42B-22A4-816A4AB2BB42}"/>
              </a:ext>
            </a:extLst>
          </p:cNvPr>
          <p:cNvGrpSpPr/>
          <p:nvPr/>
        </p:nvGrpSpPr>
        <p:grpSpPr>
          <a:xfrm>
            <a:off x="1706560" y="5370149"/>
            <a:ext cx="8308695" cy="1147310"/>
            <a:chOff x="1706560" y="5370034"/>
            <a:chExt cx="8308695" cy="1249267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1E9B797-C4F2-B115-56D9-E5C42F6616EB}"/>
                </a:ext>
              </a:extLst>
            </p:cNvPr>
            <p:cNvCxnSpPr>
              <a:cxnSpLocks/>
            </p:cNvCxnSpPr>
            <p:nvPr/>
          </p:nvCxnSpPr>
          <p:spPr>
            <a:xfrm>
              <a:off x="2951652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D648A49-4ADB-E81F-CD7F-72F8BC949CF7}"/>
                </a:ext>
              </a:extLst>
            </p:cNvPr>
            <p:cNvCxnSpPr>
              <a:cxnSpLocks/>
            </p:cNvCxnSpPr>
            <p:nvPr/>
          </p:nvCxnSpPr>
          <p:spPr>
            <a:xfrm>
              <a:off x="4242587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AE0C08CA-913E-279F-6555-F3FDFD1D1265}"/>
                </a:ext>
              </a:extLst>
            </p:cNvPr>
            <p:cNvCxnSpPr>
              <a:cxnSpLocks/>
            </p:cNvCxnSpPr>
            <p:nvPr/>
          </p:nvCxnSpPr>
          <p:spPr>
            <a:xfrm>
              <a:off x="5590417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055FC89-6D17-92D9-6FB7-31EBCA042ED6}"/>
                </a:ext>
              </a:extLst>
            </p:cNvPr>
            <p:cNvCxnSpPr>
              <a:cxnSpLocks/>
            </p:cNvCxnSpPr>
            <p:nvPr/>
          </p:nvCxnSpPr>
          <p:spPr>
            <a:xfrm>
              <a:off x="7051171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AA89F083-CE0C-B7B4-44D5-68626FA5E642}"/>
                </a:ext>
              </a:extLst>
            </p:cNvPr>
            <p:cNvCxnSpPr>
              <a:cxnSpLocks/>
            </p:cNvCxnSpPr>
            <p:nvPr/>
          </p:nvCxnSpPr>
          <p:spPr>
            <a:xfrm>
              <a:off x="8724928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91EFB923-1DE9-1484-8379-C34C3F15CA5A}"/>
                </a:ext>
              </a:extLst>
            </p:cNvPr>
            <p:cNvCxnSpPr>
              <a:cxnSpLocks/>
            </p:cNvCxnSpPr>
            <p:nvPr/>
          </p:nvCxnSpPr>
          <p:spPr>
            <a:xfrm>
              <a:off x="10015255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BD6C4FA-E9C8-C364-22E6-19905754F01C}"/>
                </a:ext>
              </a:extLst>
            </p:cNvPr>
            <p:cNvCxnSpPr>
              <a:cxnSpLocks/>
            </p:cNvCxnSpPr>
            <p:nvPr/>
          </p:nvCxnSpPr>
          <p:spPr>
            <a:xfrm>
              <a:off x="1706560" y="5370034"/>
              <a:ext cx="0" cy="12492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1" name="Graphic 50">
            <a:extLst>
              <a:ext uri="{FF2B5EF4-FFF2-40B4-BE49-F238E27FC236}">
                <a16:creationId xmlns:a16="http://schemas.microsoft.com/office/drawing/2014/main" id="{BD9B213C-D96E-8C07-4C72-00EF50FACE53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rcRect/>
          <a:stretch/>
        </p:blipFill>
        <p:spPr>
          <a:xfrm>
            <a:off x="640967" y="1750813"/>
            <a:ext cx="6014783" cy="3227933"/>
          </a:xfrm>
          <a:prstGeom prst="rect">
            <a:avLst/>
          </a:prstGeom>
        </p:spPr>
      </p:pic>
      <p:sp>
        <p:nvSpPr>
          <p:cNvPr id="26" name="Title 25">
            <a:extLst>
              <a:ext uri="{FF2B5EF4-FFF2-40B4-BE49-F238E27FC236}">
                <a16:creationId xmlns:a16="http://schemas.microsoft.com/office/drawing/2014/main" id="{BD302E37-8693-771C-1A67-511070A1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715" y="697108"/>
            <a:ext cx="11538824" cy="486892"/>
          </a:xfrm>
        </p:spPr>
        <p:txBody>
          <a:bodyPr>
            <a:noAutofit/>
          </a:bodyPr>
          <a:lstStyle/>
          <a:p>
            <a:r>
              <a:rPr lang="en-US" sz="3200" b="1" spc="0" dirty="0">
                <a:solidFill>
                  <a:srgbClr val="FFFFFF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...</a:t>
            </a:r>
            <a:r>
              <a:rPr lang="hr-HR" sz="3200" b="1" spc="0" dirty="0">
                <a:solidFill>
                  <a:srgbClr val="FFFFFF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is </a:t>
            </a:r>
            <a:r>
              <a:rPr lang="en-US" sz="3200" b="1" spc="0" dirty="0">
                <a:solidFill>
                  <a:srgbClr val="FFFFFF"/>
                </a:solidFill>
                <a:latin typeface="+mn-lt"/>
                <a:ea typeface="Inter" panose="02000503000000020004" pitchFamily="2" charset="0"/>
                <a:cs typeface="Inter" panose="02000503000000020004" pitchFamily="2" charset="0"/>
              </a:rPr>
              <a:t>built for massive scale - #1 Globally</a:t>
            </a:r>
            <a:endParaRPr lang="en-HR" sz="3200" b="1" dirty="0">
              <a:latin typeface="+mn-lt"/>
              <a:ea typeface="Inter" panose="02000503000000020004" pitchFamily="2" charset="0"/>
              <a:cs typeface="Inter" panose="02000503000000020004" pitchFamily="2" charset="0"/>
            </a:endParaRP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85409D56-2E35-EF5F-4221-B73DAD997E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7297" y="377828"/>
            <a:ext cx="9820446" cy="407190"/>
          </a:xfrm>
        </p:spPr>
        <p:txBody>
          <a:bodyPr/>
          <a:lstStyle/>
          <a:p>
            <a:r>
              <a:rPr lang="en-US" dirty="0">
                <a:latin typeface="+mn-lt"/>
              </a:rPr>
              <a:t>ONE PLATFORM. ALL CHANNELS. FOR DEVELOPERS AND BUSINESSES ALIKE.</a:t>
            </a:r>
          </a:p>
        </p:txBody>
      </p:sp>
    </p:spTree>
    <p:extLst>
      <p:ext uri="{BB962C8B-B14F-4D97-AF65-F5344CB8AC3E}">
        <p14:creationId xmlns:p14="http://schemas.microsoft.com/office/powerpoint/2010/main" val="255356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AE3C-F3B7-1383-AEFD-407111A58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10577406" cy="669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2648">
              <a:spcBef>
                <a:spcPts val="100"/>
              </a:spcBef>
            </a:pPr>
            <a:r>
              <a:rPr lang="hr-HR" sz="3200" b="1" dirty="0">
                <a:solidFill>
                  <a:schemeClr val="bg1"/>
                </a:solidFill>
                <a:latin typeface="+mn-lt"/>
                <a:ea typeface="Inter" panose="02000503000000020004" pitchFamily="2" charset="0"/>
              </a:rPr>
              <a:t>Objectives</a:t>
            </a:r>
            <a:endParaRPr lang="en-HR" sz="3200" b="1" dirty="0">
              <a:solidFill>
                <a:schemeClr val="bg1"/>
              </a:solidFill>
              <a:latin typeface="+mn-lt"/>
              <a:ea typeface="Inter" panose="02000503000000020004" pitchFamily="2" charset="0"/>
            </a:endParaRP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24155FFB-F437-0F64-87BF-C1F90687C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276" y="3201900"/>
            <a:ext cx="2398525" cy="3022246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200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Democratization of data and analytics for internal stakeholders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bg1"/>
              </a:solidFill>
              <a:latin typeface="Inter" panose="020B0604020202020204" charset="0"/>
              <a:ea typeface="Inter" panose="020B0604020202020204" charset="0"/>
              <a:cs typeface="Inter" panose="020B0604020202020204" charset="0"/>
            </a:endParaRPr>
          </a:p>
          <a:p>
            <a:pPr marL="0" indent="0">
              <a:buNone/>
            </a:pPr>
            <a:endParaRPr lang="hr-HR" sz="1200" dirty="0">
              <a:solidFill>
                <a:schemeClr val="bg1"/>
              </a:solidFill>
              <a:latin typeface="Inter" panose="020B0604020202020204" charset="0"/>
              <a:ea typeface="Inter" panose="020B0604020202020204" charset="0"/>
              <a:cs typeface="Inter" panose="020B0604020202020204" charset="0"/>
            </a:endParaRP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7B9C1313-288B-34FA-CF4A-759A313F0153}"/>
              </a:ext>
            </a:extLst>
          </p:cNvPr>
          <p:cNvSpPr txBox="1">
            <a:spLocks/>
          </p:cNvSpPr>
          <p:nvPr/>
        </p:nvSpPr>
        <p:spPr>
          <a:xfrm>
            <a:off x="4149007" y="3201900"/>
            <a:ext cx="2120556" cy="3022246"/>
          </a:xfrm>
          <a:prstGeom prst="rect">
            <a:avLst/>
          </a:prstGeom>
        </p:spPr>
        <p:txBody>
          <a:bodyPr/>
          <a:lstStyle>
            <a:lvl1pPr marL="9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tabLst/>
              <a:defRPr sz="12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27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Inter"/>
              <a:buChar char="⚬"/>
              <a:defRPr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54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Wingdings" pitchFamily="2" charset="2"/>
              <a:buChar char="§"/>
              <a:defRPr sz="7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81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108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4400" marR="0" lvl="0" indent="-28440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r-HR" dirty="0">
                <a:solidFill>
                  <a:srgbClr val="FFFFFF"/>
                </a:solidFill>
              </a:rPr>
              <a:t>Reduce number of data transfers</a:t>
            </a:r>
          </a:p>
          <a:p>
            <a:pPr marL="284400" marR="0" lvl="0" indent="-284400" algn="l" defTabSz="914355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r-HR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nter" panose="02000503000000020004" pitchFamily="2" charset="0"/>
                <a:ea typeface="Inter" panose="02000503000000020004" pitchFamily="2" charset="0"/>
              </a:rPr>
              <a:t>Optimize on-premise hardware utilization</a:t>
            </a:r>
            <a:endParaRPr kumimoji="0" lang="hr-HR" sz="1200" b="0" i="0" u="none" strike="noStrike" kern="1200" cap="none" spc="0" normalizeH="0" baseline="0" noProof="0" dirty="0">
              <a:ln>
                <a:noFill/>
              </a:ln>
              <a:solidFill>
                <a:srgbClr val="222E42"/>
              </a:solidFill>
              <a:effectLst/>
              <a:uLnTx/>
              <a:uFillTx/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95A9A7-09AB-9D9E-93E1-EC0326458EF7}"/>
              </a:ext>
            </a:extLst>
          </p:cNvPr>
          <p:cNvCxnSpPr>
            <a:cxnSpLocks/>
            <a:stCxn id="12" idx="6"/>
          </p:cNvCxnSpPr>
          <p:nvPr/>
        </p:nvCxnSpPr>
        <p:spPr>
          <a:xfrm>
            <a:off x="1742809" y="2563151"/>
            <a:ext cx="8812548" cy="1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59844BE1-3413-738F-CD85-8A44773C0121}"/>
              </a:ext>
            </a:extLst>
          </p:cNvPr>
          <p:cNvSpPr/>
          <p:nvPr/>
        </p:nvSpPr>
        <p:spPr>
          <a:xfrm>
            <a:off x="928422" y="2155957"/>
            <a:ext cx="814387" cy="8143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3272366-CB4D-9494-336F-3E0947D87B40}"/>
              </a:ext>
            </a:extLst>
          </p:cNvPr>
          <p:cNvSpPr/>
          <p:nvPr/>
        </p:nvSpPr>
        <p:spPr>
          <a:xfrm>
            <a:off x="4127604" y="2155957"/>
            <a:ext cx="814387" cy="8143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E9524C-6E48-1377-33DD-078E1A002C02}"/>
              </a:ext>
            </a:extLst>
          </p:cNvPr>
          <p:cNvSpPr txBox="1"/>
          <p:nvPr/>
        </p:nvSpPr>
        <p:spPr>
          <a:xfrm>
            <a:off x="1955394" y="2275004"/>
            <a:ext cx="1499649" cy="576293"/>
          </a:xfrm>
          <a:prstGeom prst="rect">
            <a:avLst/>
          </a:prstGeom>
          <a:solidFill>
            <a:srgbClr val="212E41"/>
          </a:solidFill>
        </p:spPr>
        <p:txBody>
          <a:bodyPr wrap="square" lIns="72000" tIns="72000" rIns="72000" bIns="72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D6323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Simplify BI as self-service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D6323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AFBDCDC-CB1E-495B-2322-08F331F78668}"/>
              </a:ext>
            </a:extLst>
          </p:cNvPr>
          <p:cNvSpPr txBox="1"/>
          <p:nvPr/>
        </p:nvSpPr>
        <p:spPr>
          <a:xfrm>
            <a:off x="5123047" y="2275004"/>
            <a:ext cx="2120556" cy="576293"/>
          </a:xfrm>
          <a:prstGeom prst="rect">
            <a:avLst/>
          </a:prstGeom>
          <a:solidFill>
            <a:srgbClr val="212E41"/>
          </a:solidFill>
        </p:spPr>
        <p:txBody>
          <a:bodyPr wrap="square" lIns="72000" tIns="72000" rIns="72000" bIns="72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FD6323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HW limits + Reducing data processing time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D6323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C1682C4-32A9-BF63-A18E-BB249F006A1A}"/>
              </a:ext>
            </a:extLst>
          </p:cNvPr>
          <p:cNvSpPr txBox="1">
            <a:spLocks/>
          </p:cNvSpPr>
          <p:nvPr/>
        </p:nvSpPr>
        <p:spPr>
          <a:xfrm>
            <a:off x="7782414" y="3201900"/>
            <a:ext cx="2427579" cy="3022246"/>
          </a:xfrm>
          <a:prstGeom prst="rect">
            <a:avLst/>
          </a:prstGeom>
        </p:spPr>
        <p:txBody>
          <a:bodyPr>
            <a:normAutofit/>
          </a:bodyPr>
          <a:lstStyle>
            <a:lvl1pPr marL="9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tabLst/>
              <a:defRPr sz="12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27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Inter"/>
              <a:buChar char="⚬"/>
              <a:defRPr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54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Wingdings" pitchFamily="2" charset="2"/>
              <a:buChar char="§"/>
              <a:defRPr sz="7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81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108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marR="0" lvl="0" indent="-285750" algn="l" defTabSz="6223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>
                <a:srgbClr val="FC6423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r-HR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nter"/>
                <a:ea typeface="Inter" panose="02000503000000020004" pitchFamily="2" charset="0"/>
                <a:cs typeface="+mn-cs"/>
              </a:rPr>
              <a:t>Ability to utilize AI for simple on-the-go data queries</a:t>
            </a:r>
            <a:endParaRPr kumimoji="0" lang="en-HR" sz="1200" b="0" i="0" u="none" strike="noStrike" kern="1200" cap="none" spc="0" normalizeH="0" baseline="0" noProof="0" dirty="0">
              <a:ln>
                <a:noFill/>
              </a:ln>
              <a:solidFill>
                <a:srgbClr val="222E42"/>
              </a:solidFill>
              <a:effectLst/>
              <a:uLnTx/>
              <a:uFillTx/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339321B-C600-1EB3-2B29-8D88C3B9ADC5}"/>
              </a:ext>
            </a:extLst>
          </p:cNvPr>
          <p:cNvSpPr/>
          <p:nvPr/>
        </p:nvSpPr>
        <p:spPr>
          <a:xfrm>
            <a:off x="7782414" y="2155957"/>
            <a:ext cx="814387" cy="8143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1D8FFD-09F0-2BCB-CBEB-789D29081BDB}"/>
              </a:ext>
            </a:extLst>
          </p:cNvPr>
          <p:cNvSpPr txBox="1"/>
          <p:nvPr/>
        </p:nvSpPr>
        <p:spPr>
          <a:xfrm>
            <a:off x="8777857" y="2167465"/>
            <a:ext cx="2353968" cy="791737"/>
          </a:xfrm>
          <a:prstGeom prst="rect">
            <a:avLst/>
          </a:prstGeom>
          <a:solidFill>
            <a:srgbClr val="212E41"/>
          </a:solidFill>
        </p:spPr>
        <p:txBody>
          <a:bodyPr wrap="square" lIns="72000" tIns="72000" rIns="72000" bIns="72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hr-HR" sz="1400" b="1" dirty="0">
                <a:solidFill>
                  <a:srgbClr val="FD6323"/>
                </a:solidFill>
                <a:latin typeface="Inter"/>
              </a:rPr>
              <a:t>Improve data-to-decision time with conversational analytics</a:t>
            </a:r>
            <a:endParaRPr kumimoji="0" lang="en-HR" sz="1400" b="1" i="0" u="none" strike="noStrike" kern="1200" cap="none" spc="0" normalizeH="0" baseline="0" noProof="0" dirty="0">
              <a:ln>
                <a:noFill/>
              </a:ln>
              <a:solidFill>
                <a:srgbClr val="FD6323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5ACED7-413B-C3D5-5FBE-ADB4C045A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3970" y="2400894"/>
            <a:ext cx="353610" cy="284853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B7BBF2FE-A6E3-E52A-57C6-32E9E539AB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65615" y="2292745"/>
            <a:ext cx="540000" cy="5400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9923B926-93DC-2BC4-E0D4-BABF024DCA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4264797" y="229274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E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AE3C-F3B7-1383-AEFD-407111A58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56" y="785020"/>
            <a:ext cx="10577406" cy="6693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12648">
              <a:spcBef>
                <a:spcPts val="100"/>
              </a:spcBef>
            </a:pPr>
            <a:r>
              <a:rPr lang="hr-HR" sz="3200" b="1" dirty="0">
                <a:solidFill>
                  <a:schemeClr val="bg1"/>
                </a:solidFill>
                <a:latin typeface="+mn-lt"/>
                <a:ea typeface="Inter" panose="02000503000000020004" pitchFamily="2" charset="0"/>
              </a:rPr>
              <a:t>Outcomes with Fabric</a:t>
            </a:r>
            <a:endParaRPr lang="en-HR" sz="3200" b="1" dirty="0">
              <a:solidFill>
                <a:schemeClr val="bg1"/>
              </a:solidFill>
              <a:latin typeface="+mn-lt"/>
              <a:ea typeface="Inter" panose="02000503000000020004" pitchFamily="2" charset="0"/>
            </a:endParaRP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24155FFB-F437-0F64-87BF-C1F90687C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276" y="3201900"/>
            <a:ext cx="2398525" cy="3022246"/>
          </a:xfrm>
        </p:spPr>
        <p:txBody>
          <a:bodyPr>
            <a:normAutofit/>
          </a:bodyPr>
          <a:lstStyle/>
          <a:p>
            <a:pPr marL="285750" indent="-285750">
              <a:buClr>
                <a:srgbClr val="49C5B1"/>
              </a:buClr>
              <a:buFont typeface="Arial" panose="020B0604020202020204" pitchFamily="34" charset="0"/>
              <a:buChar char="•"/>
            </a:pPr>
            <a:r>
              <a:rPr lang="hr-HR" sz="1200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Power BI interface </a:t>
            </a:r>
          </a:p>
          <a:p>
            <a:pPr marL="285750" indent="-285750">
              <a:buClr>
                <a:srgbClr val="49C5B1"/>
              </a:buClr>
              <a:buFont typeface="Arial" panose="020B0604020202020204" pitchFamily="34" charset="0"/>
              <a:buChar char="•"/>
            </a:pPr>
            <a:r>
              <a:rPr lang="hr-HR" sz="1200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Analyse model in Excel</a:t>
            </a:r>
          </a:p>
          <a:p>
            <a:pPr marL="285750" indent="-285750">
              <a:buClr>
                <a:srgbClr val="49C5B1"/>
              </a:buClr>
              <a:buFont typeface="Arial" panose="020B0604020202020204" pitchFamily="34" charset="0"/>
              <a:buChar char="•"/>
            </a:pPr>
            <a:r>
              <a:rPr lang="hr-HR" sz="1200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DataFlow Gen 2 (familiar PowerQuery interface backed by Apache Spark)</a:t>
            </a:r>
          </a:p>
          <a:p>
            <a:pPr marL="285750" indent="-285750">
              <a:buClr>
                <a:srgbClr val="49C5B1"/>
              </a:buClr>
              <a:buFont typeface="Arial" panose="020B0604020202020204" pitchFamily="34" charset="0"/>
              <a:buChar char="•"/>
            </a:pPr>
            <a:r>
              <a:rPr lang="hr-HR" sz="1200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OneLake Explorer experience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7B9C1313-288B-34FA-CF4A-759A313F0153}"/>
              </a:ext>
            </a:extLst>
          </p:cNvPr>
          <p:cNvSpPr txBox="1">
            <a:spLocks/>
          </p:cNvSpPr>
          <p:nvPr/>
        </p:nvSpPr>
        <p:spPr>
          <a:xfrm>
            <a:off x="4145657" y="3201900"/>
            <a:ext cx="2633455" cy="3022246"/>
          </a:xfrm>
          <a:prstGeom prst="rect">
            <a:avLst/>
          </a:prstGeom>
        </p:spPr>
        <p:txBody>
          <a:bodyPr/>
          <a:lstStyle>
            <a:lvl1pPr marL="9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tabLst/>
              <a:defRPr sz="12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27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Inter"/>
              <a:buChar char="⚬"/>
              <a:defRPr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54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Wingdings" pitchFamily="2" charset="2"/>
              <a:buChar char="§"/>
              <a:defRPr sz="7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81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108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4400" indent="-284400">
              <a:buClr>
                <a:srgbClr val="49C5B1"/>
              </a:buClr>
              <a:defRPr/>
            </a:pPr>
            <a:r>
              <a:rPr lang="hr-HR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Zero data movement between DWH and BI software</a:t>
            </a:r>
          </a:p>
          <a:p>
            <a:pPr marL="284400" indent="-284400">
              <a:buClr>
                <a:srgbClr val="49C5B1"/>
              </a:buClr>
              <a:defRPr/>
            </a:pPr>
            <a:r>
              <a:rPr lang="hr-HR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Data readily available at any moment; no need for daily loads</a:t>
            </a:r>
          </a:p>
          <a:p>
            <a:pPr marL="284400" indent="-284400">
              <a:buClr>
                <a:srgbClr val="49C5B1"/>
              </a:buClr>
              <a:defRPr/>
            </a:pPr>
            <a:r>
              <a:rPr lang="hr-HR" dirty="0">
                <a:solidFill>
                  <a:schemeClr val="bg1"/>
                </a:solidFill>
                <a:latin typeface="Inter" panose="020B0604020202020204" charset="0"/>
                <a:ea typeface="Inter" panose="020B0604020202020204" charset="0"/>
                <a:cs typeface="Inter" panose="020B0604020202020204" charset="0"/>
              </a:rPr>
              <a:t>Everything in cloud; no hardware administration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95A9A7-09AB-9D9E-93E1-EC0326458EF7}"/>
              </a:ext>
            </a:extLst>
          </p:cNvPr>
          <p:cNvCxnSpPr>
            <a:cxnSpLocks/>
            <a:stCxn id="12" idx="6"/>
          </p:cNvCxnSpPr>
          <p:nvPr/>
        </p:nvCxnSpPr>
        <p:spPr>
          <a:xfrm>
            <a:off x="1742809" y="2563151"/>
            <a:ext cx="8812548" cy="1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59844BE1-3413-738F-CD85-8A44773C0121}"/>
              </a:ext>
            </a:extLst>
          </p:cNvPr>
          <p:cNvSpPr/>
          <p:nvPr/>
        </p:nvSpPr>
        <p:spPr>
          <a:xfrm>
            <a:off x="928422" y="2155957"/>
            <a:ext cx="814387" cy="814387"/>
          </a:xfrm>
          <a:prstGeom prst="ellipse">
            <a:avLst/>
          </a:prstGeom>
          <a:solidFill>
            <a:srgbClr val="49C5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3272366-CB4D-9494-336F-3E0947D87B40}"/>
              </a:ext>
            </a:extLst>
          </p:cNvPr>
          <p:cNvSpPr/>
          <p:nvPr/>
        </p:nvSpPr>
        <p:spPr>
          <a:xfrm>
            <a:off x="4124255" y="2155957"/>
            <a:ext cx="814387" cy="814387"/>
          </a:xfrm>
          <a:prstGeom prst="ellipse">
            <a:avLst/>
          </a:prstGeom>
          <a:solidFill>
            <a:srgbClr val="49C5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E9524C-6E48-1377-33DD-078E1A002C02}"/>
              </a:ext>
            </a:extLst>
          </p:cNvPr>
          <p:cNvSpPr txBox="1"/>
          <p:nvPr/>
        </p:nvSpPr>
        <p:spPr>
          <a:xfrm>
            <a:off x="1955394" y="2275004"/>
            <a:ext cx="1283106" cy="576293"/>
          </a:xfrm>
          <a:prstGeom prst="rect">
            <a:avLst/>
          </a:prstGeom>
          <a:solidFill>
            <a:srgbClr val="212E41"/>
          </a:solidFill>
        </p:spPr>
        <p:txBody>
          <a:bodyPr wrap="square" lIns="72000" tIns="72000" rIns="72000" bIns="72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49C5B1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PowerQuery + shortcuts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49C5B1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AFBDCDC-CB1E-495B-2322-08F331F78668}"/>
              </a:ext>
            </a:extLst>
          </p:cNvPr>
          <p:cNvSpPr txBox="1"/>
          <p:nvPr/>
        </p:nvSpPr>
        <p:spPr>
          <a:xfrm>
            <a:off x="5119700" y="2275004"/>
            <a:ext cx="1110184" cy="576293"/>
          </a:xfrm>
          <a:prstGeom prst="rect">
            <a:avLst/>
          </a:prstGeom>
          <a:solidFill>
            <a:srgbClr val="212E41"/>
          </a:solidFill>
        </p:spPr>
        <p:txBody>
          <a:bodyPr wrap="square" lIns="72000" tIns="72000" rIns="72000" bIns="72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49C5B1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DirectLake connectivity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49C5B1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C1682C4-32A9-BF63-A18E-BB249F006A1A}"/>
              </a:ext>
            </a:extLst>
          </p:cNvPr>
          <p:cNvSpPr txBox="1">
            <a:spLocks/>
          </p:cNvSpPr>
          <p:nvPr/>
        </p:nvSpPr>
        <p:spPr>
          <a:xfrm>
            <a:off x="7783138" y="3201900"/>
            <a:ext cx="2427579" cy="3022246"/>
          </a:xfrm>
          <a:prstGeom prst="rect">
            <a:avLst/>
          </a:prstGeom>
        </p:spPr>
        <p:txBody>
          <a:bodyPr>
            <a:normAutofit/>
          </a:bodyPr>
          <a:lstStyle>
            <a:lvl1pPr marL="9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tabLst/>
              <a:defRPr sz="12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27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Inter"/>
              <a:buChar char="⚬"/>
              <a:defRPr sz="9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2pPr>
            <a:lvl3pPr marL="54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Wingdings" pitchFamily="2" charset="2"/>
              <a:buChar char="§"/>
              <a:defRPr sz="7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3pPr>
            <a:lvl4pPr marL="81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4pPr>
            <a:lvl5pPr marL="1080000" indent="-90000" algn="l" defTabSz="914355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Clr>
                <a:srgbClr val="FC6423"/>
              </a:buClr>
              <a:buFont typeface="Arial" panose="020B0604020202020204" pitchFamily="34" charset="0"/>
              <a:buChar char="•"/>
              <a:defRPr sz="600" kern="1200">
                <a:solidFill>
                  <a:srgbClr val="222E42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5pPr>
            <a:lvl6pPr marL="2514475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49C5B1"/>
              </a:buClr>
              <a:defRPr/>
            </a:pPr>
            <a:r>
              <a:rPr lang="hr-HR" dirty="0">
                <a:solidFill>
                  <a:srgbClr val="FFFFFF"/>
                </a:solidFill>
              </a:rPr>
              <a:t>Strong AI product roadmap</a:t>
            </a:r>
          </a:p>
          <a:p>
            <a:pPr marL="285750" indent="-285750">
              <a:buClr>
                <a:srgbClr val="49C5B1"/>
              </a:buClr>
              <a:defRPr/>
            </a:pPr>
            <a:r>
              <a:rPr lang="hr-HR" dirty="0">
                <a:solidFill>
                  <a:srgbClr val="FFFFFF"/>
                </a:solidFill>
              </a:rPr>
              <a:t>Bonus: AI-powered development</a:t>
            </a:r>
            <a:endParaRPr lang="en-HR" dirty="0">
              <a:solidFill>
                <a:srgbClr val="FFFFFF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339321B-C600-1EB3-2B29-8D88C3B9ADC5}"/>
              </a:ext>
            </a:extLst>
          </p:cNvPr>
          <p:cNvSpPr/>
          <p:nvPr/>
        </p:nvSpPr>
        <p:spPr>
          <a:xfrm>
            <a:off x="7783138" y="2155957"/>
            <a:ext cx="814387" cy="814387"/>
          </a:xfrm>
          <a:prstGeom prst="ellipse">
            <a:avLst/>
          </a:prstGeom>
          <a:solidFill>
            <a:srgbClr val="49C5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H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1D8FFD-09F0-2BCB-CBEB-789D29081BDB}"/>
              </a:ext>
            </a:extLst>
          </p:cNvPr>
          <p:cNvSpPr txBox="1"/>
          <p:nvPr/>
        </p:nvSpPr>
        <p:spPr>
          <a:xfrm>
            <a:off x="8778581" y="2382908"/>
            <a:ext cx="2018331" cy="360850"/>
          </a:xfrm>
          <a:prstGeom prst="rect">
            <a:avLst/>
          </a:prstGeom>
          <a:solidFill>
            <a:srgbClr val="212E41"/>
          </a:solidFill>
        </p:spPr>
        <p:txBody>
          <a:bodyPr wrap="square" lIns="72000" tIns="72000" rIns="72000" bIns="72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400" b="1" i="0" u="none" strike="noStrike" kern="1200" cap="none" spc="0" normalizeH="0" baseline="0" noProof="0" dirty="0">
                <a:ln>
                  <a:noFill/>
                </a:ln>
                <a:solidFill>
                  <a:srgbClr val="49C5B1"/>
                </a:solidFill>
                <a:effectLst/>
                <a:uLnTx/>
                <a:uFillTx/>
                <a:latin typeface="Inter"/>
                <a:ea typeface="+mn-ea"/>
                <a:cs typeface="+mn-cs"/>
              </a:rPr>
              <a:t>Copilot</a:t>
            </a:r>
            <a:endParaRPr kumimoji="0" lang="en-HR" sz="1400" b="1" i="0" u="none" strike="noStrike" kern="1200" cap="none" spc="0" normalizeH="0" baseline="0" noProof="0" dirty="0">
              <a:ln>
                <a:noFill/>
              </a:ln>
              <a:solidFill>
                <a:srgbClr val="49C5B1"/>
              </a:solidFill>
              <a:effectLst/>
              <a:uLnTx/>
              <a:uFillTx/>
              <a:latin typeface="Inter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76042A7-27B6-51F5-2628-ABCE556EC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4694" y="2400894"/>
            <a:ext cx="353610" cy="28485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4BCDE99F-2CBF-55A9-D4D6-86183446B5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65615" y="2292745"/>
            <a:ext cx="540000" cy="540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3CC8774-DCCF-286E-D774-1D6137161B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4261448" y="229274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6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WrJZYiK81Dqg3AKqhPXm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WrJZYiK81Dqg3AKqhPXm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2. Slide Titl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Slide Number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5. Sourc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NAME" val="1. On-page tracker"/>
</p:tagLst>
</file>

<file path=ppt/theme/theme1.xml><?xml version="1.0" encoding="utf-8"?>
<a:theme xmlns:a="http://schemas.openxmlformats.org/drawingml/2006/main" name="Infobip Template - Public">
  <a:themeElements>
    <a:clrScheme name="Infobip - V">
      <a:dk1>
        <a:srgbClr val="1B1B1A"/>
      </a:dk1>
      <a:lt1>
        <a:srgbClr val="FFFFFF"/>
      </a:lt1>
      <a:dk2>
        <a:srgbClr val="AEADAB"/>
      </a:dk2>
      <a:lt2>
        <a:srgbClr val="DDDCDB"/>
      </a:lt2>
      <a:accent1>
        <a:srgbClr val="FC6323"/>
      </a:accent1>
      <a:accent2>
        <a:srgbClr val="25344B"/>
      </a:accent2>
      <a:accent3>
        <a:srgbClr val="5D6C82"/>
      </a:accent3>
      <a:accent4>
        <a:srgbClr val="8D99B0"/>
      </a:accent4>
      <a:accent5>
        <a:srgbClr val="C2CCDB"/>
      </a:accent5>
      <a:accent6>
        <a:srgbClr val="F6F6F3"/>
      </a:accent6>
      <a:hlink>
        <a:srgbClr val="1B2F96"/>
      </a:hlink>
      <a:folHlink>
        <a:srgbClr val="6B37A3"/>
      </a:folHlink>
    </a:clrScheme>
    <a:fontScheme name="Inter">
      <a:majorFont>
        <a:latin typeface="Inter Semi Bold"/>
        <a:ea typeface=""/>
        <a:cs typeface=""/>
      </a:majorFont>
      <a:minorFont>
        <a:latin typeface="Inter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PT_Template_25102022" id="{C41AC555-51FC-B64E-9F1A-1FF0D0E16CFD}" vid="{9CC58B2E-35AC-B74D-AF64-2E388DB3ED95}"/>
    </a:ext>
  </a:extLst>
</a:theme>
</file>

<file path=ppt/theme/theme2.xml><?xml version="1.0" encoding="utf-8"?>
<a:theme xmlns:a="http://schemas.openxmlformats.org/drawingml/2006/main" name="2_Infobip Template - Public">
  <a:themeElements>
    <a:clrScheme name="Infobip - V">
      <a:dk1>
        <a:srgbClr val="1B1B1A"/>
      </a:dk1>
      <a:lt1>
        <a:srgbClr val="FFFFFF"/>
      </a:lt1>
      <a:dk2>
        <a:srgbClr val="AEADAB"/>
      </a:dk2>
      <a:lt2>
        <a:srgbClr val="DDDCDB"/>
      </a:lt2>
      <a:accent1>
        <a:srgbClr val="FC6323"/>
      </a:accent1>
      <a:accent2>
        <a:srgbClr val="25344B"/>
      </a:accent2>
      <a:accent3>
        <a:srgbClr val="5D6C82"/>
      </a:accent3>
      <a:accent4>
        <a:srgbClr val="8D99B0"/>
      </a:accent4>
      <a:accent5>
        <a:srgbClr val="C2CCDB"/>
      </a:accent5>
      <a:accent6>
        <a:srgbClr val="F6F6F3"/>
      </a:accent6>
      <a:hlink>
        <a:srgbClr val="1B2F96"/>
      </a:hlink>
      <a:folHlink>
        <a:srgbClr val="6B37A3"/>
      </a:folHlink>
    </a:clrScheme>
    <a:fontScheme name="Inter">
      <a:majorFont>
        <a:latin typeface="Inter Semi Bold"/>
        <a:ea typeface=""/>
        <a:cs typeface=""/>
      </a:majorFont>
      <a:minorFont>
        <a:latin typeface="Inter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PT_Template_25102022" id="{EF9CCDD8-49DA-B641-82B2-233F83008B6E}" vid="{A11CE98A-C442-6647-A135-BFFCCF5E6F90}"/>
    </a:ext>
  </a:extLst>
</a:theme>
</file>

<file path=ppt/theme/theme3.xml><?xml version="1.0" encoding="utf-8"?>
<a:theme xmlns:a="http://schemas.openxmlformats.org/drawingml/2006/main" name="Infobip Template - Public">
  <a:themeElements>
    <a:clrScheme name="Infobip 2022">
      <a:dk1>
        <a:srgbClr val="222E41"/>
      </a:dk1>
      <a:lt1>
        <a:srgbClr val="FFFFFF"/>
      </a:lt1>
      <a:dk2>
        <a:srgbClr val="D0DCF2"/>
      </a:dk2>
      <a:lt2>
        <a:srgbClr val="E7ECF7"/>
      </a:lt2>
      <a:accent1>
        <a:srgbClr val="FC6323"/>
      </a:accent1>
      <a:accent2>
        <a:srgbClr val="25344B"/>
      </a:accent2>
      <a:accent3>
        <a:srgbClr val="5D6C82"/>
      </a:accent3>
      <a:accent4>
        <a:srgbClr val="8D99B0"/>
      </a:accent4>
      <a:accent5>
        <a:srgbClr val="C2CCDB"/>
      </a:accent5>
      <a:accent6>
        <a:srgbClr val="F6F6F3"/>
      </a:accent6>
      <a:hlink>
        <a:srgbClr val="1B2F96"/>
      </a:hlink>
      <a:folHlink>
        <a:srgbClr val="6B37A3"/>
      </a:folHlink>
    </a:clrScheme>
    <a:fontScheme name="Inter">
      <a:majorFont>
        <a:latin typeface="Inter Semi Bold"/>
        <a:ea typeface=""/>
        <a:cs typeface=""/>
      </a:majorFont>
      <a:minorFont>
        <a:latin typeface="Inter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Infobip Template - Public">
  <a:themeElements>
    <a:clrScheme name="Infobip - V">
      <a:dk1>
        <a:srgbClr val="1B1B1A"/>
      </a:dk1>
      <a:lt1>
        <a:srgbClr val="FFFFFF"/>
      </a:lt1>
      <a:dk2>
        <a:srgbClr val="AEADAB"/>
      </a:dk2>
      <a:lt2>
        <a:srgbClr val="DDDCDB"/>
      </a:lt2>
      <a:accent1>
        <a:srgbClr val="FC6323"/>
      </a:accent1>
      <a:accent2>
        <a:srgbClr val="25344B"/>
      </a:accent2>
      <a:accent3>
        <a:srgbClr val="5D6C82"/>
      </a:accent3>
      <a:accent4>
        <a:srgbClr val="8D99B0"/>
      </a:accent4>
      <a:accent5>
        <a:srgbClr val="C2CCDB"/>
      </a:accent5>
      <a:accent6>
        <a:srgbClr val="F6F6F3"/>
      </a:accent6>
      <a:hlink>
        <a:srgbClr val="1B2F96"/>
      </a:hlink>
      <a:folHlink>
        <a:srgbClr val="6B37A3"/>
      </a:folHlink>
    </a:clrScheme>
    <a:fontScheme name="Inter">
      <a:majorFont>
        <a:latin typeface="Inter Semi Bold"/>
        <a:ea typeface=""/>
        <a:cs typeface=""/>
      </a:majorFont>
      <a:minorFont>
        <a:latin typeface="Inter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PT_Template_25102022" id="{C41AC555-51FC-B64E-9F1A-1FF0D0E16CFD}" vid="{9CC58B2E-35AC-B74D-AF64-2E388DB3ED95}"/>
    </a:ext>
  </a:extLst>
</a:theme>
</file>

<file path=ppt/theme/theme5.xml><?xml version="1.0" encoding="utf-8"?>
<a:theme xmlns:a="http://schemas.openxmlformats.org/drawingml/2006/main" name="1_Infobip Template - Public">
  <a:themeElements>
    <a:clrScheme name="Infobip - V">
      <a:dk1>
        <a:srgbClr val="1B1B1A"/>
      </a:dk1>
      <a:lt1>
        <a:srgbClr val="FFFFFF"/>
      </a:lt1>
      <a:dk2>
        <a:srgbClr val="AEADAB"/>
      </a:dk2>
      <a:lt2>
        <a:srgbClr val="DDDCDB"/>
      </a:lt2>
      <a:accent1>
        <a:srgbClr val="FC6323"/>
      </a:accent1>
      <a:accent2>
        <a:srgbClr val="25344B"/>
      </a:accent2>
      <a:accent3>
        <a:srgbClr val="5D6C82"/>
      </a:accent3>
      <a:accent4>
        <a:srgbClr val="8D99B0"/>
      </a:accent4>
      <a:accent5>
        <a:srgbClr val="C2CCDB"/>
      </a:accent5>
      <a:accent6>
        <a:srgbClr val="F6F6F3"/>
      </a:accent6>
      <a:hlink>
        <a:srgbClr val="1B2F96"/>
      </a:hlink>
      <a:folHlink>
        <a:srgbClr val="6B37A3"/>
      </a:folHlink>
    </a:clrScheme>
    <a:fontScheme name="Inter">
      <a:majorFont>
        <a:latin typeface="Inter Semi Bold"/>
        <a:ea typeface=""/>
        <a:cs typeface=""/>
      </a:majorFont>
      <a:minorFont>
        <a:latin typeface="Inter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PT_Template_25102022" id="{EF9CCDD8-49DA-B641-82B2-233F83008B6E}" vid="{A11CE98A-C442-6647-A135-BFFCCF5E6F90}"/>
    </a:ext>
  </a:extLst>
</a:theme>
</file>

<file path=ppt/theme/theme6.xml><?xml version="1.0" encoding="utf-8"?>
<a:theme xmlns:a="http://schemas.openxmlformats.org/drawingml/2006/main" name="3_Infobip Template - Public">
  <a:themeElements>
    <a:clrScheme name="Infobip - V">
      <a:dk1>
        <a:srgbClr val="1B1B1A"/>
      </a:dk1>
      <a:lt1>
        <a:srgbClr val="FFFFFF"/>
      </a:lt1>
      <a:dk2>
        <a:srgbClr val="AEADAB"/>
      </a:dk2>
      <a:lt2>
        <a:srgbClr val="DDDCDB"/>
      </a:lt2>
      <a:accent1>
        <a:srgbClr val="FC6323"/>
      </a:accent1>
      <a:accent2>
        <a:srgbClr val="25344B"/>
      </a:accent2>
      <a:accent3>
        <a:srgbClr val="5D6C82"/>
      </a:accent3>
      <a:accent4>
        <a:srgbClr val="8D99B0"/>
      </a:accent4>
      <a:accent5>
        <a:srgbClr val="C2CCDB"/>
      </a:accent5>
      <a:accent6>
        <a:srgbClr val="F6F6F3"/>
      </a:accent6>
      <a:hlink>
        <a:srgbClr val="1B2F96"/>
      </a:hlink>
      <a:folHlink>
        <a:srgbClr val="6B37A3"/>
      </a:folHlink>
    </a:clrScheme>
    <a:fontScheme name="Inter">
      <a:majorFont>
        <a:latin typeface="Inter Semi Bold"/>
        <a:ea typeface=""/>
        <a:cs typeface=""/>
      </a:majorFont>
      <a:minorFont>
        <a:latin typeface="Inter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PT_Template_25102022" id="{EF9CCDD8-49DA-B641-82B2-233F83008B6E}" vid="{A11CE98A-C442-6647-A135-BFFCCF5E6F90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e18581d-4d19-4b88-a6c1-4dd63cc18350">
      <Terms xmlns="http://schemas.microsoft.com/office/infopath/2007/PartnerControls"/>
    </lcf76f155ced4ddcb4097134ff3c332f>
    <TaxCatchAll xmlns="813a88f4-376d-43a5-a1db-9a03aafdbc8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58F54869228543B6EBA5DFCACCE35F" ma:contentTypeVersion="10" ma:contentTypeDescription="Create a new document." ma:contentTypeScope="" ma:versionID="1a136dc74b73d3eae276b1ce02aa5da3">
  <xsd:schema xmlns:xsd="http://www.w3.org/2001/XMLSchema" xmlns:xs="http://www.w3.org/2001/XMLSchema" xmlns:p="http://schemas.microsoft.com/office/2006/metadata/properties" xmlns:ns2="ce18581d-4d19-4b88-a6c1-4dd63cc18350" xmlns:ns3="813a88f4-376d-43a5-a1db-9a03aafdbc8d" targetNamespace="http://schemas.microsoft.com/office/2006/metadata/properties" ma:root="true" ma:fieldsID="3845d28ccc5f91df5044c1ca9f65159e" ns2:_="" ns3:_="">
    <xsd:import namespace="ce18581d-4d19-4b88-a6c1-4dd63cc18350"/>
    <xsd:import namespace="813a88f4-376d-43a5-a1db-9a03aafdbc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18581d-4d19-4b88-a6c1-4dd63cc183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80afde5-3ade-458d-97ca-accc4f2c831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3a88f4-376d-43a5-a1db-9a03aafdbc8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4e2f239-dbf4-44ab-8b13-7fae63d311a9}" ma:internalName="TaxCatchAll" ma:showField="CatchAllData" ma:web="813a88f4-376d-43a5-a1db-9a03aafdbc8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7EA8E6-F29F-47BC-AA8E-557A3A77025D}">
  <ds:schemaRefs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dcmitype/"/>
    <ds:schemaRef ds:uri="ce18581d-4d19-4b88-a6c1-4dd63cc18350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813a88f4-376d-43a5-a1db-9a03aafdbc8d"/>
  </ds:schemaRefs>
</ds:datastoreItem>
</file>

<file path=customXml/itemProps2.xml><?xml version="1.0" encoding="utf-8"?>
<ds:datastoreItem xmlns:ds="http://schemas.openxmlformats.org/officeDocument/2006/customXml" ds:itemID="{8413B982-3E75-4B64-8D88-262105D42F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18581d-4d19-4b88-a6c1-4dd63cc18350"/>
    <ds:schemaRef ds:uri="813a88f4-376d-43a5-a1db-9a03aafdbc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67156F0-8544-4A64-B20A-64B1D557259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4041</TotalTime>
  <Words>359</Words>
  <Application>Microsoft Office PowerPoint</Application>
  <PresentationFormat>Widescreen</PresentationFormat>
  <Paragraphs>69</Paragraphs>
  <Slides>5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25" baseType="lpstr">
      <vt:lpstr>Arial</vt:lpstr>
      <vt:lpstr>Calibri</vt:lpstr>
      <vt:lpstr>Inter</vt:lpstr>
      <vt:lpstr>Inter Extra Bold</vt:lpstr>
      <vt:lpstr>Inter Extra Light</vt:lpstr>
      <vt:lpstr>Inter ExtraBold</vt:lpstr>
      <vt:lpstr>Inter ExtraLight</vt:lpstr>
      <vt:lpstr>Inter Italic</vt:lpstr>
      <vt:lpstr>Inter Light</vt:lpstr>
      <vt:lpstr>Inter Medium</vt:lpstr>
      <vt:lpstr>Inter Semi Bold</vt:lpstr>
      <vt:lpstr>Segoe UI</vt:lpstr>
      <vt:lpstr>Wingdings</vt:lpstr>
      <vt:lpstr>Infobip Template - Public</vt:lpstr>
      <vt:lpstr>2_Infobip Template - Public</vt:lpstr>
      <vt:lpstr>Infobip Template - Public</vt:lpstr>
      <vt:lpstr>Infobip Template - Public</vt:lpstr>
      <vt:lpstr>1_Infobip Template - Public</vt:lpstr>
      <vt:lpstr>3_Infobip Template - Public</vt:lpstr>
      <vt:lpstr>think-cell Slide</vt:lpstr>
      <vt:lpstr>PowerPoint Presentation</vt:lpstr>
      <vt:lpstr>The one communications platform, for every business</vt:lpstr>
      <vt:lpstr>...is built for massive scale - #1 Globally</vt:lpstr>
      <vt:lpstr>Objectives</vt:lpstr>
      <vt:lpstr>Outcomes with Fabric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one communication platform, for every business</dc:title>
  <dc:creator>Zoha Tapia</dc:creator>
  <cp:lastModifiedBy>Stevan Grubić</cp:lastModifiedBy>
  <cp:revision>10</cp:revision>
  <dcterms:created xsi:type="dcterms:W3CDTF">2023-04-03T14:51:36Z</dcterms:created>
  <dcterms:modified xsi:type="dcterms:W3CDTF">2023-09-24T18:09:15Z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0x010100F458F54869228543B6EBA5DFCACCE35F</vt:lpwstr>
  </property>
  <property fmtid="{D5CDD505-2E9C-101B-9397-08002B2CF9AE}" pid="3" name="MediaServiceImageTags">
    <vt:lpwstr/>
  </property>
</Properties>
</file>